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3">
  <p:sldMasterIdLst>
    <p:sldMasterId id="2147483648" r:id="rId1"/>
  </p:sldMasterIdLst>
  <p:notesMasterIdLst>
    <p:notesMasterId r:id="rId25"/>
  </p:notesMasterIdLst>
  <p:sldIdLst>
    <p:sldId id="256" r:id="rId2"/>
    <p:sldId id="276" r:id="rId3"/>
    <p:sldId id="277" r:id="rId4"/>
    <p:sldId id="257" r:id="rId5"/>
    <p:sldId id="258" r:id="rId6"/>
    <p:sldId id="278" r:id="rId7"/>
    <p:sldId id="279" r:id="rId8"/>
    <p:sldId id="259" r:id="rId9"/>
    <p:sldId id="260" r:id="rId10"/>
    <p:sldId id="261" r:id="rId11"/>
    <p:sldId id="271" r:id="rId12"/>
    <p:sldId id="273" r:id="rId13"/>
    <p:sldId id="262" r:id="rId14"/>
    <p:sldId id="272" r:id="rId15"/>
    <p:sldId id="274" r:id="rId16"/>
    <p:sldId id="275" r:id="rId17"/>
    <p:sldId id="265" r:id="rId18"/>
    <p:sldId id="264" r:id="rId19"/>
    <p:sldId id="282" r:id="rId20"/>
    <p:sldId id="266" r:id="rId21"/>
    <p:sldId id="281" r:id="rId22"/>
    <p:sldId id="280" r:id="rId23"/>
    <p:sldId id="283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ieWsaOQsE/xsXAdjzqLvEbV3g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140E"/>
    <a:srgbClr val="9C2518"/>
    <a:srgbClr val="FF0000"/>
    <a:srgbClr val="BD2C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4" autoAdjust="0"/>
  </p:normalViewPr>
  <p:slideViewPr>
    <p:cSldViewPr snapToGrid="0">
      <p:cViewPr>
        <p:scale>
          <a:sx n="90" d="100"/>
          <a:sy n="90" d="100"/>
        </p:scale>
        <p:origin x="-64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.ytimg.com/vi/geKpLc4ZcMQ/maxresdefault.jpg" TargetMode="External"/><Relationship Id="rId5" Type="http://schemas.openxmlformats.org/officeDocument/2006/relationships/hyperlink" Target="https://d25-a.sdn.cz/d_25/c_img_G_BS/Gj2zPS.jpeg" TargetMode="External"/><Relationship Id="rId4" Type="http://schemas.openxmlformats.org/officeDocument/2006/relationships/hyperlink" Target="https://www.google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r="136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43328" y="4295286"/>
            <a:ext cx="6835020" cy="183638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4E9E148-B49F-46FB-8591-B6A7D42180D0}"/>
              </a:ext>
            </a:extLst>
          </p:cNvPr>
          <p:cNvSpPr txBox="1"/>
          <p:nvPr/>
        </p:nvSpPr>
        <p:spPr>
          <a:xfrm>
            <a:off x="2143328" y="4397952"/>
            <a:ext cx="7130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Zpracovatel: Vladimír Bezděkovský</a:t>
            </a:r>
          </a:p>
          <a:p>
            <a:r>
              <a:rPr lang="cs-C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Studijní obor: Pozemní stavby</a:t>
            </a:r>
          </a:p>
          <a:p>
            <a:r>
              <a:rPr 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Rok: ZS </a:t>
            </a:r>
            <a:r>
              <a:rPr lang="cs-C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cs-CZ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Vedoucí </a:t>
            </a:r>
            <a:r>
              <a:rPr 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práce: Ing. Aleš </a:t>
            </a:r>
            <a:r>
              <a:rPr lang="cs-C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Kaňkovský</a:t>
            </a:r>
          </a:p>
          <a:p>
            <a:endParaRPr lang="cs-CZ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8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Škola</a:t>
            </a:r>
            <a:r>
              <a:rPr lang="cs-CZ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77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Vysoká </a:t>
            </a:r>
            <a:r>
              <a:rPr lang="cs-CZ" sz="17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škola technická a ekonomická </a:t>
            </a:r>
            <a:r>
              <a:rPr lang="cs-CZ" sz="177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17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Českých Budějovicích</a:t>
            </a:r>
          </a:p>
          <a:p>
            <a:pPr algn="ctr"/>
            <a:endParaRPr lang="cs-C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sz="1600" dirty="0">
              <a:solidFill>
                <a:schemeClr val="bg1"/>
              </a:solidFill>
            </a:endParaRPr>
          </a:p>
          <a:p>
            <a:pPr algn="ctr"/>
            <a:endParaRPr lang="cs-CZ" sz="1600" dirty="0">
              <a:solidFill>
                <a:schemeClr val="bg1"/>
              </a:solidFill>
            </a:endParaRPr>
          </a:p>
          <a:p>
            <a:pPr algn="ctr"/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34" b="92480" l="3947" r="95757">
                        <a14:foregroundMark x1="20622" y1="47217" x2="13764" y2="28906"/>
                        <a14:foregroundMark x1="41835" y1="75537" x2="76862" y2="76514"/>
                        <a14:foregroundMark x1="49827" y1="86523" x2="95757" y2="84814"/>
                        <a14:foregroundMark x1="66552" y1="84814" x2="65960" y2="77490"/>
                        <a14:foregroundMark x1="67538" y1="84229" x2="66946" y2="71484"/>
                        <a14:foregroundMark x1="58954" y1="85400" x2="61519" y2="71680"/>
                        <a14:foregroundMark x1="50765" y1="86523" x2="51949" y2="72266"/>
                        <a14:foregroundMark x1="53725" y1="83643" x2="51554" y2="71338"/>
                        <a14:foregroundMark x1="51159" y1="73438" x2="53725" y2="67676"/>
                        <a14:foregroundMark x1="55057" y1="52637" x2="42427" y2="40088"/>
                        <a14:foregroundMark x1="21164" y1="77100" x2="14948" y2="7148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098" b="9135"/>
          <a:stretch/>
        </p:blipFill>
        <p:spPr>
          <a:xfrm>
            <a:off x="63940" y="4102874"/>
            <a:ext cx="2153620" cy="202281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71696" y="2862960"/>
            <a:ext cx="8806652" cy="68588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91000">
                <a:srgbClr val="96140E"/>
              </a:gs>
              <a:gs pos="83000">
                <a:srgbClr val="96140E"/>
              </a:gs>
              <a:gs pos="75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6FBBECE-E7A5-42EA-8C44-8345787D915E}"/>
              </a:ext>
            </a:extLst>
          </p:cNvPr>
          <p:cNvSpPr txBox="1"/>
          <p:nvPr/>
        </p:nvSpPr>
        <p:spPr>
          <a:xfrm>
            <a:off x="-470647" y="557308"/>
            <a:ext cx="10085293" cy="3674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cs-CZ" sz="5600" b="1" i="1" dirty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Pension </a:t>
            </a:r>
            <a:r>
              <a:rPr lang="cs-CZ" sz="5600" b="1" i="1" dirty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cs-CZ" sz="5600" b="1" i="1" dirty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cs-CZ" sz="5600" b="1" i="1" dirty="0" smtClean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 </a:t>
            </a:r>
            <a:r>
              <a:rPr lang="cs-CZ" sz="5600" b="1" i="1" dirty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celoročním </a:t>
            </a:r>
            <a:r>
              <a:rPr lang="cs-CZ" sz="5600" b="1" i="1" dirty="0" smtClean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provozem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endParaRPr lang="cs-CZ" sz="700" b="1" i="1" dirty="0">
              <a:solidFill>
                <a:srgbClr val="96140E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cs-CZ" sz="3600" b="1" spc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Bakalářská práce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endParaRPr lang="cs-CZ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/>
        </p:nvSpPr>
        <p:spPr>
          <a:xfrm>
            <a:off x="-3547851" y="2478288"/>
            <a:ext cx="3189597" cy="251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slide: 1. výzkumná otázka (znění) + postup a řešení</a:t>
            </a:r>
            <a:endParaRPr sz="1050" dirty="0"/>
          </a:p>
          <a:p>
            <a:pPr marL="342900" algn="just">
              <a:lnSpc>
                <a:spcPct val="107000"/>
              </a:lnSpc>
            </a:pP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slovně: popsat způsob řešení a výsledky</a:t>
            </a:r>
            <a:endParaRPr sz="1050" dirty="0"/>
          </a:p>
          <a:p>
            <a:pPr marL="342900" algn="just">
              <a:lnSpc>
                <a:spcPct val="107000"/>
              </a:lnSpc>
            </a:pP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Např: </a:t>
            </a:r>
            <a:r>
              <a:rPr lang="cs-CZ" sz="135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Mojí první výzkumnou otázkou bylo řešení … Pro její zpracování jsem sestavil dotazník, který vyplnilo v časovém období od-do </a:t>
            </a:r>
            <a:r>
              <a:rPr lang="cs-CZ" sz="135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xy</a:t>
            </a:r>
            <a:r>
              <a:rPr lang="cs-CZ" sz="135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respondentů. Výsledky dotazníkového šetření ukázaly …, proto jsem jako opatření navrhl …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5084EBB-E310-20D6-D438-EBCA68511BC2}"/>
              </a:ext>
            </a:extLst>
          </p:cNvPr>
          <p:cNvSpPr txBox="1"/>
          <p:nvPr/>
        </p:nvSpPr>
        <p:spPr>
          <a:xfrm>
            <a:off x="390792" y="2463407"/>
            <a:ext cx="8353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„Variantní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 ploché a šikmé střechy </a:t>
            </a: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rámci stávajícího návrhu objektu </a:t>
            </a: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pensionu.“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16290" y="392400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90792" y="41210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Výzkumné otázky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16290" y="1754018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800" kern="12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Výzkumná otázka č. </a:t>
            </a:r>
            <a:r>
              <a:rPr lang="cs-CZ" sz="2800" kern="1200" dirty="0" smtClean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1</a:t>
            </a:r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084EBB-E310-20D6-D438-EBCA68511BC2}"/>
              </a:ext>
            </a:extLst>
          </p:cNvPr>
          <p:cNvSpPr txBox="1"/>
          <p:nvPr/>
        </p:nvSpPr>
        <p:spPr>
          <a:xfrm>
            <a:off x="201480" y="3627446"/>
            <a:ext cx="8353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PLOCHÁ STŘECHA  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7" y="6030534"/>
            <a:ext cx="2694254" cy="571953"/>
          </a:xfrm>
          <a:prstGeom prst="rect">
            <a:avLst/>
          </a:prstGeom>
        </p:spPr>
      </p:pic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84563"/>
              </p:ext>
            </p:extLst>
          </p:nvPr>
        </p:nvGraphicFramePr>
        <p:xfrm>
          <a:off x="316290" y="4222248"/>
          <a:ext cx="847962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0542">
                  <a:extLst>
                    <a:ext uri="{9D8B030D-6E8A-4147-A177-3AD203B41FA5}">
                      <a16:colId xmlns:a16="http://schemas.microsoft.com/office/drawing/2014/main" val="3861030782"/>
                    </a:ext>
                  </a:extLst>
                </a:gridCol>
                <a:gridCol w="1832133">
                  <a:extLst>
                    <a:ext uri="{9D8B030D-6E8A-4147-A177-3AD203B41FA5}">
                      <a16:colId xmlns:a16="http://schemas.microsoft.com/office/drawing/2014/main" val="1376519165"/>
                    </a:ext>
                  </a:extLst>
                </a:gridCol>
                <a:gridCol w="3626954">
                  <a:extLst>
                    <a:ext uri="{9D8B030D-6E8A-4147-A177-3AD203B41FA5}">
                      <a16:colId xmlns:a16="http://schemas.microsoft.com/office/drawing/2014/main" val="3869366103"/>
                    </a:ext>
                  </a:extLst>
                </a:gridCol>
              </a:tblGrid>
              <a:tr h="135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Vegetační střecha úsporná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Vegetační louka – </a:t>
                      </a:r>
                      <a:r>
                        <a:rPr lang="cs-CZ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Systémem ECOSEDUM</a:t>
                      </a:r>
                      <a:r>
                        <a:rPr lang="cs-CZ" sz="2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</a:t>
                      </a:r>
                      <a:endParaRPr lang="cs-CZ" sz="28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cs-CZ" sz="2800" dirty="0"/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909456"/>
                  </a:ext>
                </a:extLst>
              </a:tr>
            </a:tbl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9" t="75417" r="858" b="13055"/>
          <a:stretch/>
        </p:blipFill>
        <p:spPr>
          <a:xfrm>
            <a:off x="3786187" y="6030534"/>
            <a:ext cx="5172075" cy="592932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109119" y="3422148"/>
            <a:ext cx="8849143" cy="2171700"/>
            <a:chOff x="125450" y="3495417"/>
            <a:chExt cx="8643937" cy="2171700"/>
          </a:xfrm>
        </p:grpSpPr>
        <p:sp>
          <p:nvSpPr>
            <p:cNvPr id="12" name="Obdélník 11"/>
            <p:cNvSpPr/>
            <p:nvPr/>
          </p:nvSpPr>
          <p:spPr>
            <a:xfrm>
              <a:off x="125450" y="3495417"/>
              <a:ext cx="8643937" cy="2171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D5084EBB-E310-20D6-D438-EBCA68511BC2}"/>
                </a:ext>
              </a:extLst>
            </p:cNvPr>
            <p:cNvSpPr txBox="1"/>
            <p:nvPr/>
          </p:nvSpPr>
          <p:spPr>
            <a:xfrm>
              <a:off x="201480" y="3643912"/>
              <a:ext cx="835315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cs-CZ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ŠIKMÁ STŘECHA  </a:t>
              </a:r>
              <a:endParaRPr lang="cs-CZ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7" name="Tabulk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611819"/>
              </p:ext>
            </p:extLst>
          </p:nvPr>
        </p:nvGraphicFramePr>
        <p:xfrm>
          <a:off x="316290" y="4222248"/>
          <a:ext cx="844783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4">
                  <a:extLst>
                    <a:ext uri="{9D8B030D-6E8A-4147-A177-3AD203B41FA5}">
                      <a16:colId xmlns:a16="http://schemas.microsoft.com/office/drawing/2014/main" val="3861030782"/>
                    </a:ext>
                  </a:extLst>
                </a:gridCol>
                <a:gridCol w="4127834">
                  <a:extLst>
                    <a:ext uri="{9D8B030D-6E8A-4147-A177-3AD203B41FA5}">
                      <a16:colId xmlns:a16="http://schemas.microsoft.com/office/drawing/2014/main" val="386936610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Šikmá</a:t>
                      </a:r>
                      <a:r>
                        <a:rPr lang="cs-CZ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vegetační střecha </a:t>
                      </a:r>
                      <a:r>
                        <a:rPr lang="cs-C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ECOSEDUM</a:t>
                      </a:r>
                      <a:r>
                        <a:rPr lang="cs-CZ" sz="2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</a:t>
                      </a:r>
                      <a:endParaRPr lang="cs-CZ" sz="28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Šikmá vegetační střecha </a:t>
                      </a:r>
                      <a:r>
                        <a:rPr lang="cs-CZ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90945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605AE29-2CDB-8EFA-F2BB-7E328EC85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441" y="6044533"/>
            <a:ext cx="355481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04813" algn="just" defTabSz="685800">
              <a:buClrTx/>
              <a:tabLst>
                <a:tab pos="435769" algn="l"/>
              </a:tabLst>
            </a:pPr>
            <a:r>
              <a:rPr lang="cs-CZ" altLang="cs-CZ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Porovnání </a:t>
            </a:r>
            <a:r>
              <a:rPr lang="cs-CZ" altLang="cs-CZ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tepelného odporu a součinitele prostupu tepla - plochá</a:t>
            </a:r>
            <a:endParaRPr lang="cs-CZ" altLang="cs-CZ" sz="600" dirty="0"/>
          </a:p>
          <a:p>
            <a:pPr indent="404813" algn="just" defTabSz="685800">
              <a:buClrTx/>
              <a:tabLst>
                <a:tab pos="435769" algn="l"/>
              </a:tabLst>
            </a:pPr>
            <a:r>
              <a:rPr lang="cs-CZ" altLang="cs-CZ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zpracování, dle programu teplo 2017</a:t>
            </a:r>
            <a:endParaRPr lang="cs-CZ" altLang="cs-CZ" sz="135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392867"/>
              </p:ext>
            </p:extLst>
          </p:nvPr>
        </p:nvGraphicFramePr>
        <p:xfrm>
          <a:off x="0" y="-21431"/>
          <a:ext cx="9144000" cy="6924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674">
                  <a:extLst>
                    <a:ext uri="{9D8B030D-6E8A-4147-A177-3AD203B41FA5}">
                      <a16:colId xmlns:a16="http://schemas.microsoft.com/office/drawing/2014/main" val="2067672434"/>
                    </a:ext>
                  </a:extLst>
                </a:gridCol>
                <a:gridCol w="2228988">
                  <a:extLst>
                    <a:ext uri="{9D8B030D-6E8A-4147-A177-3AD203B41FA5}">
                      <a16:colId xmlns:a16="http://schemas.microsoft.com/office/drawing/2014/main" val="1609572849"/>
                    </a:ext>
                  </a:extLst>
                </a:gridCol>
                <a:gridCol w="1740632">
                  <a:extLst>
                    <a:ext uri="{9D8B030D-6E8A-4147-A177-3AD203B41FA5}">
                      <a16:colId xmlns:a16="http://schemas.microsoft.com/office/drawing/2014/main" val="3996422592"/>
                    </a:ext>
                  </a:extLst>
                </a:gridCol>
                <a:gridCol w="3364706">
                  <a:extLst>
                    <a:ext uri="{9D8B030D-6E8A-4147-A177-3AD203B41FA5}">
                      <a16:colId xmlns:a16="http://schemas.microsoft.com/office/drawing/2014/main" val="3282617579"/>
                    </a:ext>
                  </a:extLst>
                </a:gridCol>
              </a:tblGrid>
              <a:tr h="1708758">
                <a:tc>
                  <a:txBody>
                    <a:bodyPr/>
                    <a:lstStyle/>
                    <a:p>
                      <a:r>
                        <a:rPr lang="cs-CZ" sz="8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A.</a:t>
                      </a:r>
                      <a:endParaRPr lang="cs-CZ" sz="8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Vegetační střecha úsporná – </a:t>
                      </a:r>
                      <a:r>
                        <a:rPr lang="cs-CZ" sz="27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7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Vegetační </a:t>
                      </a:r>
                      <a:br>
                        <a:rPr lang="cs-CZ" sz="2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2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louka - </a:t>
                      </a:r>
                      <a:r>
                        <a:rPr lang="cs-CZ" sz="27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7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Systémem ECOSEDUM</a:t>
                      </a:r>
                      <a:r>
                        <a:rPr lang="cs-CZ" sz="27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2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</a:t>
                      </a:r>
                      <a:endParaRPr lang="cs-CZ" sz="27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630204"/>
                  </a:ext>
                </a:extLst>
              </a:tr>
              <a:tr h="1349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Tepelný odpor konstrukce </a:t>
                      </a:r>
                      <a:endParaRPr lang="cs-CZ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6,888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.K/W]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6,143 [m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.K/W]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cs-CZ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9,766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.K/W]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cs-CZ" sz="2800" dirty="0"/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730835"/>
                  </a:ext>
                </a:extLst>
              </a:tr>
              <a:tr h="1349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Součinitel prostupu tepla</a:t>
                      </a:r>
                      <a:endParaRPr lang="cs-CZ" sz="2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0,142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[W/m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cs-CZ" sz="2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0,159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[W/m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cs-CZ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0,101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[W/m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cs-CZ" sz="2800" dirty="0"/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649512"/>
                  </a:ext>
                </a:extLst>
              </a:tr>
              <a:tr h="1349019"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Zatížení</a:t>
                      </a:r>
                      <a:r>
                        <a:rPr lang="cs-CZ" sz="28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skladby</a:t>
                      </a:r>
                      <a:endParaRPr lang="cs-CZ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6,408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[</a:t>
                      </a:r>
                      <a:r>
                        <a:rPr lang="cs-CZ" sz="2800" b="0" i="0" u="none" strike="noStrike" cap="non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kN</a:t>
                      </a: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/m</a:t>
                      </a:r>
                      <a:r>
                        <a:rPr lang="cs-CZ" sz="2800" b="0" i="0" u="none" strike="noStrike" cap="none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</a:t>
                      </a:r>
                      <a:r>
                        <a:rPr lang="cs-CZ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u="none" strike="noStrike" cap="none" baseline="30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cs-CZ" sz="2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11,748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[</a:t>
                      </a:r>
                      <a:r>
                        <a:rPr lang="cs-CZ" sz="2800" b="0" i="0" u="none" strike="noStrike" cap="non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kN</a:t>
                      </a: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/m</a:t>
                      </a:r>
                      <a:r>
                        <a:rPr lang="cs-CZ" sz="2800" b="0" i="0" u="none" strike="noStrike" cap="none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</a:t>
                      </a:r>
                      <a:r>
                        <a:rPr lang="cs-CZ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u="none" strike="noStrike" cap="none" baseline="30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cs-CZ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12,677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[</a:t>
                      </a:r>
                      <a:r>
                        <a:rPr lang="cs-CZ" sz="2800" b="0" i="0" u="none" strike="noStrike" cap="non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kN</a:t>
                      </a: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/m</a:t>
                      </a:r>
                      <a:r>
                        <a:rPr lang="cs-CZ" sz="2800" b="0" i="0" u="none" strike="noStrike" cap="none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</a:t>
                      </a:r>
                      <a:r>
                        <a:rPr lang="cs-CZ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u="none" strike="noStrike" cap="none" baseline="30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cs-CZ" sz="2800" dirty="0"/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203860"/>
                  </a:ext>
                </a:extLst>
              </a:tr>
              <a:tr h="1072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Celková cena</a:t>
                      </a: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67 500 Kč</a:t>
                      </a: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95 625 Kč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209 025 Kč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324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1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C26FC-A9F4-33C4-4E83-1153FC01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387783-1FDB-E01E-A14B-72FC09817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F2EE6F-E0F9-A68C-93A3-0588641AB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809" y="5582923"/>
            <a:ext cx="426975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04813" algn="just" defTabSz="685800">
              <a:buClrTx/>
              <a:tabLst>
                <a:tab pos="435769" algn="l"/>
              </a:tabLst>
            </a:pPr>
            <a:r>
              <a:rPr lang="cs-CZ" altLang="cs-CZ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900" dirty="0" bmk="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abulka č. 13 – Porovnání tepelného odporu a součinitele prostupu tepla - šikmá</a:t>
            </a:r>
            <a:endParaRPr lang="cs-CZ" altLang="cs-CZ" sz="600" dirty="0"/>
          </a:p>
          <a:p>
            <a:pPr indent="404813" algn="just" defTabSz="685800">
              <a:buClrTx/>
              <a:tabLst>
                <a:tab pos="435769" algn="l"/>
              </a:tabLst>
            </a:pPr>
            <a:r>
              <a:rPr lang="cs-CZ" altLang="cs-CZ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zpracování, dle programu Teplo 2017 </a:t>
            </a:r>
            <a:endParaRPr lang="cs-CZ" altLang="cs-CZ" sz="135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538186"/>
              </p:ext>
            </p:extLst>
          </p:nvPr>
        </p:nvGraphicFramePr>
        <p:xfrm>
          <a:off x="0" y="0"/>
          <a:ext cx="9144000" cy="6902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267">
                  <a:extLst>
                    <a:ext uri="{9D8B030D-6E8A-4147-A177-3AD203B41FA5}">
                      <a16:colId xmlns:a16="http://schemas.microsoft.com/office/drawing/2014/main" val="2067672434"/>
                    </a:ext>
                  </a:extLst>
                </a:gridCol>
                <a:gridCol w="3526705">
                  <a:extLst>
                    <a:ext uri="{9D8B030D-6E8A-4147-A177-3AD203B41FA5}">
                      <a16:colId xmlns:a16="http://schemas.microsoft.com/office/drawing/2014/main" val="1609572849"/>
                    </a:ext>
                  </a:extLst>
                </a:gridCol>
                <a:gridCol w="2754028">
                  <a:extLst>
                    <a:ext uri="{9D8B030D-6E8A-4147-A177-3AD203B41FA5}">
                      <a16:colId xmlns:a16="http://schemas.microsoft.com/office/drawing/2014/main" val="3996422592"/>
                    </a:ext>
                  </a:extLst>
                </a:gridCol>
              </a:tblGrid>
              <a:tr h="620425">
                <a:tc>
                  <a:txBody>
                    <a:bodyPr/>
                    <a:lstStyle/>
                    <a:p>
                      <a:r>
                        <a:rPr lang="cs-CZ" sz="8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B.</a:t>
                      </a:r>
                      <a:endParaRPr lang="cs-CZ" sz="8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Šikmá vegetační střecha - ECOSEDUM®PACK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cs-CZ" sz="27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Šikmá vegetační střecha </a:t>
                      </a:r>
                      <a:r>
                        <a:rPr lang="cs-CZ" sz="27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7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630204"/>
                  </a:ext>
                </a:extLst>
              </a:tr>
              <a:tr h="1349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Tepelný odpor konstrukce </a:t>
                      </a:r>
                      <a:endParaRPr lang="cs-CZ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4,305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.K/W]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4,305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.K/W]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cs-CZ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730835"/>
                  </a:ext>
                </a:extLst>
              </a:tr>
              <a:tr h="1349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Součinitel prostupu tepla</a:t>
                      </a:r>
                      <a:endParaRPr lang="cs-CZ" sz="2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0,222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[W/m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0,222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[W/m</a:t>
                      </a:r>
                      <a:r>
                        <a:rPr lang="cs-CZ" sz="2800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.K]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649512"/>
                  </a:ext>
                </a:extLst>
              </a:tr>
              <a:tr h="1349019"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Zatížení</a:t>
                      </a:r>
                      <a:r>
                        <a:rPr lang="cs-CZ" sz="28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skladby</a:t>
                      </a:r>
                      <a:endParaRPr lang="cs-CZ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8,949 </a:t>
                      </a:r>
                      <a:endParaRPr lang="cs-CZ" sz="2800" b="0" i="0" u="none" strike="noStrike" cap="none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[</a:t>
                      </a:r>
                      <a:r>
                        <a:rPr lang="cs-CZ" sz="2800" b="0" i="0" u="none" strike="noStrike" cap="non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kN</a:t>
                      </a: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/m</a:t>
                      </a:r>
                      <a:r>
                        <a:rPr lang="cs-CZ" sz="2800" b="0" i="0" u="none" strike="noStrike" cap="none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</a:t>
                      </a:r>
                      <a:r>
                        <a:rPr lang="cs-CZ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u="none" strike="noStrike" cap="none" baseline="30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cs-CZ" sz="2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3,716 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[</a:t>
                      </a:r>
                      <a:r>
                        <a:rPr lang="cs-CZ" sz="2800" b="0" i="0" u="none" strike="noStrike" cap="non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kN</a:t>
                      </a:r>
                      <a:r>
                        <a:rPr lang="cs-CZ" sz="2800" b="0" i="0" u="none" strike="noStrike" cap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/m</a:t>
                      </a:r>
                      <a:r>
                        <a:rPr lang="cs-CZ" sz="2800" b="0" i="0" u="none" strike="noStrike" cap="none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</a:t>
                      </a:r>
                      <a:r>
                        <a:rPr lang="cs-CZ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cs-CZ" sz="2800" b="0" i="0" u="none" strike="noStrike" cap="none" baseline="30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cs-CZ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203860"/>
                  </a:ext>
                </a:extLst>
              </a:tr>
              <a:tr h="1072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Celková cena</a:t>
                      </a: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471 932 Kč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317 500 Kč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324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5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/>
          <p:nvPr/>
        </p:nvSpPr>
        <p:spPr>
          <a:xfrm>
            <a:off x="-3302192" y="-831154"/>
            <a:ext cx="4573131" cy="51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slide: 2. výzkumná otázka (znění) + postup a řešení</a:t>
            </a:r>
            <a:endParaRPr sz="1050" dirty="0"/>
          </a:p>
          <a:p>
            <a:pPr marL="342900" algn="just">
              <a:lnSpc>
                <a:spcPct val="107000"/>
              </a:lnSpc>
            </a:pP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slovně: popsat způsob řešení a výsledky</a:t>
            </a:r>
            <a:endParaRPr sz="105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084EBB-E310-20D6-D438-EBCA68511BC2}"/>
              </a:ext>
            </a:extLst>
          </p:cNvPr>
          <p:cNvSpPr txBox="1"/>
          <p:nvPr/>
        </p:nvSpPr>
        <p:spPr>
          <a:xfrm>
            <a:off x="-65467" y="2686466"/>
            <a:ext cx="92094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Multikriteriální posouzení a vyhodnocení </a:t>
            </a:r>
            <a:r>
              <a:rPr lang="cs-CZ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variantního </a:t>
            </a:r>
            <a:br>
              <a:rPr lang="cs-CZ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návrhu 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vegetačních střech, </a:t>
            </a:r>
            <a:r>
              <a:rPr lang="cs-CZ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dle 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tepelného odporu konstrukce </a:t>
            </a:r>
            <a:r>
              <a:rPr lang="cs-CZ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cs-CZ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součinitele prostupu </a:t>
            </a:r>
            <a:r>
              <a:rPr lang="cs-CZ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tepla.“</a:t>
            </a:r>
            <a:endParaRPr lang="cs-CZ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3556" y="1936399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800" kern="12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Výzkumná otázka č. </a:t>
            </a:r>
            <a:r>
              <a:rPr lang="cs-CZ" sz="2800" kern="12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2</a:t>
            </a:r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90792" y="41210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Výzkumné otázky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11661" y="541578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536048" y="54480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Výzkumné otázky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24762"/>
              </p:ext>
            </p:extLst>
          </p:nvPr>
        </p:nvGraphicFramePr>
        <p:xfrm>
          <a:off x="1111000" y="4410067"/>
          <a:ext cx="6912742" cy="1902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08">
                  <a:extLst>
                    <a:ext uri="{9D8B030D-6E8A-4147-A177-3AD203B41FA5}">
                      <a16:colId xmlns:a16="http://schemas.microsoft.com/office/drawing/2014/main" val="3439741020"/>
                    </a:ext>
                  </a:extLst>
                </a:gridCol>
                <a:gridCol w="1778794">
                  <a:extLst>
                    <a:ext uri="{9D8B030D-6E8A-4147-A177-3AD203B41FA5}">
                      <a16:colId xmlns:a16="http://schemas.microsoft.com/office/drawing/2014/main" val="1408655699"/>
                    </a:ext>
                  </a:extLst>
                </a:gridCol>
                <a:gridCol w="1478756">
                  <a:extLst>
                    <a:ext uri="{9D8B030D-6E8A-4147-A177-3AD203B41FA5}">
                      <a16:colId xmlns:a16="http://schemas.microsoft.com/office/drawing/2014/main" val="4237308321"/>
                    </a:ext>
                  </a:extLst>
                </a:gridCol>
                <a:gridCol w="1702284">
                  <a:extLst>
                    <a:ext uri="{9D8B030D-6E8A-4147-A177-3AD203B41FA5}">
                      <a16:colId xmlns:a16="http://schemas.microsoft.com/office/drawing/2014/main" val="3390974152"/>
                    </a:ext>
                  </a:extLst>
                </a:gridCol>
              </a:tblGrid>
              <a:tr h="19026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Tepelný odpor konstrukce </a:t>
                      </a:r>
                      <a:endParaRPr lang="cs-CZ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Součinitel prostupu tepla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Zatížení</a:t>
                      </a:r>
                      <a:r>
                        <a:rPr lang="cs-CZ" sz="28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skladby</a:t>
                      </a:r>
                      <a:endParaRPr lang="cs-CZ" sz="2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Celková cena</a:t>
                      </a:r>
                    </a:p>
                  </a:txBody>
                  <a:tcPr anchor="ctr">
                    <a:solidFill>
                      <a:srgbClr val="9C25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4233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" y="-16766"/>
            <a:ext cx="13771205" cy="7746303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321177" y="389812"/>
            <a:ext cx="8503727" cy="144032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A64D1B-27B5-390C-2EB0-C84E018BBA68}"/>
              </a:ext>
            </a:extLst>
          </p:cNvPr>
          <p:cNvSpPr txBox="1"/>
          <p:nvPr/>
        </p:nvSpPr>
        <p:spPr>
          <a:xfrm>
            <a:off x="217511" y="2481574"/>
            <a:ext cx="770245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4813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cs-CZ" altLang="cs-CZ" sz="10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Posouzení skladby stavební konstrukce z hlediska šíření tepla a vodní páry </a:t>
            </a:r>
            <a:br>
              <a:rPr lang="cs-CZ" altLang="cs-CZ" sz="10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10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u ploché střechy (navrhovaný stav)</a:t>
            </a:r>
            <a:endParaRPr lang="cs-CZ" altLang="cs-CZ" sz="675" dirty="0">
              <a:solidFill>
                <a:schemeClr val="tx1"/>
              </a:solidFill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484561"/>
              </p:ext>
            </p:extLst>
          </p:nvPr>
        </p:nvGraphicFramePr>
        <p:xfrm>
          <a:off x="321177" y="1952198"/>
          <a:ext cx="8503727" cy="1487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707">
                  <a:extLst>
                    <a:ext uri="{9D8B030D-6E8A-4147-A177-3AD203B41FA5}">
                      <a16:colId xmlns:a16="http://schemas.microsoft.com/office/drawing/2014/main" val="3439741020"/>
                    </a:ext>
                  </a:extLst>
                </a:gridCol>
                <a:gridCol w="1837736">
                  <a:extLst>
                    <a:ext uri="{9D8B030D-6E8A-4147-A177-3AD203B41FA5}">
                      <a16:colId xmlns:a16="http://schemas.microsoft.com/office/drawing/2014/main" val="1408655699"/>
                    </a:ext>
                  </a:extLst>
                </a:gridCol>
                <a:gridCol w="3791284">
                  <a:extLst>
                    <a:ext uri="{9D8B030D-6E8A-4147-A177-3AD203B41FA5}">
                      <a16:colId xmlns:a16="http://schemas.microsoft.com/office/drawing/2014/main" val="4237308321"/>
                    </a:ext>
                  </a:extLst>
                </a:gridCol>
              </a:tblGrid>
              <a:tr h="1487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Vegetační střecha úsporná – </a:t>
                      </a:r>
                      <a:r>
                        <a:rPr lang="cs-CZ" sz="2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Vegetační </a:t>
                      </a:r>
                      <a:b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louka </a:t>
                      </a:r>
                      <a:b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cs-CZ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Systémem ECOSEDUM®PACK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42335"/>
                  </a:ext>
                </a:extLst>
              </a:tr>
            </a:tbl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373392" y="351759"/>
            <a:ext cx="81421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Posouzení skladby stavební konstrukce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hlediska šíření tepla a vodní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páry </a:t>
            </a:r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ploché střechy (navrhovaný stav)</a:t>
            </a:r>
            <a:endParaRPr lang="cs-CZ" altLang="cs-CZ" sz="28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82193"/>
              </p:ext>
            </p:extLst>
          </p:nvPr>
        </p:nvGraphicFramePr>
        <p:xfrm>
          <a:off x="321177" y="5213247"/>
          <a:ext cx="850372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707">
                  <a:extLst>
                    <a:ext uri="{9D8B030D-6E8A-4147-A177-3AD203B41FA5}">
                      <a16:colId xmlns:a16="http://schemas.microsoft.com/office/drawing/2014/main" val="3439741020"/>
                    </a:ext>
                  </a:extLst>
                </a:gridCol>
                <a:gridCol w="1837736">
                  <a:extLst>
                    <a:ext uri="{9D8B030D-6E8A-4147-A177-3AD203B41FA5}">
                      <a16:colId xmlns:a16="http://schemas.microsoft.com/office/drawing/2014/main" val="1408655699"/>
                    </a:ext>
                  </a:extLst>
                </a:gridCol>
                <a:gridCol w="3791284">
                  <a:extLst>
                    <a:ext uri="{9D8B030D-6E8A-4147-A177-3AD203B41FA5}">
                      <a16:colId xmlns:a16="http://schemas.microsoft.com/office/drawing/2014/main" val="42373083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Vegetační střecha úsporná – </a:t>
                      </a:r>
                      <a:r>
                        <a:rPr lang="cs-CZ" sz="2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Vegetační </a:t>
                      </a:r>
                      <a:b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louka </a:t>
                      </a:r>
                      <a:b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cs-CZ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Systémem ECOSEDUM®PACK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42335"/>
                  </a:ext>
                </a:extLst>
              </a:tr>
            </a:tbl>
          </a:graphicData>
        </a:graphic>
      </p:graphicFrame>
      <p:sp>
        <p:nvSpPr>
          <p:cNvPr id="18" name="Obdélník 17"/>
          <p:cNvSpPr/>
          <p:nvPr/>
        </p:nvSpPr>
        <p:spPr>
          <a:xfrm>
            <a:off x="321177" y="3612807"/>
            <a:ext cx="8503727" cy="1427415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1178" y="3612809"/>
            <a:ext cx="81943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Posouzení skladby stavební konstrukce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hlediska finanční náročnosti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pořízení </a:t>
            </a:r>
            <a:b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plošnému zatížení </a:t>
            </a:r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1m</a:t>
            </a:r>
            <a:r>
              <a:rPr lang="cs-CZ" altLang="cs-CZ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cs-CZ" altLang="cs-CZ" sz="2800" baseline="30000" dirty="0">
              <a:solidFill>
                <a:schemeClr val="bg1"/>
              </a:solidFill>
            </a:endParaRPr>
          </a:p>
          <a:p>
            <a:endParaRPr lang="cs-CZ" altLang="cs-CZ" sz="28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29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" y="-16766"/>
            <a:ext cx="13771205" cy="7746303"/>
          </a:xfrm>
          <a:prstGeom prst="rect">
            <a:avLst/>
          </a:prstGeom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B15F0BE-FA07-F987-8A8D-F9C94FDDE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237314"/>
              </p:ext>
            </p:extLst>
          </p:nvPr>
        </p:nvGraphicFramePr>
        <p:xfrm>
          <a:off x="4729696" y="2414720"/>
          <a:ext cx="3057952" cy="411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8976">
                  <a:extLst>
                    <a:ext uri="{9D8B030D-6E8A-4147-A177-3AD203B41FA5}">
                      <a16:colId xmlns:a16="http://schemas.microsoft.com/office/drawing/2014/main" val="400971202"/>
                    </a:ext>
                  </a:extLst>
                </a:gridCol>
                <a:gridCol w="1528976">
                  <a:extLst>
                    <a:ext uri="{9D8B030D-6E8A-4147-A177-3AD203B41FA5}">
                      <a16:colId xmlns:a16="http://schemas.microsoft.com/office/drawing/2014/main" val="2232655010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900" b="0" dirty="0">
                          <a:solidFill>
                            <a:schemeClr val="tx1"/>
                          </a:solidFill>
                          <a:effectLst/>
                        </a:rPr>
                        <a:t>Systémem ECOSEDUM</a:t>
                      </a:r>
                      <a:r>
                        <a:rPr lang="cs-CZ" sz="900" b="0" baseline="30000" dirty="0">
                          <a:solidFill>
                            <a:schemeClr val="tx1"/>
                          </a:solidFill>
                          <a:effectLst/>
                        </a:rPr>
                        <a:t>®</a:t>
                      </a:r>
                      <a:r>
                        <a:rPr lang="cs-CZ" sz="900" b="0" dirty="0">
                          <a:solidFill>
                            <a:schemeClr val="tx1"/>
                          </a:solidFill>
                          <a:effectLst/>
                        </a:rPr>
                        <a:t>PACK</a:t>
                      </a:r>
                      <a:endParaRPr lang="cs-CZ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900" b="0" dirty="0">
                          <a:solidFill>
                            <a:schemeClr val="tx1"/>
                          </a:solidFill>
                          <a:effectLst/>
                        </a:rPr>
                        <a:t>Šikmá vegetační střecha </a:t>
                      </a:r>
                      <a:r>
                        <a:rPr lang="cs-CZ" sz="900" b="0" dirty="0" err="1">
                          <a:solidFill>
                            <a:schemeClr val="tx1"/>
                          </a:solidFill>
                          <a:effectLst/>
                        </a:rPr>
                        <a:t>Isover</a:t>
                      </a:r>
                      <a:endParaRPr lang="cs-CZ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72187"/>
                  </a:ext>
                </a:extLst>
              </a:tr>
            </a:tbl>
          </a:graphicData>
        </a:graphic>
      </p:graphicFrame>
      <p:sp>
        <p:nvSpPr>
          <p:cNvPr id="10" name="Obdélník 9"/>
          <p:cNvSpPr/>
          <p:nvPr/>
        </p:nvSpPr>
        <p:spPr>
          <a:xfrm>
            <a:off x="321177" y="389812"/>
            <a:ext cx="8503727" cy="144032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73392" y="351759"/>
            <a:ext cx="81421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Posouzení skladby stavební konstrukce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hlediska šíření tepla a vodní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páry </a:t>
            </a:r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šikmé </a:t>
            </a:r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střechy (navrhovaný stav)</a:t>
            </a:r>
            <a:endParaRPr lang="cs-CZ" altLang="cs-CZ" sz="28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34837"/>
              </p:ext>
            </p:extLst>
          </p:nvPr>
        </p:nvGraphicFramePr>
        <p:xfrm>
          <a:off x="321176" y="1920302"/>
          <a:ext cx="8503728" cy="124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1864">
                  <a:extLst>
                    <a:ext uri="{9D8B030D-6E8A-4147-A177-3AD203B41FA5}">
                      <a16:colId xmlns:a16="http://schemas.microsoft.com/office/drawing/2014/main" val="2571604352"/>
                    </a:ext>
                  </a:extLst>
                </a:gridCol>
                <a:gridCol w="4251864">
                  <a:extLst>
                    <a:ext uri="{9D8B030D-6E8A-4147-A177-3AD203B41FA5}">
                      <a16:colId xmlns:a16="http://schemas.microsoft.com/office/drawing/2014/main" val="91447927"/>
                    </a:ext>
                  </a:extLst>
                </a:gridCol>
              </a:tblGrid>
              <a:tr h="1246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Systémem ECOSEDUM</a:t>
                      </a:r>
                      <a:r>
                        <a:rPr lang="cs-CZ" sz="2800" b="1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</a:t>
                      </a:r>
                      <a:endParaRPr lang="cs-CZ" sz="2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Šikmá vegetační střecha </a:t>
                      </a:r>
                      <a:r>
                        <a:rPr lang="cs-CZ" sz="28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89793"/>
                  </a:ext>
                </a:extLst>
              </a:tr>
            </a:tbl>
          </a:graphicData>
        </a:graphic>
      </p:graphicFrame>
      <p:sp>
        <p:nvSpPr>
          <p:cNvPr id="14" name="Obdélník 13"/>
          <p:cNvSpPr/>
          <p:nvPr/>
        </p:nvSpPr>
        <p:spPr>
          <a:xfrm>
            <a:off x="295069" y="3292027"/>
            <a:ext cx="8503727" cy="1427415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21177" y="3288723"/>
            <a:ext cx="8194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Posouzení skladby stavební konstrukce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cs-CZ" altLang="cs-C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hlediska finanční náročnosti </a:t>
            </a: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pořízení </a:t>
            </a:r>
            <a:b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plošnému zatížení 1m</a:t>
            </a:r>
            <a:r>
              <a:rPr lang="cs-CZ" altLang="cs-CZ" sz="2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cs-CZ" altLang="cs-CZ" sz="2800" baseline="30000" dirty="0">
              <a:solidFill>
                <a:schemeClr val="bg1"/>
              </a:solidFill>
            </a:endParaRPr>
          </a:p>
        </p:txBody>
      </p:sp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060381"/>
              </p:ext>
            </p:extLst>
          </p:nvPr>
        </p:nvGraphicFramePr>
        <p:xfrm>
          <a:off x="295068" y="4825899"/>
          <a:ext cx="8503728" cy="1217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1864">
                  <a:extLst>
                    <a:ext uri="{9D8B030D-6E8A-4147-A177-3AD203B41FA5}">
                      <a16:colId xmlns:a16="http://schemas.microsoft.com/office/drawing/2014/main" val="2571604352"/>
                    </a:ext>
                  </a:extLst>
                </a:gridCol>
                <a:gridCol w="4251864">
                  <a:extLst>
                    <a:ext uri="{9D8B030D-6E8A-4147-A177-3AD203B41FA5}">
                      <a16:colId xmlns:a16="http://schemas.microsoft.com/office/drawing/2014/main" val="91447927"/>
                    </a:ext>
                  </a:extLst>
                </a:gridCol>
              </a:tblGrid>
              <a:tr h="1217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Systémem ECOSEDUM</a:t>
                      </a:r>
                      <a:r>
                        <a:rPr lang="cs-CZ" sz="2800" b="1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cs-CZ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</a:t>
                      </a:r>
                      <a:endParaRPr lang="cs-CZ" sz="2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Šikmá vegetační střecha </a:t>
                      </a:r>
                      <a:r>
                        <a:rPr lang="cs-CZ" sz="28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Isover</a:t>
                      </a:r>
                      <a:endParaRPr lang="cs-CZ" sz="2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89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5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25"/>
          <a:stretch/>
        </p:blipFill>
        <p:spPr>
          <a:xfrm>
            <a:off x="0" y="-824535"/>
            <a:ext cx="9383316" cy="80321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BB6D06-2AB6-1D3B-7711-030B17F8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51D255-B865-8601-DBEB-7E5FEF08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61" y="1825624"/>
            <a:ext cx="8511420" cy="4418013"/>
          </a:xfrm>
        </p:spPr>
        <p:txBody>
          <a:bodyPr/>
          <a:lstStyle/>
          <a:p>
            <a:pPr marL="85725" indent="0" algn="ctr">
              <a:buNone/>
            </a:pPr>
            <a:r>
              <a:rPr lang="cs-CZ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 3 variant ploché střechy</a:t>
            </a:r>
            <a:r>
              <a:rPr lang="cs-CZ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variant šikmé střechy. (vegetační střecha)</a:t>
            </a:r>
          </a:p>
          <a:p>
            <a:pPr marL="85725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pPr marL="85725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8C06C22-0C95-B79C-0C63-7A1F2AA9E368}"/>
              </a:ext>
            </a:extLst>
          </p:cNvPr>
          <p:cNvSpPr txBox="1"/>
          <p:nvPr/>
        </p:nvSpPr>
        <p:spPr>
          <a:xfrm>
            <a:off x="-3303611" y="-906467"/>
            <a:ext cx="4570293" cy="78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07000"/>
              </a:lnSpc>
              <a:buFont typeface="+mj-lt"/>
              <a:buAutoNum type="arabicParenR"/>
            </a:pPr>
            <a:r>
              <a:rPr lang="cs-CZ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slide: shrnutí; závěr</a:t>
            </a:r>
          </a:p>
          <a:p>
            <a:pPr marL="342900" algn="just">
              <a:lnSpc>
                <a:spcPct val="107000"/>
              </a:lnSpc>
            </a:pPr>
            <a:r>
              <a:rPr lang="cs-CZ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slovně: popsat způsob řešení a výsledky</a:t>
            </a:r>
          </a:p>
          <a:p>
            <a:pPr marL="342900" algn="just">
              <a:lnSpc>
                <a:spcPct val="107000"/>
              </a:lnSpc>
              <a:spcAft>
                <a:spcPts val="600"/>
              </a:spcAft>
            </a:pPr>
            <a:r>
              <a:rPr lang="cs-CZ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Např: </a:t>
            </a:r>
            <a:r>
              <a:rPr lang="cs-CZ" sz="10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rámci řešení bakalářské práce jsem zpracoval … s výsledkem … . Tyto výsledky jsou/nejsou využitelné v praxi … a budou poskytnuty …</a:t>
            </a:r>
            <a:endParaRPr lang="cs-CZ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11661" y="541578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536048" y="544800"/>
            <a:ext cx="820075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Závěrečné shrnutí výzkumných otázek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11661" y="3638093"/>
            <a:ext cx="8511420" cy="110348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Volba  ploché střechy:</a:t>
            </a:r>
            <a:b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Vegetační střecha úsporná –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Isover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1747" y="2979938"/>
            <a:ext cx="739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Times New Roman" panose="02020603050405020304" pitchFamily="18" charset="0"/>
              <a:buChar char="¤"/>
            </a:pP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Dle multikriteriálního hodnocení zvolena:</a:t>
            </a:r>
            <a:endParaRPr lang="cs-CZ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11661" y="4928225"/>
            <a:ext cx="8511420" cy="110348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Volba  šikmé střechy: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Šikmá vegetační střecha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Isover</a:t>
            </a:r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9023C624-249A-1AEA-6837-1AB58082A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548" y="0"/>
            <a:ext cx="12280900" cy="690800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18805" y="2695118"/>
            <a:ext cx="8511420" cy="110348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DĚKUJI VÁM ZA POZORNOST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84" y="1812178"/>
            <a:ext cx="7076953" cy="496991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3086" y="305834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507473" y="30905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otázka 1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3086" y="1585912"/>
            <a:ext cx="8511420" cy="1400175"/>
          </a:xfrm>
          <a:prstGeom prst="rect">
            <a:avLst/>
          </a:prstGeom>
          <a:gradFill flip="none" rotWithShape="1">
            <a:gsLst>
              <a:gs pos="12000">
                <a:srgbClr val="E4A4A7">
                  <a:alpha val="77000"/>
                </a:srgb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„Ja</a:t>
            </a: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kým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způsobem by jste řešil návaznost v místě šikmé vegetační střechy a šikmé střechy s pálenou krytinou</a:t>
            </a: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?“ </a:t>
            </a:r>
          </a:p>
          <a:p>
            <a:pPr algn="r"/>
            <a:endParaRPr lang="cs-CZ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Ing. Aleš Kaňkovský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228814" y="3562336"/>
            <a:ext cx="44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9C25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74970" y="3562336"/>
            <a:ext cx="44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9C25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cs-CZ" sz="4000" b="1" dirty="0">
              <a:solidFill>
                <a:srgbClr val="9C25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0" y="4846471"/>
            <a:ext cx="3741689" cy="20115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7000"/>
                </a:schemeClr>
              </a:gs>
              <a:gs pos="100000">
                <a:srgbClr val="96140E">
                  <a:alpha val="59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507473" y="4853923"/>
            <a:ext cx="334382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Skladba 1: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Pálená taška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Bramac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38,5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Latě 60 mm</a:t>
            </a:r>
          </a:p>
          <a:p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Kontralatě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mm</a:t>
            </a:r>
          </a:p>
          <a:p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Paropropustná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folie  1,5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Krokev 200 mm</a:t>
            </a:r>
          </a:p>
          <a:p>
            <a:endParaRPr lang="cs-CZ" dirty="0"/>
          </a:p>
        </p:txBody>
      </p:sp>
      <p:sp>
        <p:nvSpPr>
          <p:cNvPr id="26" name="Obdélník 25"/>
          <p:cNvSpPr/>
          <p:nvPr/>
        </p:nvSpPr>
        <p:spPr>
          <a:xfrm flipH="1">
            <a:off x="5475025" y="3334022"/>
            <a:ext cx="4087184" cy="35436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7000"/>
                </a:schemeClr>
              </a:gs>
              <a:gs pos="100000">
                <a:srgbClr val="96140E">
                  <a:alpha val="59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570536" y="3334022"/>
            <a:ext cx="56359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Skladba 2: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egetace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150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Substrát 80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Vertex G120 2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Zpevněná deska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Isover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Drenážní zpomalovač 6 mm</a:t>
            </a:r>
          </a:p>
          <a:p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Hydroizolaze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Urbanscape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Bednění 35 mm</a:t>
            </a:r>
          </a:p>
          <a:p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Kontralatě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Pojistná hydroizolace 1,5 mm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Krokev 200 mm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95" y="1825625"/>
            <a:ext cx="7760983" cy="545028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83086" y="305834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507473" y="30905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otázka 1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3086" y="1585912"/>
            <a:ext cx="8511420" cy="1400175"/>
          </a:xfrm>
          <a:prstGeom prst="rect">
            <a:avLst/>
          </a:prstGeom>
          <a:gradFill flip="none" rotWithShape="1">
            <a:gsLst>
              <a:gs pos="12000">
                <a:srgbClr val="E4A4A7">
                  <a:alpha val="77000"/>
                </a:srgb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„Ja</a:t>
            </a: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kým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způsobem by jste řešil návaznost v místě šikmé vegetační střechy a šikmé střechy s pálenou krytinou</a:t>
            </a: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?“ </a:t>
            </a:r>
          </a:p>
          <a:p>
            <a:pPr algn="r"/>
            <a:endParaRPr lang="cs-CZ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Ing. Aleš Kaňkovský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955504" y="5823020"/>
            <a:ext cx="44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9C25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90470" y="5823020"/>
            <a:ext cx="44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9C25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cs-CZ" sz="4000" b="1" dirty="0">
              <a:solidFill>
                <a:srgbClr val="9C25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Volný tvar 10"/>
          <p:cNvSpPr/>
          <p:nvPr/>
        </p:nvSpPr>
        <p:spPr>
          <a:xfrm>
            <a:off x="4939218" y="3062319"/>
            <a:ext cx="3548550" cy="1025565"/>
          </a:xfrm>
          <a:custGeom>
            <a:avLst/>
            <a:gdLst>
              <a:gd name="connsiteX0" fmla="*/ 160556 w 3548550"/>
              <a:gd name="connsiteY0" fmla="*/ 1006454 h 1025565"/>
              <a:gd name="connsiteX1" fmla="*/ 123735 w 3548550"/>
              <a:gd name="connsiteY1" fmla="*/ 994180 h 1025565"/>
              <a:gd name="connsiteX2" fmla="*/ 99187 w 3548550"/>
              <a:gd name="connsiteY2" fmla="*/ 1000317 h 1025565"/>
              <a:gd name="connsiteX3" fmla="*/ 62366 w 3548550"/>
              <a:gd name="connsiteY3" fmla="*/ 981907 h 1025565"/>
              <a:gd name="connsiteX4" fmla="*/ 56229 w 3548550"/>
              <a:gd name="connsiteY4" fmla="*/ 963496 h 1025565"/>
              <a:gd name="connsiteX5" fmla="*/ 80777 w 3548550"/>
              <a:gd name="connsiteY5" fmla="*/ 895990 h 1025565"/>
              <a:gd name="connsiteX6" fmla="*/ 99187 w 3548550"/>
              <a:gd name="connsiteY6" fmla="*/ 889853 h 1025565"/>
              <a:gd name="connsiteX7" fmla="*/ 117598 w 3548550"/>
              <a:gd name="connsiteY7" fmla="*/ 877579 h 1025565"/>
              <a:gd name="connsiteX8" fmla="*/ 123735 w 3548550"/>
              <a:gd name="connsiteY8" fmla="*/ 859168 h 1025565"/>
              <a:gd name="connsiteX9" fmla="*/ 105324 w 3548550"/>
              <a:gd name="connsiteY9" fmla="*/ 797799 h 1025565"/>
              <a:gd name="connsiteX10" fmla="*/ 117598 w 3548550"/>
              <a:gd name="connsiteY10" fmla="*/ 920537 h 1025565"/>
              <a:gd name="connsiteX11" fmla="*/ 129872 w 3548550"/>
              <a:gd name="connsiteY11" fmla="*/ 963496 h 1025565"/>
              <a:gd name="connsiteX12" fmla="*/ 148283 w 3548550"/>
              <a:gd name="connsiteY12" fmla="*/ 981907 h 1025565"/>
              <a:gd name="connsiteX13" fmla="*/ 148283 w 3548550"/>
              <a:gd name="connsiteY13" fmla="*/ 834621 h 1025565"/>
              <a:gd name="connsiteX14" fmla="*/ 129872 w 3548550"/>
              <a:gd name="connsiteY14" fmla="*/ 791662 h 1025565"/>
              <a:gd name="connsiteX15" fmla="*/ 117598 w 3548550"/>
              <a:gd name="connsiteY15" fmla="*/ 754841 h 1025565"/>
              <a:gd name="connsiteX16" fmla="*/ 99187 w 3548550"/>
              <a:gd name="connsiteY16" fmla="*/ 681198 h 1025565"/>
              <a:gd name="connsiteX17" fmla="*/ 93050 w 3548550"/>
              <a:gd name="connsiteY17" fmla="*/ 656650 h 1025565"/>
              <a:gd name="connsiteX18" fmla="*/ 86914 w 3548550"/>
              <a:gd name="connsiteY18" fmla="*/ 638239 h 1025565"/>
              <a:gd name="connsiteX19" fmla="*/ 99187 w 3548550"/>
              <a:gd name="connsiteY19" fmla="*/ 822347 h 1025565"/>
              <a:gd name="connsiteX20" fmla="*/ 111461 w 3548550"/>
              <a:gd name="connsiteY20" fmla="*/ 853031 h 1025565"/>
              <a:gd name="connsiteX21" fmla="*/ 154420 w 3548550"/>
              <a:gd name="connsiteY21" fmla="*/ 969633 h 1025565"/>
              <a:gd name="connsiteX22" fmla="*/ 160556 w 3548550"/>
              <a:gd name="connsiteY22" fmla="*/ 1018728 h 1025565"/>
              <a:gd name="connsiteX23" fmla="*/ 154420 w 3548550"/>
              <a:gd name="connsiteY23" fmla="*/ 926674 h 1025565"/>
              <a:gd name="connsiteX24" fmla="*/ 129872 w 3548550"/>
              <a:gd name="connsiteY24" fmla="*/ 822347 h 1025565"/>
              <a:gd name="connsiteX25" fmla="*/ 111461 w 3548550"/>
              <a:gd name="connsiteY25" fmla="*/ 705745 h 1025565"/>
              <a:gd name="connsiteX26" fmla="*/ 105324 w 3548550"/>
              <a:gd name="connsiteY26" fmla="*/ 681198 h 1025565"/>
              <a:gd name="connsiteX27" fmla="*/ 136009 w 3548550"/>
              <a:gd name="connsiteY27" fmla="*/ 773251 h 1025565"/>
              <a:gd name="connsiteX28" fmla="*/ 142146 w 3548550"/>
              <a:gd name="connsiteY28" fmla="*/ 816210 h 1025565"/>
              <a:gd name="connsiteX29" fmla="*/ 166693 w 3548550"/>
              <a:gd name="connsiteY29" fmla="*/ 840758 h 1025565"/>
              <a:gd name="connsiteX30" fmla="*/ 178967 w 3548550"/>
              <a:gd name="connsiteY30" fmla="*/ 859168 h 1025565"/>
              <a:gd name="connsiteX31" fmla="*/ 166693 w 3548550"/>
              <a:gd name="connsiteY31" fmla="*/ 748704 h 1025565"/>
              <a:gd name="connsiteX32" fmla="*/ 142146 w 3548550"/>
              <a:gd name="connsiteY32" fmla="*/ 668924 h 1025565"/>
              <a:gd name="connsiteX33" fmla="*/ 117598 w 3548550"/>
              <a:gd name="connsiteY33" fmla="*/ 619829 h 1025565"/>
              <a:gd name="connsiteX34" fmla="*/ 86914 w 3548550"/>
              <a:gd name="connsiteY34" fmla="*/ 564596 h 1025565"/>
              <a:gd name="connsiteX35" fmla="*/ 74640 w 3548550"/>
              <a:gd name="connsiteY35" fmla="*/ 533912 h 1025565"/>
              <a:gd name="connsiteX36" fmla="*/ 68503 w 3548550"/>
              <a:gd name="connsiteY36" fmla="*/ 515501 h 1025565"/>
              <a:gd name="connsiteX37" fmla="*/ 50092 w 3548550"/>
              <a:gd name="connsiteY37" fmla="*/ 472543 h 1025565"/>
              <a:gd name="connsiteX38" fmla="*/ 43955 w 3548550"/>
              <a:gd name="connsiteY38" fmla="*/ 454132 h 1025565"/>
              <a:gd name="connsiteX39" fmla="*/ 62366 w 3548550"/>
              <a:gd name="connsiteY39" fmla="*/ 484817 h 1025565"/>
              <a:gd name="connsiteX40" fmla="*/ 74640 w 3548550"/>
              <a:gd name="connsiteY40" fmla="*/ 503227 h 1025565"/>
              <a:gd name="connsiteX41" fmla="*/ 86914 w 3548550"/>
              <a:gd name="connsiteY41" fmla="*/ 527775 h 1025565"/>
              <a:gd name="connsiteX42" fmla="*/ 136009 w 3548550"/>
              <a:gd name="connsiteY42" fmla="*/ 583007 h 1025565"/>
              <a:gd name="connsiteX43" fmla="*/ 160556 w 3548550"/>
              <a:gd name="connsiteY43" fmla="*/ 613692 h 1025565"/>
              <a:gd name="connsiteX44" fmla="*/ 160556 w 3548550"/>
              <a:gd name="connsiteY44" fmla="*/ 718019 h 1025565"/>
              <a:gd name="connsiteX45" fmla="*/ 154420 w 3548550"/>
              <a:gd name="connsiteY45" fmla="*/ 748704 h 1025565"/>
              <a:gd name="connsiteX46" fmla="*/ 142146 w 3548550"/>
              <a:gd name="connsiteY46" fmla="*/ 785525 h 1025565"/>
              <a:gd name="connsiteX47" fmla="*/ 172830 w 3548550"/>
              <a:gd name="connsiteY47" fmla="*/ 932811 h 1025565"/>
              <a:gd name="connsiteX48" fmla="*/ 197378 w 3548550"/>
              <a:gd name="connsiteY48" fmla="*/ 926674 h 1025565"/>
              <a:gd name="connsiteX49" fmla="*/ 246473 w 3548550"/>
              <a:gd name="connsiteY49" fmla="*/ 889853 h 1025565"/>
              <a:gd name="connsiteX50" fmla="*/ 209652 w 3548550"/>
              <a:gd name="connsiteY50" fmla="*/ 908264 h 1025565"/>
              <a:gd name="connsiteX51" fmla="*/ 191241 w 3548550"/>
              <a:gd name="connsiteY51" fmla="*/ 914400 h 1025565"/>
              <a:gd name="connsiteX52" fmla="*/ 234199 w 3548550"/>
              <a:gd name="connsiteY52" fmla="*/ 951222 h 1025565"/>
              <a:gd name="connsiteX53" fmla="*/ 356938 w 3548550"/>
              <a:gd name="connsiteY53" fmla="*/ 932811 h 1025565"/>
              <a:gd name="connsiteX54" fmla="*/ 381485 w 3548550"/>
              <a:gd name="connsiteY54" fmla="*/ 914400 h 1025565"/>
              <a:gd name="connsiteX55" fmla="*/ 344664 w 3548550"/>
              <a:gd name="connsiteY55" fmla="*/ 902127 h 1025565"/>
              <a:gd name="connsiteX56" fmla="*/ 252610 w 3548550"/>
              <a:gd name="connsiteY56" fmla="*/ 908264 h 1025565"/>
              <a:gd name="connsiteX57" fmla="*/ 178967 w 3548550"/>
              <a:gd name="connsiteY57" fmla="*/ 932811 h 1025565"/>
              <a:gd name="connsiteX58" fmla="*/ 160556 w 3548550"/>
              <a:gd name="connsiteY58" fmla="*/ 938948 h 1025565"/>
              <a:gd name="connsiteX59" fmla="*/ 129872 w 3548550"/>
              <a:gd name="connsiteY59" fmla="*/ 945085 h 1025565"/>
              <a:gd name="connsiteX60" fmla="*/ 332390 w 3548550"/>
              <a:gd name="connsiteY60" fmla="*/ 926674 h 1025565"/>
              <a:gd name="connsiteX61" fmla="*/ 406033 w 3548550"/>
              <a:gd name="connsiteY61" fmla="*/ 902127 h 1025565"/>
              <a:gd name="connsiteX62" fmla="*/ 442854 w 3548550"/>
              <a:gd name="connsiteY62" fmla="*/ 877579 h 1025565"/>
              <a:gd name="connsiteX63" fmla="*/ 620825 w 3548550"/>
              <a:gd name="connsiteY63" fmla="*/ 859168 h 1025565"/>
              <a:gd name="connsiteX64" fmla="*/ 657646 w 3548550"/>
              <a:gd name="connsiteY64" fmla="*/ 853031 h 1025565"/>
              <a:gd name="connsiteX65" fmla="*/ 676057 w 3548550"/>
              <a:gd name="connsiteY65" fmla="*/ 846894 h 1025565"/>
              <a:gd name="connsiteX66" fmla="*/ 645373 w 3548550"/>
              <a:gd name="connsiteY66" fmla="*/ 840758 h 1025565"/>
              <a:gd name="connsiteX67" fmla="*/ 418307 w 3548550"/>
              <a:gd name="connsiteY67" fmla="*/ 859168 h 1025565"/>
              <a:gd name="connsiteX68" fmla="*/ 363075 w 3548550"/>
              <a:gd name="connsiteY68" fmla="*/ 853031 h 1025565"/>
              <a:gd name="connsiteX69" fmla="*/ 387622 w 3548550"/>
              <a:gd name="connsiteY69" fmla="*/ 828484 h 1025565"/>
              <a:gd name="connsiteX70" fmla="*/ 424444 w 3548550"/>
              <a:gd name="connsiteY70" fmla="*/ 797799 h 1025565"/>
              <a:gd name="connsiteX71" fmla="*/ 436718 w 3548550"/>
              <a:gd name="connsiteY71" fmla="*/ 773251 h 1025565"/>
              <a:gd name="connsiteX72" fmla="*/ 448991 w 3548550"/>
              <a:gd name="connsiteY72" fmla="*/ 754841 h 1025565"/>
              <a:gd name="connsiteX73" fmla="*/ 412170 w 3548550"/>
              <a:gd name="connsiteY73" fmla="*/ 797799 h 1025565"/>
              <a:gd name="connsiteX74" fmla="*/ 393759 w 3548550"/>
              <a:gd name="connsiteY74" fmla="*/ 810073 h 1025565"/>
              <a:gd name="connsiteX75" fmla="*/ 369212 w 3548550"/>
              <a:gd name="connsiteY75" fmla="*/ 834621 h 1025565"/>
              <a:gd name="connsiteX76" fmla="*/ 289432 w 3548550"/>
              <a:gd name="connsiteY76" fmla="*/ 853031 h 1025565"/>
              <a:gd name="connsiteX77" fmla="*/ 271021 w 3548550"/>
              <a:gd name="connsiteY77" fmla="*/ 859168 h 1025565"/>
              <a:gd name="connsiteX78" fmla="*/ 252610 w 3548550"/>
              <a:gd name="connsiteY78" fmla="*/ 871442 h 1025565"/>
              <a:gd name="connsiteX79" fmla="*/ 197378 w 3548550"/>
              <a:gd name="connsiteY79" fmla="*/ 865305 h 1025565"/>
              <a:gd name="connsiteX80" fmla="*/ 154420 w 3548550"/>
              <a:gd name="connsiteY80" fmla="*/ 828484 h 1025565"/>
              <a:gd name="connsiteX81" fmla="*/ 142146 w 3548550"/>
              <a:gd name="connsiteY81" fmla="*/ 767115 h 1025565"/>
              <a:gd name="connsiteX82" fmla="*/ 123735 w 3548550"/>
              <a:gd name="connsiteY82" fmla="*/ 785525 h 1025565"/>
              <a:gd name="connsiteX83" fmla="*/ 111461 w 3548550"/>
              <a:gd name="connsiteY83" fmla="*/ 822347 h 1025565"/>
              <a:gd name="connsiteX84" fmla="*/ 99187 w 3548550"/>
              <a:gd name="connsiteY84" fmla="*/ 803936 h 1025565"/>
              <a:gd name="connsiteX85" fmla="*/ 80777 w 3548550"/>
              <a:gd name="connsiteY85" fmla="*/ 773251 h 1025565"/>
              <a:gd name="connsiteX86" fmla="*/ 74640 w 3548550"/>
              <a:gd name="connsiteY86" fmla="*/ 754841 h 1025565"/>
              <a:gd name="connsiteX87" fmla="*/ 62366 w 3548550"/>
              <a:gd name="connsiteY87" fmla="*/ 736430 h 1025565"/>
              <a:gd name="connsiteX88" fmla="*/ 25544 w 3548550"/>
              <a:gd name="connsiteY88" fmla="*/ 724156 h 1025565"/>
              <a:gd name="connsiteX89" fmla="*/ 7134 w 3548550"/>
              <a:gd name="connsiteY89" fmla="*/ 754841 h 1025565"/>
              <a:gd name="connsiteX90" fmla="*/ 13271 w 3548550"/>
              <a:gd name="connsiteY90" fmla="*/ 834621 h 1025565"/>
              <a:gd name="connsiteX91" fmla="*/ 31681 w 3548550"/>
              <a:gd name="connsiteY91" fmla="*/ 840758 h 1025565"/>
              <a:gd name="connsiteX92" fmla="*/ 111461 w 3548550"/>
              <a:gd name="connsiteY92" fmla="*/ 846894 h 1025565"/>
              <a:gd name="connsiteX93" fmla="*/ 80777 w 3548550"/>
              <a:gd name="connsiteY93" fmla="*/ 902127 h 1025565"/>
              <a:gd name="connsiteX94" fmla="*/ 74640 w 3548550"/>
              <a:gd name="connsiteY94" fmla="*/ 926674 h 1025565"/>
              <a:gd name="connsiteX95" fmla="*/ 93050 w 3548550"/>
              <a:gd name="connsiteY95" fmla="*/ 945085 h 1025565"/>
              <a:gd name="connsiteX96" fmla="*/ 111461 w 3548550"/>
              <a:gd name="connsiteY96" fmla="*/ 951222 h 1025565"/>
              <a:gd name="connsiteX97" fmla="*/ 215789 w 3548550"/>
              <a:gd name="connsiteY97" fmla="*/ 945085 h 1025565"/>
              <a:gd name="connsiteX98" fmla="*/ 209652 w 3548550"/>
              <a:gd name="connsiteY98" fmla="*/ 895990 h 1025565"/>
              <a:gd name="connsiteX99" fmla="*/ 203515 w 3548550"/>
              <a:gd name="connsiteY99" fmla="*/ 828484 h 1025565"/>
              <a:gd name="connsiteX100" fmla="*/ 197378 w 3548550"/>
              <a:gd name="connsiteY100" fmla="*/ 797799 h 1025565"/>
              <a:gd name="connsiteX101" fmla="*/ 203515 w 3548550"/>
              <a:gd name="connsiteY101" fmla="*/ 773251 h 1025565"/>
              <a:gd name="connsiteX102" fmla="*/ 313979 w 3548550"/>
              <a:gd name="connsiteY102" fmla="*/ 754841 h 1025565"/>
              <a:gd name="connsiteX103" fmla="*/ 356938 w 3548550"/>
              <a:gd name="connsiteY103" fmla="*/ 760978 h 1025565"/>
              <a:gd name="connsiteX104" fmla="*/ 363075 w 3548550"/>
              <a:gd name="connsiteY104" fmla="*/ 791662 h 1025565"/>
              <a:gd name="connsiteX105" fmla="*/ 381485 w 3548550"/>
              <a:gd name="connsiteY105" fmla="*/ 853031 h 1025565"/>
              <a:gd name="connsiteX106" fmla="*/ 399896 w 3548550"/>
              <a:gd name="connsiteY106" fmla="*/ 883716 h 1025565"/>
              <a:gd name="connsiteX107" fmla="*/ 448991 w 3548550"/>
              <a:gd name="connsiteY107" fmla="*/ 877579 h 1025565"/>
              <a:gd name="connsiteX108" fmla="*/ 498087 w 3548550"/>
              <a:gd name="connsiteY108" fmla="*/ 846894 h 1025565"/>
              <a:gd name="connsiteX109" fmla="*/ 516497 w 3548550"/>
              <a:gd name="connsiteY109" fmla="*/ 834621 h 1025565"/>
              <a:gd name="connsiteX110" fmla="*/ 571730 w 3548550"/>
              <a:gd name="connsiteY110" fmla="*/ 816210 h 1025565"/>
              <a:gd name="connsiteX111" fmla="*/ 614688 w 3548550"/>
              <a:gd name="connsiteY111" fmla="*/ 797799 h 1025565"/>
              <a:gd name="connsiteX112" fmla="*/ 676057 w 3548550"/>
              <a:gd name="connsiteY112" fmla="*/ 791662 h 1025565"/>
              <a:gd name="connsiteX113" fmla="*/ 792659 w 3548550"/>
              <a:gd name="connsiteY113" fmla="*/ 773251 h 1025565"/>
              <a:gd name="connsiteX114" fmla="*/ 915397 w 3548550"/>
              <a:gd name="connsiteY114" fmla="*/ 748704 h 1025565"/>
              <a:gd name="connsiteX115" fmla="*/ 921534 w 3548550"/>
              <a:gd name="connsiteY115" fmla="*/ 748704 h 1025565"/>
              <a:gd name="connsiteX116" fmla="*/ 970629 w 3548550"/>
              <a:gd name="connsiteY116" fmla="*/ 736430 h 1025565"/>
              <a:gd name="connsiteX117" fmla="*/ 1087230 w 3548550"/>
              <a:gd name="connsiteY117" fmla="*/ 711882 h 1025565"/>
              <a:gd name="connsiteX118" fmla="*/ 1148599 w 3548550"/>
              <a:gd name="connsiteY118" fmla="*/ 681198 h 1025565"/>
              <a:gd name="connsiteX119" fmla="*/ 1167010 w 3548550"/>
              <a:gd name="connsiteY119" fmla="*/ 675061 h 1025565"/>
              <a:gd name="connsiteX120" fmla="*/ 1148599 w 3548550"/>
              <a:gd name="connsiteY120" fmla="*/ 668924 h 1025565"/>
              <a:gd name="connsiteX121" fmla="*/ 1038135 w 3548550"/>
              <a:gd name="connsiteY121" fmla="*/ 681198 h 1025565"/>
              <a:gd name="connsiteX122" fmla="*/ 1056546 w 3548550"/>
              <a:gd name="connsiteY122" fmla="*/ 693472 h 1025565"/>
              <a:gd name="connsiteX123" fmla="*/ 1124052 w 3548550"/>
              <a:gd name="connsiteY123" fmla="*/ 681198 h 1025565"/>
              <a:gd name="connsiteX124" fmla="*/ 1271338 w 3548550"/>
              <a:gd name="connsiteY124" fmla="*/ 601418 h 1025565"/>
              <a:gd name="connsiteX125" fmla="*/ 1357254 w 3548550"/>
              <a:gd name="connsiteY125" fmla="*/ 540049 h 1025565"/>
              <a:gd name="connsiteX126" fmla="*/ 1406350 w 3548550"/>
              <a:gd name="connsiteY126" fmla="*/ 472543 h 1025565"/>
              <a:gd name="connsiteX127" fmla="*/ 1424761 w 3548550"/>
              <a:gd name="connsiteY127" fmla="*/ 447995 h 1025565"/>
              <a:gd name="connsiteX128" fmla="*/ 1412487 w 3548550"/>
              <a:gd name="connsiteY128" fmla="*/ 472543 h 1025565"/>
              <a:gd name="connsiteX129" fmla="*/ 1479993 w 3548550"/>
              <a:gd name="connsiteY129" fmla="*/ 466406 h 1025565"/>
              <a:gd name="connsiteX130" fmla="*/ 1572046 w 3548550"/>
              <a:gd name="connsiteY130" fmla="*/ 435721 h 1025565"/>
              <a:gd name="connsiteX131" fmla="*/ 1602731 w 3548550"/>
              <a:gd name="connsiteY131" fmla="*/ 417311 h 1025565"/>
              <a:gd name="connsiteX132" fmla="*/ 1682511 w 3548550"/>
              <a:gd name="connsiteY132" fmla="*/ 368215 h 1025565"/>
              <a:gd name="connsiteX133" fmla="*/ 1713195 w 3548550"/>
              <a:gd name="connsiteY133" fmla="*/ 319120 h 1025565"/>
              <a:gd name="connsiteX134" fmla="*/ 1719332 w 3548550"/>
              <a:gd name="connsiteY134" fmla="*/ 300709 h 1025565"/>
              <a:gd name="connsiteX135" fmla="*/ 1694785 w 3548550"/>
              <a:gd name="connsiteY135" fmla="*/ 312983 h 1025565"/>
              <a:gd name="connsiteX136" fmla="*/ 1670237 w 3548550"/>
              <a:gd name="connsiteY136" fmla="*/ 343668 h 1025565"/>
              <a:gd name="connsiteX137" fmla="*/ 1664100 w 3548550"/>
              <a:gd name="connsiteY137" fmla="*/ 368215 h 1025565"/>
              <a:gd name="connsiteX138" fmla="*/ 1651826 w 3548550"/>
              <a:gd name="connsiteY138" fmla="*/ 398900 h 1025565"/>
              <a:gd name="connsiteX139" fmla="*/ 1737743 w 3548550"/>
              <a:gd name="connsiteY139" fmla="*/ 423447 h 1025565"/>
              <a:gd name="connsiteX140" fmla="*/ 2001630 w 3548550"/>
              <a:gd name="connsiteY140" fmla="*/ 405037 h 1025565"/>
              <a:gd name="connsiteX141" fmla="*/ 2081410 w 3548550"/>
              <a:gd name="connsiteY141" fmla="*/ 368215 h 1025565"/>
              <a:gd name="connsiteX142" fmla="*/ 2099821 w 3548550"/>
              <a:gd name="connsiteY142" fmla="*/ 349804 h 1025565"/>
              <a:gd name="connsiteX143" fmla="*/ 2105958 w 3548550"/>
              <a:gd name="connsiteY143" fmla="*/ 331394 h 1025565"/>
              <a:gd name="connsiteX144" fmla="*/ 2093684 w 3548550"/>
              <a:gd name="connsiteY144" fmla="*/ 355941 h 1025565"/>
              <a:gd name="connsiteX145" fmla="*/ 2155053 w 3548550"/>
              <a:gd name="connsiteY145" fmla="*/ 386626 h 1025565"/>
              <a:gd name="connsiteX146" fmla="*/ 2247107 w 3548550"/>
              <a:gd name="connsiteY146" fmla="*/ 374352 h 1025565"/>
              <a:gd name="connsiteX147" fmla="*/ 2308476 w 3548550"/>
              <a:gd name="connsiteY147" fmla="*/ 325257 h 1025565"/>
              <a:gd name="connsiteX148" fmla="*/ 2363708 w 3548550"/>
              <a:gd name="connsiteY148" fmla="*/ 294572 h 1025565"/>
              <a:gd name="connsiteX149" fmla="*/ 2400530 w 3548550"/>
              <a:gd name="connsiteY149" fmla="*/ 276162 h 1025565"/>
              <a:gd name="connsiteX150" fmla="*/ 2504857 w 3548550"/>
              <a:gd name="connsiteY150" fmla="*/ 282298 h 1025565"/>
              <a:gd name="connsiteX151" fmla="*/ 2523268 w 3548550"/>
              <a:gd name="connsiteY151" fmla="*/ 251614 h 1025565"/>
              <a:gd name="connsiteX152" fmla="*/ 2535542 w 3548550"/>
              <a:gd name="connsiteY152" fmla="*/ 220929 h 1025565"/>
              <a:gd name="connsiteX153" fmla="*/ 2566226 w 3548550"/>
              <a:gd name="connsiteY153" fmla="*/ 214792 h 1025565"/>
              <a:gd name="connsiteX154" fmla="*/ 2676691 w 3548550"/>
              <a:gd name="connsiteY154" fmla="*/ 208655 h 1025565"/>
              <a:gd name="connsiteX155" fmla="*/ 2750334 w 3548550"/>
              <a:gd name="connsiteY155" fmla="*/ 190245 h 1025565"/>
              <a:gd name="connsiteX156" fmla="*/ 2781018 w 3548550"/>
              <a:gd name="connsiteY156" fmla="*/ 184108 h 1025565"/>
              <a:gd name="connsiteX157" fmla="*/ 2799429 w 3548550"/>
              <a:gd name="connsiteY157" fmla="*/ 165697 h 1025565"/>
              <a:gd name="connsiteX158" fmla="*/ 2823977 w 3548550"/>
              <a:gd name="connsiteY158" fmla="*/ 153423 h 1025565"/>
              <a:gd name="connsiteX159" fmla="*/ 2860798 w 3548550"/>
              <a:gd name="connsiteY159" fmla="*/ 116602 h 1025565"/>
              <a:gd name="connsiteX160" fmla="*/ 2952852 w 3548550"/>
              <a:gd name="connsiteY160" fmla="*/ 135013 h 1025565"/>
              <a:gd name="connsiteX161" fmla="*/ 3229013 w 3548550"/>
              <a:gd name="connsiteY161" fmla="*/ 128876 h 1025565"/>
              <a:gd name="connsiteX162" fmla="*/ 3265834 w 3548550"/>
              <a:gd name="connsiteY162" fmla="*/ 116602 h 1025565"/>
              <a:gd name="connsiteX163" fmla="*/ 3290382 w 3548550"/>
              <a:gd name="connsiteY163" fmla="*/ 110465 h 1025565"/>
              <a:gd name="connsiteX164" fmla="*/ 3327203 w 3548550"/>
              <a:gd name="connsiteY164" fmla="*/ 98191 h 1025565"/>
              <a:gd name="connsiteX165" fmla="*/ 3523585 w 3548550"/>
              <a:gd name="connsiteY165" fmla="*/ 92054 h 1025565"/>
              <a:gd name="connsiteX166" fmla="*/ 3541995 w 3548550"/>
              <a:gd name="connsiteY166" fmla="*/ 85917 h 1025565"/>
              <a:gd name="connsiteX167" fmla="*/ 3541995 w 3548550"/>
              <a:gd name="connsiteY167" fmla="*/ 122739 h 1025565"/>
              <a:gd name="connsiteX168" fmla="*/ 3333340 w 3548550"/>
              <a:gd name="connsiteY168" fmla="*/ 135013 h 1025565"/>
              <a:gd name="connsiteX169" fmla="*/ 3314930 w 3548550"/>
              <a:gd name="connsiteY169" fmla="*/ 147286 h 1025565"/>
              <a:gd name="connsiteX170" fmla="*/ 3278108 w 3548550"/>
              <a:gd name="connsiteY170" fmla="*/ 159560 h 1025565"/>
              <a:gd name="connsiteX171" fmla="*/ 3210602 w 3548550"/>
              <a:gd name="connsiteY171" fmla="*/ 214792 h 1025565"/>
              <a:gd name="connsiteX172" fmla="*/ 3192191 w 3548550"/>
              <a:gd name="connsiteY172" fmla="*/ 227066 h 1025565"/>
              <a:gd name="connsiteX173" fmla="*/ 3149233 w 3548550"/>
              <a:gd name="connsiteY173" fmla="*/ 245477 h 1025565"/>
              <a:gd name="connsiteX174" fmla="*/ 3106275 w 3548550"/>
              <a:gd name="connsiteY174" fmla="*/ 257751 h 1025565"/>
              <a:gd name="connsiteX175" fmla="*/ 3051042 w 3548550"/>
              <a:gd name="connsiteY175" fmla="*/ 276162 h 1025565"/>
              <a:gd name="connsiteX176" fmla="*/ 2830114 w 3548550"/>
              <a:gd name="connsiteY176" fmla="*/ 270025 h 1025565"/>
              <a:gd name="connsiteX177" fmla="*/ 2811703 w 3548550"/>
              <a:gd name="connsiteY177" fmla="*/ 276162 h 1025565"/>
              <a:gd name="connsiteX178" fmla="*/ 2781018 w 3548550"/>
              <a:gd name="connsiteY178" fmla="*/ 306846 h 1025565"/>
              <a:gd name="connsiteX179" fmla="*/ 2756471 w 3548550"/>
              <a:gd name="connsiteY179" fmla="*/ 282298 h 1025565"/>
              <a:gd name="connsiteX180" fmla="*/ 2701238 w 3548550"/>
              <a:gd name="connsiteY180" fmla="*/ 251614 h 1025565"/>
              <a:gd name="connsiteX181" fmla="*/ 2670554 w 3548550"/>
              <a:gd name="connsiteY181" fmla="*/ 245477 h 1025565"/>
              <a:gd name="connsiteX182" fmla="*/ 2633732 w 3548550"/>
              <a:gd name="connsiteY182" fmla="*/ 251614 h 1025565"/>
              <a:gd name="connsiteX183" fmla="*/ 2572363 w 3548550"/>
              <a:gd name="connsiteY183" fmla="*/ 319120 h 1025565"/>
              <a:gd name="connsiteX184" fmla="*/ 2541679 w 3548550"/>
              <a:gd name="connsiteY184" fmla="*/ 343668 h 1025565"/>
              <a:gd name="connsiteX185" fmla="*/ 2523268 w 3548550"/>
              <a:gd name="connsiteY185" fmla="*/ 368215 h 1025565"/>
              <a:gd name="connsiteX186" fmla="*/ 2480310 w 3548550"/>
              <a:gd name="connsiteY186" fmla="*/ 411174 h 1025565"/>
              <a:gd name="connsiteX187" fmla="*/ 2418940 w 3548550"/>
              <a:gd name="connsiteY187" fmla="*/ 405037 h 1025565"/>
              <a:gd name="connsiteX188" fmla="*/ 2394393 w 3548550"/>
              <a:gd name="connsiteY188" fmla="*/ 392763 h 1025565"/>
              <a:gd name="connsiteX189" fmla="*/ 2375982 w 3548550"/>
              <a:gd name="connsiteY189" fmla="*/ 386626 h 1025565"/>
              <a:gd name="connsiteX190" fmla="*/ 2173464 w 3548550"/>
              <a:gd name="connsiteY190" fmla="*/ 398900 h 1025565"/>
              <a:gd name="connsiteX191" fmla="*/ 2112095 w 3548550"/>
              <a:gd name="connsiteY191" fmla="*/ 447995 h 1025565"/>
              <a:gd name="connsiteX192" fmla="*/ 2081410 w 3548550"/>
              <a:gd name="connsiteY192" fmla="*/ 423447 h 1025565"/>
              <a:gd name="connsiteX193" fmla="*/ 2056863 w 3548550"/>
              <a:gd name="connsiteY193" fmla="*/ 411174 h 1025565"/>
              <a:gd name="connsiteX194" fmla="*/ 1989356 w 3548550"/>
              <a:gd name="connsiteY194" fmla="*/ 423447 h 1025565"/>
              <a:gd name="connsiteX195" fmla="*/ 1970946 w 3548550"/>
              <a:gd name="connsiteY195" fmla="*/ 429584 h 1025565"/>
              <a:gd name="connsiteX196" fmla="*/ 1927987 w 3548550"/>
              <a:gd name="connsiteY196" fmla="*/ 454132 h 1025565"/>
              <a:gd name="connsiteX197" fmla="*/ 1885029 w 3548550"/>
              <a:gd name="connsiteY197" fmla="*/ 503227 h 1025565"/>
              <a:gd name="connsiteX198" fmla="*/ 1848208 w 3548550"/>
              <a:gd name="connsiteY198" fmla="*/ 527775 h 1025565"/>
              <a:gd name="connsiteX199" fmla="*/ 1817523 w 3548550"/>
              <a:gd name="connsiteY199" fmla="*/ 552323 h 1025565"/>
              <a:gd name="connsiteX200" fmla="*/ 1774565 w 3548550"/>
              <a:gd name="connsiteY200" fmla="*/ 546186 h 1025565"/>
              <a:gd name="connsiteX201" fmla="*/ 1737743 w 3548550"/>
              <a:gd name="connsiteY201" fmla="*/ 509364 h 1025565"/>
              <a:gd name="connsiteX202" fmla="*/ 1700922 w 3548550"/>
              <a:gd name="connsiteY202" fmla="*/ 497090 h 1025565"/>
              <a:gd name="connsiteX203" fmla="*/ 1627279 w 3548550"/>
              <a:gd name="connsiteY203" fmla="*/ 558460 h 1025565"/>
              <a:gd name="connsiteX204" fmla="*/ 1572046 w 3548550"/>
              <a:gd name="connsiteY204" fmla="*/ 589144 h 1025565"/>
              <a:gd name="connsiteX205" fmla="*/ 1559773 w 3548550"/>
              <a:gd name="connsiteY205" fmla="*/ 607555 h 1025565"/>
              <a:gd name="connsiteX206" fmla="*/ 1529088 w 3548550"/>
              <a:gd name="connsiteY206" fmla="*/ 619829 h 1025565"/>
              <a:gd name="connsiteX207" fmla="*/ 1510677 w 3548550"/>
              <a:gd name="connsiteY207" fmla="*/ 632102 h 1025565"/>
              <a:gd name="connsiteX208" fmla="*/ 1492267 w 3548550"/>
              <a:gd name="connsiteY208" fmla="*/ 613692 h 1025565"/>
              <a:gd name="connsiteX209" fmla="*/ 1473856 w 3548550"/>
              <a:gd name="connsiteY209" fmla="*/ 583007 h 1025565"/>
              <a:gd name="connsiteX210" fmla="*/ 1455445 w 3548550"/>
              <a:gd name="connsiteY210" fmla="*/ 570733 h 1025565"/>
              <a:gd name="connsiteX211" fmla="*/ 1363391 w 3548550"/>
              <a:gd name="connsiteY211" fmla="*/ 632102 h 1025565"/>
              <a:gd name="connsiteX212" fmla="*/ 1363391 w 3548550"/>
              <a:gd name="connsiteY212" fmla="*/ 632102 h 1025565"/>
              <a:gd name="connsiteX213" fmla="*/ 1332707 w 3548550"/>
              <a:gd name="connsiteY213" fmla="*/ 644376 h 1025565"/>
              <a:gd name="connsiteX214" fmla="*/ 1289748 w 3548550"/>
              <a:gd name="connsiteY214" fmla="*/ 668924 h 1025565"/>
              <a:gd name="connsiteX215" fmla="*/ 1271338 w 3548550"/>
              <a:gd name="connsiteY215" fmla="*/ 681198 h 1025565"/>
              <a:gd name="connsiteX216" fmla="*/ 1252927 w 3548550"/>
              <a:gd name="connsiteY216" fmla="*/ 687335 h 1025565"/>
              <a:gd name="connsiteX217" fmla="*/ 1234516 w 3548550"/>
              <a:gd name="connsiteY217" fmla="*/ 681198 h 1025565"/>
              <a:gd name="connsiteX218" fmla="*/ 1216105 w 3548550"/>
              <a:gd name="connsiteY218" fmla="*/ 632102 h 1025565"/>
              <a:gd name="connsiteX219" fmla="*/ 1197695 w 3548550"/>
              <a:gd name="connsiteY219" fmla="*/ 607555 h 1025565"/>
              <a:gd name="connsiteX220" fmla="*/ 1179284 w 3548550"/>
              <a:gd name="connsiteY220" fmla="*/ 601418 h 1025565"/>
              <a:gd name="connsiteX221" fmla="*/ 1148599 w 3548550"/>
              <a:gd name="connsiteY221" fmla="*/ 613692 h 1025565"/>
              <a:gd name="connsiteX222" fmla="*/ 1081093 w 3548550"/>
              <a:gd name="connsiteY222" fmla="*/ 675061 h 1025565"/>
              <a:gd name="connsiteX223" fmla="*/ 1056546 w 3548550"/>
              <a:gd name="connsiteY223" fmla="*/ 693472 h 1025565"/>
              <a:gd name="connsiteX224" fmla="*/ 1019724 w 3548550"/>
              <a:gd name="connsiteY224" fmla="*/ 724156 h 1025565"/>
              <a:gd name="connsiteX225" fmla="*/ 982903 w 3548550"/>
              <a:gd name="connsiteY225" fmla="*/ 742567 h 1025565"/>
              <a:gd name="connsiteX226" fmla="*/ 958355 w 3548550"/>
              <a:gd name="connsiteY226" fmla="*/ 724156 h 1025565"/>
              <a:gd name="connsiteX227" fmla="*/ 946081 w 3548550"/>
              <a:gd name="connsiteY227" fmla="*/ 693472 h 1025565"/>
              <a:gd name="connsiteX228" fmla="*/ 903123 w 3548550"/>
              <a:gd name="connsiteY228" fmla="*/ 668924 h 1025565"/>
              <a:gd name="connsiteX229" fmla="*/ 878575 w 3548550"/>
              <a:gd name="connsiteY229" fmla="*/ 687335 h 1025565"/>
              <a:gd name="connsiteX230" fmla="*/ 860165 w 3548550"/>
              <a:gd name="connsiteY230" fmla="*/ 699609 h 1025565"/>
              <a:gd name="connsiteX231" fmla="*/ 823343 w 3548550"/>
              <a:gd name="connsiteY231" fmla="*/ 730293 h 1025565"/>
              <a:gd name="connsiteX232" fmla="*/ 798795 w 3548550"/>
              <a:gd name="connsiteY232" fmla="*/ 754841 h 1025565"/>
              <a:gd name="connsiteX233" fmla="*/ 731289 w 3548550"/>
              <a:gd name="connsiteY233" fmla="*/ 810073 h 1025565"/>
              <a:gd name="connsiteX234" fmla="*/ 725152 w 3548550"/>
              <a:gd name="connsiteY234" fmla="*/ 834621 h 1025565"/>
              <a:gd name="connsiteX235" fmla="*/ 719016 w 3548550"/>
              <a:gd name="connsiteY235" fmla="*/ 810073 h 1025565"/>
              <a:gd name="connsiteX236" fmla="*/ 700605 w 3548550"/>
              <a:gd name="connsiteY236" fmla="*/ 760978 h 1025565"/>
              <a:gd name="connsiteX237" fmla="*/ 639236 w 3548550"/>
              <a:gd name="connsiteY237" fmla="*/ 705745 h 1025565"/>
              <a:gd name="connsiteX238" fmla="*/ 584003 w 3548550"/>
              <a:gd name="connsiteY238" fmla="*/ 718019 h 1025565"/>
              <a:gd name="connsiteX239" fmla="*/ 571730 w 3548550"/>
              <a:gd name="connsiteY239" fmla="*/ 742567 h 1025565"/>
              <a:gd name="connsiteX240" fmla="*/ 559456 w 3548550"/>
              <a:gd name="connsiteY240" fmla="*/ 797799 h 1025565"/>
              <a:gd name="connsiteX241" fmla="*/ 553319 w 3548550"/>
              <a:gd name="connsiteY241" fmla="*/ 816210 h 1025565"/>
              <a:gd name="connsiteX242" fmla="*/ 541045 w 3548550"/>
              <a:gd name="connsiteY242" fmla="*/ 760978 h 1025565"/>
              <a:gd name="connsiteX243" fmla="*/ 522634 w 3548550"/>
              <a:gd name="connsiteY243" fmla="*/ 724156 h 1025565"/>
              <a:gd name="connsiteX244" fmla="*/ 516497 w 3548550"/>
              <a:gd name="connsiteY244" fmla="*/ 705745 h 1025565"/>
              <a:gd name="connsiteX245" fmla="*/ 491950 w 3548550"/>
              <a:gd name="connsiteY245" fmla="*/ 693472 h 1025565"/>
              <a:gd name="connsiteX246" fmla="*/ 461265 w 3548550"/>
              <a:gd name="connsiteY246" fmla="*/ 705745 h 1025565"/>
              <a:gd name="connsiteX247" fmla="*/ 455128 w 3548550"/>
              <a:gd name="connsiteY247" fmla="*/ 871442 h 1025565"/>
              <a:gd name="connsiteX248" fmla="*/ 485813 w 3548550"/>
              <a:gd name="connsiteY248" fmla="*/ 883716 h 1025565"/>
              <a:gd name="connsiteX249" fmla="*/ 553319 w 3548550"/>
              <a:gd name="connsiteY249" fmla="*/ 877579 h 1025565"/>
              <a:gd name="connsiteX250" fmla="*/ 565593 w 3548550"/>
              <a:gd name="connsiteY250" fmla="*/ 859168 h 1025565"/>
              <a:gd name="connsiteX251" fmla="*/ 577867 w 3548550"/>
              <a:gd name="connsiteY251" fmla="*/ 834621 h 1025565"/>
              <a:gd name="connsiteX252" fmla="*/ 590140 w 3548550"/>
              <a:gd name="connsiteY252" fmla="*/ 791662 h 1025565"/>
              <a:gd name="connsiteX253" fmla="*/ 584003 w 3548550"/>
              <a:gd name="connsiteY253" fmla="*/ 742567 h 1025565"/>
              <a:gd name="connsiteX254" fmla="*/ 559456 w 3548550"/>
              <a:gd name="connsiteY254" fmla="*/ 718019 h 1025565"/>
              <a:gd name="connsiteX255" fmla="*/ 498087 w 3548550"/>
              <a:gd name="connsiteY255" fmla="*/ 681198 h 1025565"/>
              <a:gd name="connsiteX256" fmla="*/ 461265 w 3548550"/>
              <a:gd name="connsiteY256" fmla="*/ 668924 h 1025565"/>
              <a:gd name="connsiteX257" fmla="*/ 399896 w 3548550"/>
              <a:gd name="connsiteY257" fmla="*/ 675061 h 1025565"/>
              <a:gd name="connsiteX258" fmla="*/ 387622 w 3548550"/>
              <a:gd name="connsiteY258" fmla="*/ 693472 h 1025565"/>
              <a:gd name="connsiteX259" fmla="*/ 369212 w 3548550"/>
              <a:gd name="connsiteY259" fmla="*/ 760978 h 1025565"/>
              <a:gd name="connsiteX260" fmla="*/ 393759 w 3548550"/>
              <a:gd name="connsiteY260" fmla="*/ 822347 h 1025565"/>
              <a:gd name="connsiteX261" fmla="*/ 455128 w 3548550"/>
              <a:gd name="connsiteY261" fmla="*/ 853031 h 1025565"/>
              <a:gd name="connsiteX262" fmla="*/ 534908 w 3548550"/>
              <a:gd name="connsiteY262" fmla="*/ 846894 h 1025565"/>
              <a:gd name="connsiteX263" fmla="*/ 571730 w 3548550"/>
              <a:gd name="connsiteY263" fmla="*/ 803936 h 1025565"/>
              <a:gd name="connsiteX264" fmla="*/ 590140 w 3548550"/>
              <a:gd name="connsiteY264" fmla="*/ 730293 h 1025565"/>
              <a:gd name="connsiteX265" fmla="*/ 584003 w 3548550"/>
              <a:gd name="connsiteY265" fmla="*/ 693472 h 1025565"/>
              <a:gd name="connsiteX266" fmla="*/ 442854 w 3548550"/>
              <a:gd name="connsiteY266" fmla="*/ 644376 h 1025565"/>
              <a:gd name="connsiteX267" fmla="*/ 338527 w 3548550"/>
              <a:gd name="connsiteY267" fmla="*/ 650513 h 1025565"/>
              <a:gd name="connsiteX268" fmla="*/ 320116 w 3548550"/>
              <a:gd name="connsiteY268" fmla="*/ 668924 h 1025565"/>
              <a:gd name="connsiteX269" fmla="*/ 289432 w 3548550"/>
              <a:gd name="connsiteY269" fmla="*/ 705745 h 1025565"/>
              <a:gd name="connsiteX270" fmla="*/ 283295 w 3548550"/>
              <a:gd name="connsiteY270" fmla="*/ 754841 h 1025565"/>
              <a:gd name="connsiteX271" fmla="*/ 301705 w 3548550"/>
              <a:gd name="connsiteY271" fmla="*/ 828484 h 1025565"/>
              <a:gd name="connsiteX272" fmla="*/ 320116 w 3548550"/>
              <a:gd name="connsiteY272" fmla="*/ 834621 h 1025565"/>
              <a:gd name="connsiteX273" fmla="*/ 412170 w 3548550"/>
              <a:gd name="connsiteY273" fmla="*/ 871442 h 1025565"/>
              <a:gd name="connsiteX274" fmla="*/ 577867 w 3548550"/>
              <a:gd name="connsiteY274" fmla="*/ 853031 h 1025565"/>
              <a:gd name="connsiteX275" fmla="*/ 596277 w 3548550"/>
              <a:gd name="connsiteY275" fmla="*/ 846894 h 1025565"/>
              <a:gd name="connsiteX276" fmla="*/ 645373 w 3548550"/>
              <a:gd name="connsiteY276" fmla="*/ 816210 h 1025565"/>
              <a:gd name="connsiteX277" fmla="*/ 682194 w 3548550"/>
              <a:gd name="connsiteY277" fmla="*/ 779388 h 1025565"/>
              <a:gd name="connsiteX278" fmla="*/ 700605 w 3548550"/>
              <a:gd name="connsiteY278" fmla="*/ 742567 h 1025565"/>
              <a:gd name="connsiteX279" fmla="*/ 694468 w 3548550"/>
              <a:gd name="connsiteY279" fmla="*/ 644376 h 1025565"/>
              <a:gd name="connsiteX280" fmla="*/ 651510 w 3548550"/>
              <a:gd name="connsiteY280" fmla="*/ 632102 h 1025565"/>
              <a:gd name="connsiteX281" fmla="*/ 504224 w 3548550"/>
              <a:gd name="connsiteY281" fmla="*/ 675061 h 1025565"/>
              <a:gd name="connsiteX282" fmla="*/ 491950 w 3548550"/>
              <a:gd name="connsiteY282" fmla="*/ 699609 h 1025565"/>
              <a:gd name="connsiteX283" fmla="*/ 510361 w 3548550"/>
              <a:gd name="connsiteY283" fmla="*/ 760978 h 1025565"/>
              <a:gd name="connsiteX284" fmla="*/ 528771 w 3548550"/>
              <a:gd name="connsiteY284" fmla="*/ 773251 h 1025565"/>
              <a:gd name="connsiteX285" fmla="*/ 590140 w 3548550"/>
              <a:gd name="connsiteY285" fmla="*/ 785525 h 1025565"/>
              <a:gd name="connsiteX286" fmla="*/ 890849 w 3548550"/>
              <a:gd name="connsiteY286" fmla="*/ 736430 h 1025565"/>
              <a:gd name="connsiteX287" fmla="*/ 933808 w 3548550"/>
              <a:gd name="connsiteY287" fmla="*/ 693472 h 1025565"/>
              <a:gd name="connsiteX288" fmla="*/ 933808 w 3548550"/>
              <a:gd name="connsiteY288" fmla="*/ 638239 h 1025565"/>
              <a:gd name="connsiteX289" fmla="*/ 915397 w 3548550"/>
              <a:gd name="connsiteY289" fmla="*/ 619829 h 1025565"/>
              <a:gd name="connsiteX290" fmla="*/ 811069 w 3548550"/>
              <a:gd name="connsiteY290" fmla="*/ 644376 h 1025565"/>
              <a:gd name="connsiteX291" fmla="*/ 804932 w 3548550"/>
              <a:gd name="connsiteY291" fmla="*/ 662787 h 1025565"/>
              <a:gd name="connsiteX292" fmla="*/ 817206 w 3548550"/>
              <a:gd name="connsiteY292" fmla="*/ 718019 h 1025565"/>
              <a:gd name="connsiteX293" fmla="*/ 847891 w 3548550"/>
              <a:gd name="connsiteY293" fmla="*/ 736430 h 1025565"/>
              <a:gd name="connsiteX294" fmla="*/ 933808 w 3548550"/>
              <a:gd name="connsiteY294" fmla="*/ 730293 h 1025565"/>
              <a:gd name="connsiteX295" fmla="*/ 982903 w 3548550"/>
              <a:gd name="connsiteY295" fmla="*/ 705745 h 1025565"/>
              <a:gd name="connsiteX296" fmla="*/ 1093367 w 3548550"/>
              <a:gd name="connsiteY296" fmla="*/ 638239 h 1025565"/>
              <a:gd name="connsiteX297" fmla="*/ 1136326 w 3548550"/>
              <a:gd name="connsiteY297" fmla="*/ 613692 h 1025565"/>
              <a:gd name="connsiteX298" fmla="*/ 1173147 w 3548550"/>
              <a:gd name="connsiteY298" fmla="*/ 570733 h 1025565"/>
              <a:gd name="connsiteX299" fmla="*/ 1203832 w 3548550"/>
              <a:gd name="connsiteY299" fmla="*/ 533912 h 1025565"/>
              <a:gd name="connsiteX300" fmla="*/ 1179284 w 3548550"/>
              <a:gd name="connsiteY300" fmla="*/ 521638 h 1025565"/>
              <a:gd name="connsiteX301" fmla="*/ 1087230 w 3548550"/>
              <a:gd name="connsiteY301" fmla="*/ 533912 h 1025565"/>
              <a:gd name="connsiteX302" fmla="*/ 1068820 w 3548550"/>
              <a:gd name="connsiteY302" fmla="*/ 552323 h 1025565"/>
              <a:gd name="connsiteX303" fmla="*/ 976766 w 3548550"/>
              <a:gd name="connsiteY303" fmla="*/ 638239 h 1025565"/>
              <a:gd name="connsiteX304" fmla="*/ 964492 w 3548550"/>
              <a:gd name="connsiteY304" fmla="*/ 687335 h 1025565"/>
              <a:gd name="connsiteX305" fmla="*/ 1056546 w 3548550"/>
              <a:gd name="connsiteY305" fmla="*/ 718019 h 1025565"/>
              <a:gd name="connsiteX306" fmla="*/ 1369528 w 3548550"/>
              <a:gd name="connsiteY306" fmla="*/ 693472 h 1025565"/>
              <a:gd name="connsiteX307" fmla="*/ 1400213 w 3548550"/>
              <a:gd name="connsiteY307" fmla="*/ 681198 h 1025565"/>
              <a:gd name="connsiteX308" fmla="*/ 1510677 w 3548550"/>
              <a:gd name="connsiteY308" fmla="*/ 638239 h 1025565"/>
              <a:gd name="connsiteX309" fmla="*/ 1553636 w 3548550"/>
              <a:gd name="connsiteY309" fmla="*/ 570733 h 1025565"/>
              <a:gd name="connsiteX310" fmla="*/ 1479993 w 3548550"/>
              <a:gd name="connsiteY310" fmla="*/ 472543 h 1025565"/>
              <a:gd name="connsiteX311" fmla="*/ 1461582 w 3548550"/>
              <a:gd name="connsiteY311" fmla="*/ 466406 h 1025565"/>
              <a:gd name="connsiteX312" fmla="*/ 1338844 w 3548550"/>
              <a:gd name="connsiteY312" fmla="*/ 497090 h 1025565"/>
              <a:gd name="connsiteX313" fmla="*/ 1394076 w 3548550"/>
              <a:gd name="connsiteY313" fmla="*/ 619829 h 1025565"/>
              <a:gd name="connsiteX314" fmla="*/ 1578183 w 3548550"/>
              <a:gd name="connsiteY314" fmla="*/ 546186 h 1025565"/>
              <a:gd name="connsiteX315" fmla="*/ 1731606 w 3548550"/>
              <a:gd name="connsiteY315" fmla="*/ 478680 h 1025565"/>
              <a:gd name="connsiteX316" fmla="*/ 1805249 w 3548550"/>
              <a:gd name="connsiteY316" fmla="*/ 429584 h 1025565"/>
              <a:gd name="connsiteX317" fmla="*/ 1872755 w 3548550"/>
              <a:gd name="connsiteY317" fmla="*/ 392763 h 1025565"/>
              <a:gd name="connsiteX318" fmla="*/ 1885029 w 3548550"/>
              <a:gd name="connsiteY318" fmla="*/ 368215 h 1025565"/>
              <a:gd name="connsiteX319" fmla="*/ 1799112 w 3548550"/>
              <a:gd name="connsiteY319" fmla="*/ 343668 h 1025565"/>
              <a:gd name="connsiteX320" fmla="*/ 1774565 w 3548550"/>
              <a:gd name="connsiteY320" fmla="*/ 368215 h 1025565"/>
              <a:gd name="connsiteX321" fmla="*/ 1762291 w 3548550"/>
              <a:gd name="connsiteY321" fmla="*/ 405037 h 1025565"/>
              <a:gd name="connsiteX322" fmla="*/ 1940261 w 3548550"/>
              <a:gd name="connsiteY322" fmla="*/ 417311 h 1025565"/>
              <a:gd name="connsiteX323" fmla="*/ 2056863 w 3548550"/>
              <a:gd name="connsiteY323" fmla="*/ 380489 h 1025565"/>
              <a:gd name="connsiteX324" fmla="*/ 2087547 w 3548550"/>
              <a:gd name="connsiteY324" fmla="*/ 374352 h 1025565"/>
              <a:gd name="connsiteX325" fmla="*/ 2173464 w 3548550"/>
              <a:gd name="connsiteY325" fmla="*/ 337531 h 1025565"/>
              <a:gd name="connsiteX326" fmla="*/ 2222559 w 3548550"/>
              <a:gd name="connsiteY326" fmla="*/ 294572 h 1025565"/>
              <a:gd name="connsiteX327" fmla="*/ 2210285 w 3548550"/>
              <a:gd name="connsiteY327" fmla="*/ 270025 h 1025565"/>
              <a:gd name="connsiteX328" fmla="*/ 2191875 w 3548550"/>
              <a:gd name="connsiteY328" fmla="*/ 263888 h 1025565"/>
              <a:gd name="connsiteX329" fmla="*/ 2099821 w 3548550"/>
              <a:gd name="connsiteY329" fmla="*/ 282298 h 1025565"/>
              <a:gd name="connsiteX330" fmla="*/ 2081410 w 3548550"/>
              <a:gd name="connsiteY330" fmla="*/ 331394 h 1025565"/>
              <a:gd name="connsiteX331" fmla="*/ 2087547 w 3548550"/>
              <a:gd name="connsiteY331" fmla="*/ 355941 h 1025565"/>
              <a:gd name="connsiteX332" fmla="*/ 2118232 w 3548550"/>
              <a:gd name="connsiteY332" fmla="*/ 374352 h 1025565"/>
              <a:gd name="connsiteX333" fmla="*/ 2185738 w 3548550"/>
              <a:gd name="connsiteY333" fmla="*/ 368215 h 1025565"/>
              <a:gd name="connsiteX334" fmla="*/ 2210285 w 3548550"/>
              <a:gd name="connsiteY334" fmla="*/ 355941 h 1025565"/>
              <a:gd name="connsiteX335" fmla="*/ 2228696 w 3548550"/>
              <a:gd name="connsiteY335" fmla="*/ 349804 h 1025565"/>
              <a:gd name="connsiteX336" fmla="*/ 2290065 w 3548550"/>
              <a:gd name="connsiteY336" fmla="*/ 319120 h 1025565"/>
              <a:gd name="connsiteX337" fmla="*/ 2333024 w 3548550"/>
              <a:gd name="connsiteY337" fmla="*/ 282298 h 1025565"/>
              <a:gd name="connsiteX338" fmla="*/ 2388256 w 3548550"/>
              <a:gd name="connsiteY338" fmla="*/ 233203 h 1025565"/>
              <a:gd name="connsiteX339" fmla="*/ 2406667 w 3548550"/>
              <a:gd name="connsiteY339" fmla="*/ 190245 h 1025565"/>
              <a:gd name="connsiteX340" fmla="*/ 2412803 w 3548550"/>
              <a:gd name="connsiteY340" fmla="*/ 165697 h 1025565"/>
              <a:gd name="connsiteX341" fmla="*/ 2394393 w 3548550"/>
              <a:gd name="connsiteY341" fmla="*/ 184108 h 1025565"/>
              <a:gd name="connsiteX342" fmla="*/ 2406667 w 3548550"/>
              <a:gd name="connsiteY342" fmla="*/ 245477 h 1025565"/>
              <a:gd name="connsiteX343" fmla="*/ 2425077 w 3548550"/>
              <a:gd name="connsiteY343" fmla="*/ 251614 h 1025565"/>
              <a:gd name="connsiteX344" fmla="*/ 2627595 w 3548550"/>
              <a:gd name="connsiteY344" fmla="*/ 233203 h 1025565"/>
              <a:gd name="connsiteX345" fmla="*/ 2652143 w 3548550"/>
              <a:gd name="connsiteY345" fmla="*/ 227066 h 1025565"/>
              <a:gd name="connsiteX346" fmla="*/ 2701238 w 3548550"/>
              <a:gd name="connsiteY346" fmla="*/ 202519 h 1025565"/>
              <a:gd name="connsiteX347" fmla="*/ 2719649 w 3548550"/>
              <a:gd name="connsiteY347" fmla="*/ 196382 h 1025565"/>
              <a:gd name="connsiteX348" fmla="*/ 2725786 w 3548550"/>
              <a:gd name="connsiteY348" fmla="*/ 171834 h 1025565"/>
              <a:gd name="connsiteX349" fmla="*/ 2633732 w 3548550"/>
              <a:gd name="connsiteY349" fmla="*/ 159560 h 1025565"/>
              <a:gd name="connsiteX350" fmla="*/ 2615322 w 3548550"/>
              <a:gd name="connsiteY350" fmla="*/ 165697 h 1025565"/>
              <a:gd name="connsiteX351" fmla="*/ 2566226 w 3548550"/>
              <a:gd name="connsiteY351" fmla="*/ 220929 h 1025565"/>
              <a:gd name="connsiteX352" fmla="*/ 2566226 w 3548550"/>
              <a:gd name="connsiteY352" fmla="*/ 282298 h 1025565"/>
              <a:gd name="connsiteX353" fmla="*/ 2590774 w 3548550"/>
              <a:gd name="connsiteY353" fmla="*/ 288435 h 1025565"/>
              <a:gd name="connsiteX354" fmla="*/ 2750334 w 3548550"/>
              <a:gd name="connsiteY354" fmla="*/ 257751 h 1025565"/>
              <a:gd name="connsiteX355" fmla="*/ 2793292 w 3548550"/>
              <a:gd name="connsiteY355" fmla="*/ 202519 h 1025565"/>
              <a:gd name="connsiteX356" fmla="*/ 2817840 w 3548550"/>
              <a:gd name="connsiteY356" fmla="*/ 177971 h 1025565"/>
              <a:gd name="connsiteX357" fmla="*/ 2811703 w 3548550"/>
              <a:gd name="connsiteY357" fmla="*/ 196382 h 1025565"/>
              <a:gd name="connsiteX358" fmla="*/ 2817840 w 3548550"/>
              <a:gd name="connsiteY358" fmla="*/ 227066 h 1025565"/>
              <a:gd name="connsiteX359" fmla="*/ 2842387 w 3548550"/>
              <a:gd name="connsiteY359" fmla="*/ 233203 h 1025565"/>
              <a:gd name="connsiteX360" fmla="*/ 2928304 w 3548550"/>
              <a:gd name="connsiteY360" fmla="*/ 220929 h 1025565"/>
              <a:gd name="connsiteX361" fmla="*/ 2971263 w 3548550"/>
              <a:gd name="connsiteY361" fmla="*/ 196382 h 1025565"/>
              <a:gd name="connsiteX362" fmla="*/ 2983536 w 3548550"/>
              <a:gd name="connsiteY362" fmla="*/ 177971 h 1025565"/>
              <a:gd name="connsiteX363" fmla="*/ 3020358 w 3548550"/>
              <a:gd name="connsiteY363" fmla="*/ 147286 h 1025565"/>
              <a:gd name="connsiteX364" fmla="*/ 3038769 w 3548550"/>
              <a:gd name="connsiteY364" fmla="*/ 184108 h 1025565"/>
              <a:gd name="connsiteX365" fmla="*/ 3106275 w 3548550"/>
              <a:gd name="connsiteY365" fmla="*/ 208655 h 1025565"/>
              <a:gd name="connsiteX366" fmla="*/ 3179918 w 3548550"/>
              <a:gd name="connsiteY366" fmla="*/ 196382 h 1025565"/>
              <a:gd name="connsiteX367" fmla="*/ 3216739 w 3548550"/>
              <a:gd name="connsiteY367" fmla="*/ 159560 h 1025565"/>
              <a:gd name="connsiteX368" fmla="*/ 3229013 w 3548550"/>
              <a:gd name="connsiteY368" fmla="*/ 141149 h 1025565"/>
              <a:gd name="connsiteX369" fmla="*/ 3259697 w 3548550"/>
              <a:gd name="connsiteY369" fmla="*/ 135013 h 1025565"/>
              <a:gd name="connsiteX370" fmla="*/ 3327203 w 3548550"/>
              <a:gd name="connsiteY370" fmla="*/ 141149 h 1025565"/>
              <a:gd name="connsiteX371" fmla="*/ 3357888 w 3548550"/>
              <a:gd name="connsiteY371" fmla="*/ 128876 h 1025565"/>
              <a:gd name="connsiteX372" fmla="*/ 3376299 w 3548550"/>
              <a:gd name="connsiteY372" fmla="*/ 110465 h 1025565"/>
              <a:gd name="connsiteX373" fmla="*/ 3394710 w 3548550"/>
              <a:gd name="connsiteY373" fmla="*/ 110465 h 1025565"/>
              <a:gd name="connsiteX374" fmla="*/ 3462216 w 3548550"/>
              <a:gd name="connsiteY374" fmla="*/ 104328 h 1025565"/>
              <a:gd name="connsiteX375" fmla="*/ 3480626 w 3548550"/>
              <a:gd name="connsiteY375" fmla="*/ 122739 h 1025565"/>
              <a:gd name="connsiteX376" fmla="*/ 3431531 w 3548550"/>
              <a:gd name="connsiteY376" fmla="*/ 110465 h 1025565"/>
              <a:gd name="connsiteX377" fmla="*/ 3419257 w 3548550"/>
              <a:gd name="connsiteY377" fmla="*/ 85917 h 1025565"/>
              <a:gd name="connsiteX378" fmla="*/ 3400846 w 3548550"/>
              <a:gd name="connsiteY378" fmla="*/ 0 h 1025565"/>
              <a:gd name="connsiteX379" fmla="*/ 3382436 w 3548550"/>
              <a:gd name="connsiteY379" fmla="*/ 12274 h 1025565"/>
              <a:gd name="connsiteX380" fmla="*/ 3370162 w 3548550"/>
              <a:gd name="connsiteY380" fmla="*/ 61370 h 1025565"/>
              <a:gd name="connsiteX381" fmla="*/ 3351751 w 3548550"/>
              <a:gd name="connsiteY381" fmla="*/ 79780 h 1025565"/>
              <a:gd name="connsiteX382" fmla="*/ 3333340 w 3548550"/>
              <a:gd name="connsiteY382" fmla="*/ 110465 h 1025565"/>
              <a:gd name="connsiteX383" fmla="*/ 3314930 w 3548550"/>
              <a:gd name="connsiteY383" fmla="*/ 135013 h 1025565"/>
              <a:gd name="connsiteX384" fmla="*/ 3308793 w 3548550"/>
              <a:gd name="connsiteY384" fmla="*/ 153423 h 1025565"/>
              <a:gd name="connsiteX385" fmla="*/ 3271971 w 3548550"/>
              <a:gd name="connsiteY385" fmla="*/ 104328 h 1025565"/>
              <a:gd name="connsiteX386" fmla="*/ 3253561 w 3548550"/>
              <a:gd name="connsiteY386" fmla="*/ 79780 h 1025565"/>
              <a:gd name="connsiteX387" fmla="*/ 3222876 w 3548550"/>
              <a:gd name="connsiteY387" fmla="*/ 18411 h 1025565"/>
              <a:gd name="connsiteX388" fmla="*/ 3198328 w 3548550"/>
              <a:gd name="connsiteY388" fmla="*/ 61370 h 1025565"/>
              <a:gd name="connsiteX389" fmla="*/ 3179918 w 3548550"/>
              <a:gd name="connsiteY389" fmla="*/ 85917 h 1025565"/>
              <a:gd name="connsiteX390" fmla="*/ 3161507 w 3548550"/>
              <a:gd name="connsiteY390" fmla="*/ 147286 h 1025565"/>
              <a:gd name="connsiteX391" fmla="*/ 3149233 w 3548550"/>
              <a:gd name="connsiteY391" fmla="*/ 190245 h 1025565"/>
              <a:gd name="connsiteX392" fmla="*/ 3106275 w 3548550"/>
              <a:gd name="connsiteY392" fmla="*/ 135013 h 1025565"/>
              <a:gd name="connsiteX393" fmla="*/ 3057179 w 3548550"/>
              <a:gd name="connsiteY393" fmla="*/ 141149 h 1025565"/>
              <a:gd name="connsiteX394" fmla="*/ 3051042 w 3548550"/>
              <a:gd name="connsiteY394" fmla="*/ 165697 h 1025565"/>
              <a:gd name="connsiteX395" fmla="*/ 3044905 w 3548550"/>
              <a:gd name="connsiteY395" fmla="*/ 196382 h 1025565"/>
              <a:gd name="connsiteX396" fmla="*/ 3020358 w 3548550"/>
              <a:gd name="connsiteY396" fmla="*/ 227066 h 1025565"/>
              <a:gd name="connsiteX397" fmla="*/ 3008084 w 3548550"/>
              <a:gd name="connsiteY397" fmla="*/ 245477 h 1025565"/>
              <a:gd name="connsiteX398" fmla="*/ 2989673 w 3548550"/>
              <a:gd name="connsiteY398" fmla="*/ 135013 h 1025565"/>
              <a:gd name="connsiteX399" fmla="*/ 2971263 w 3548550"/>
              <a:gd name="connsiteY399" fmla="*/ 122739 h 1025565"/>
              <a:gd name="connsiteX400" fmla="*/ 2873072 w 3548550"/>
              <a:gd name="connsiteY400" fmla="*/ 208655 h 1025565"/>
              <a:gd name="connsiteX401" fmla="*/ 2823977 w 3548550"/>
              <a:gd name="connsiteY401" fmla="*/ 263888 h 1025565"/>
              <a:gd name="connsiteX402" fmla="*/ 2799429 w 3548550"/>
              <a:gd name="connsiteY402" fmla="*/ 319120 h 1025565"/>
              <a:gd name="connsiteX403" fmla="*/ 2781018 w 3548550"/>
              <a:gd name="connsiteY403" fmla="*/ 306846 h 1025565"/>
              <a:gd name="connsiteX404" fmla="*/ 2774881 w 3548550"/>
              <a:gd name="connsiteY404" fmla="*/ 282298 h 1025565"/>
              <a:gd name="connsiteX405" fmla="*/ 2768744 w 3548550"/>
              <a:gd name="connsiteY405" fmla="*/ 208655 h 1025565"/>
              <a:gd name="connsiteX406" fmla="*/ 2750334 w 3548550"/>
              <a:gd name="connsiteY406" fmla="*/ 202519 h 1025565"/>
              <a:gd name="connsiteX407" fmla="*/ 2731923 w 3548550"/>
              <a:gd name="connsiteY407" fmla="*/ 233203 h 1025565"/>
              <a:gd name="connsiteX408" fmla="*/ 2719649 w 3548550"/>
              <a:gd name="connsiteY408" fmla="*/ 257751 h 1025565"/>
              <a:gd name="connsiteX409" fmla="*/ 2658280 w 3548550"/>
              <a:gd name="connsiteY409" fmla="*/ 343668 h 1025565"/>
              <a:gd name="connsiteX410" fmla="*/ 2646006 w 3548550"/>
              <a:gd name="connsiteY410" fmla="*/ 288435 h 1025565"/>
              <a:gd name="connsiteX411" fmla="*/ 2639869 w 3548550"/>
              <a:gd name="connsiteY411" fmla="*/ 263888 h 1025565"/>
              <a:gd name="connsiteX412" fmla="*/ 2621459 w 3548550"/>
              <a:gd name="connsiteY412" fmla="*/ 233203 h 1025565"/>
              <a:gd name="connsiteX413" fmla="*/ 2596911 w 3548550"/>
              <a:gd name="connsiteY413" fmla="*/ 196382 h 1025565"/>
              <a:gd name="connsiteX414" fmla="*/ 2566226 w 3548550"/>
              <a:gd name="connsiteY414" fmla="*/ 227066 h 1025565"/>
              <a:gd name="connsiteX415" fmla="*/ 2547816 w 3548550"/>
              <a:gd name="connsiteY415" fmla="*/ 270025 h 1025565"/>
              <a:gd name="connsiteX416" fmla="*/ 2529405 w 3548550"/>
              <a:gd name="connsiteY416" fmla="*/ 288435 h 1025565"/>
              <a:gd name="connsiteX417" fmla="*/ 2492583 w 3548550"/>
              <a:gd name="connsiteY417" fmla="*/ 325257 h 1025565"/>
              <a:gd name="connsiteX418" fmla="*/ 2474173 w 3548550"/>
              <a:gd name="connsiteY418" fmla="*/ 306846 h 1025565"/>
              <a:gd name="connsiteX419" fmla="*/ 2449625 w 3548550"/>
              <a:gd name="connsiteY419" fmla="*/ 251614 h 1025565"/>
              <a:gd name="connsiteX420" fmla="*/ 2437351 w 3548550"/>
              <a:gd name="connsiteY420" fmla="*/ 288435 h 1025565"/>
              <a:gd name="connsiteX421" fmla="*/ 2375982 w 3548550"/>
              <a:gd name="connsiteY421" fmla="*/ 349804 h 1025565"/>
              <a:gd name="connsiteX422" fmla="*/ 2339161 w 3548550"/>
              <a:gd name="connsiteY422" fmla="*/ 374352 h 1025565"/>
              <a:gd name="connsiteX423" fmla="*/ 2320750 w 3548550"/>
              <a:gd name="connsiteY423" fmla="*/ 380489 h 1025565"/>
              <a:gd name="connsiteX424" fmla="*/ 2271654 w 3548550"/>
              <a:gd name="connsiteY424" fmla="*/ 392763 h 1025565"/>
              <a:gd name="connsiteX425" fmla="*/ 2253244 w 3548550"/>
              <a:gd name="connsiteY425" fmla="*/ 405037 h 1025565"/>
              <a:gd name="connsiteX426" fmla="*/ 2198012 w 3548550"/>
              <a:gd name="connsiteY426" fmla="*/ 423447 h 1025565"/>
              <a:gd name="connsiteX427" fmla="*/ 2173464 w 3548550"/>
              <a:gd name="connsiteY427" fmla="*/ 441858 h 1025565"/>
              <a:gd name="connsiteX428" fmla="*/ 2161190 w 3548550"/>
              <a:gd name="connsiteY428" fmla="*/ 460269 h 1025565"/>
              <a:gd name="connsiteX429" fmla="*/ 2351434 w 3548550"/>
              <a:gd name="connsiteY429" fmla="*/ 454132 h 1025565"/>
              <a:gd name="connsiteX430" fmla="*/ 2461899 w 3548550"/>
              <a:gd name="connsiteY430" fmla="*/ 441858 h 1025565"/>
              <a:gd name="connsiteX431" fmla="*/ 2510994 w 3548550"/>
              <a:gd name="connsiteY431" fmla="*/ 429584 h 1025565"/>
              <a:gd name="connsiteX432" fmla="*/ 2228696 w 3548550"/>
              <a:gd name="connsiteY432" fmla="*/ 441858 h 1025565"/>
              <a:gd name="connsiteX433" fmla="*/ 2173464 w 3548550"/>
              <a:gd name="connsiteY433" fmla="*/ 447995 h 1025565"/>
              <a:gd name="connsiteX434" fmla="*/ 2155053 w 3548550"/>
              <a:gd name="connsiteY434" fmla="*/ 460269 h 1025565"/>
              <a:gd name="connsiteX435" fmla="*/ 2173464 w 3548550"/>
              <a:gd name="connsiteY435" fmla="*/ 472543 h 1025565"/>
              <a:gd name="connsiteX436" fmla="*/ 2118232 w 3548550"/>
              <a:gd name="connsiteY436" fmla="*/ 478680 h 1025565"/>
              <a:gd name="connsiteX437" fmla="*/ 2081410 w 3548550"/>
              <a:gd name="connsiteY437" fmla="*/ 490953 h 1025565"/>
              <a:gd name="connsiteX438" fmla="*/ 2056863 w 3548550"/>
              <a:gd name="connsiteY438" fmla="*/ 503227 h 1025565"/>
              <a:gd name="connsiteX439" fmla="*/ 2020041 w 3548550"/>
              <a:gd name="connsiteY439" fmla="*/ 515501 h 1025565"/>
              <a:gd name="connsiteX440" fmla="*/ 1964809 w 3548550"/>
              <a:gd name="connsiteY440" fmla="*/ 533912 h 1025565"/>
              <a:gd name="connsiteX441" fmla="*/ 1934124 w 3548550"/>
              <a:gd name="connsiteY441" fmla="*/ 552323 h 1025565"/>
              <a:gd name="connsiteX442" fmla="*/ 1737743 w 3548550"/>
              <a:gd name="connsiteY442" fmla="*/ 564596 h 1025565"/>
              <a:gd name="connsiteX443" fmla="*/ 1842071 w 3548550"/>
              <a:gd name="connsiteY443" fmla="*/ 558460 h 1025565"/>
              <a:gd name="connsiteX444" fmla="*/ 1817523 w 3548550"/>
              <a:gd name="connsiteY444" fmla="*/ 546186 h 1025565"/>
              <a:gd name="connsiteX445" fmla="*/ 1719332 w 3548550"/>
              <a:gd name="connsiteY445" fmla="*/ 558460 h 1025565"/>
              <a:gd name="connsiteX446" fmla="*/ 1651826 w 3548550"/>
              <a:gd name="connsiteY446" fmla="*/ 576870 h 1025565"/>
              <a:gd name="connsiteX447" fmla="*/ 1584320 w 3548550"/>
              <a:gd name="connsiteY447" fmla="*/ 595281 h 1025565"/>
              <a:gd name="connsiteX448" fmla="*/ 1559773 w 3548550"/>
              <a:gd name="connsiteY448" fmla="*/ 607555 h 1025565"/>
              <a:gd name="connsiteX449" fmla="*/ 1559773 w 3548550"/>
              <a:gd name="connsiteY449" fmla="*/ 613692 h 1025565"/>
              <a:gd name="connsiteX450" fmla="*/ 1535225 w 3548550"/>
              <a:gd name="connsiteY450" fmla="*/ 632102 h 1025565"/>
              <a:gd name="connsiteX451" fmla="*/ 1461582 w 3548550"/>
              <a:gd name="connsiteY451" fmla="*/ 650513 h 1025565"/>
              <a:gd name="connsiteX452" fmla="*/ 1412487 w 3548550"/>
              <a:gd name="connsiteY452" fmla="*/ 662787 h 1025565"/>
              <a:gd name="connsiteX453" fmla="*/ 1351118 w 3548550"/>
              <a:gd name="connsiteY453" fmla="*/ 681198 h 1025565"/>
              <a:gd name="connsiteX454" fmla="*/ 1252927 w 3548550"/>
              <a:gd name="connsiteY454" fmla="*/ 693472 h 1025565"/>
              <a:gd name="connsiteX455" fmla="*/ 1228379 w 3548550"/>
              <a:gd name="connsiteY455" fmla="*/ 699609 h 1025565"/>
              <a:gd name="connsiteX456" fmla="*/ 1185421 w 3548550"/>
              <a:gd name="connsiteY456" fmla="*/ 718019 h 1025565"/>
              <a:gd name="connsiteX457" fmla="*/ 1044272 w 3548550"/>
              <a:gd name="connsiteY457" fmla="*/ 736430 h 1025565"/>
              <a:gd name="connsiteX458" fmla="*/ 982903 w 3548550"/>
              <a:gd name="connsiteY458" fmla="*/ 748704 h 1025565"/>
              <a:gd name="connsiteX459" fmla="*/ 964492 w 3548550"/>
              <a:gd name="connsiteY459" fmla="*/ 754841 h 1025565"/>
              <a:gd name="connsiteX460" fmla="*/ 927671 w 3548550"/>
              <a:gd name="connsiteY460" fmla="*/ 760978 h 1025565"/>
              <a:gd name="connsiteX461" fmla="*/ 890849 w 3548550"/>
              <a:gd name="connsiteY461" fmla="*/ 773251 h 1025565"/>
              <a:gd name="connsiteX462" fmla="*/ 829480 w 3548550"/>
              <a:gd name="connsiteY462" fmla="*/ 785525 h 1025565"/>
              <a:gd name="connsiteX463" fmla="*/ 811069 w 3548550"/>
              <a:gd name="connsiteY463" fmla="*/ 791662 h 1025565"/>
              <a:gd name="connsiteX464" fmla="*/ 786522 w 3548550"/>
              <a:gd name="connsiteY464" fmla="*/ 803936 h 1025565"/>
              <a:gd name="connsiteX465" fmla="*/ 761974 w 3548550"/>
              <a:gd name="connsiteY465" fmla="*/ 810073 h 1025565"/>
              <a:gd name="connsiteX466" fmla="*/ 725152 w 3548550"/>
              <a:gd name="connsiteY466" fmla="*/ 822347 h 1025565"/>
              <a:gd name="connsiteX467" fmla="*/ 706742 w 3548550"/>
              <a:gd name="connsiteY467" fmla="*/ 828484 h 1025565"/>
              <a:gd name="connsiteX468" fmla="*/ 669920 w 3548550"/>
              <a:gd name="connsiteY468" fmla="*/ 834621 h 1025565"/>
              <a:gd name="connsiteX469" fmla="*/ 620825 w 3548550"/>
              <a:gd name="connsiteY469" fmla="*/ 773251 h 1025565"/>
              <a:gd name="connsiteX470" fmla="*/ 645373 w 3548550"/>
              <a:gd name="connsiteY470" fmla="*/ 760978 h 1025565"/>
              <a:gd name="connsiteX471" fmla="*/ 663783 w 3548550"/>
              <a:gd name="connsiteY471" fmla="*/ 748704 h 1025565"/>
              <a:gd name="connsiteX472" fmla="*/ 737426 w 3548550"/>
              <a:gd name="connsiteY472" fmla="*/ 730293 h 1025565"/>
              <a:gd name="connsiteX473" fmla="*/ 976766 w 3548550"/>
              <a:gd name="connsiteY473" fmla="*/ 718019 h 1025565"/>
              <a:gd name="connsiteX474" fmla="*/ 1025861 w 3548550"/>
              <a:gd name="connsiteY474" fmla="*/ 699609 h 1025565"/>
              <a:gd name="connsiteX475" fmla="*/ 1087230 w 3548550"/>
              <a:gd name="connsiteY475" fmla="*/ 662787 h 1025565"/>
              <a:gd name="connsiteX476" fmla="*/ 1136326 w 3548550"/>
              <a:gd name="connsiteY476" fmla="*/ 656650 h 1025565"/>
              <a:gd name="connsiteX477" fmla="*/ 1338844 w 3548550"/>
              <a:gd name="connsiteY477" fmla="*/ 644376 h 1025565"/>
              <a:gd name="connsiteX478" fmla="*/ 1387939 w 3548550"/>
              <a:gd name="connsiteY478" fmla="*/ 638239 h 1025565"/>
              <a:gd name="connsiteX479" fmla="*/ 1406350 w 3548550"/>
              <a:gd name="connsiteY479" fmla="*/ 632102 h 1025565"/>
              <a:gd name="connsiteX480" fmla="*/ 1424761 w 3548550"/>
              <a:gd name="connsiteY480" fmla="*/ 613692 h 1025565"/>
              <a:gd name="connsiteX481" fmla="*/ 1473856 w 3548550"/>
              <a:gd name="connsiteY481" fmla="*/ 589144 h 1025565"/>
              <a:gd name="connsiteX482" fmla="*/ 1522951 w 3548550"/>
              <a:gd name="connsiteY482" fmla="*/ 583007 h 1025565"/>
              <a:gd name="connsiteX483" fmla="*/ 1682511 w 3548550"/>
              <a:gd name="connsiteY483" fmla="*/ 570733 h 1025565"/>
              <a:gd name="connsiteX484" fmla="*/ 1725469 w 3548550"/>
              <a:gd name="connsiteY484" fmla="*/ 564596 h 1025565"/>
              <a:gd name="connsiteX485" fmla="*/ 1774565 w 3548550"/>
              <a:gd name="connsiteY485" fmla="*/ 558460 h 1025565"/>
              <a:gd name="connsiteX486" fmla="*/ 1866618 w 3548550"/>
              <a:gd name="connsiteY486" fmla="*/ 533912 h 1025565"/>
              <a:gd name="connsiteX487" fmla="*/ 1885029 w 3548550"/>
              <a:gd name="connsiteY487" fmla="*/ 527775 h 1025565"/>
              <a:gd name="connsiteX488" fmla="*/ 1940261 w 3548550"/>
              <a:gd name="connsiteY488" fmla="*/ 503227 h 1025565"/>
              <a:gd name="connsiteX489" fmla="*/ 2026178 w 3548550"/>
              <a:gd name="connsiteY489" fmla="*/ 466406 h 1025565"/>
              <a:gd name="connsiteX490" fmla="*/ 2069136 w 3548550"/>
              <a:gd name="connsiteY490" fmla="*/ 435721 h 1025565"/>
              <a:gd name="connsiteX491" fmla="*/ 2075273 w 3548550"/>
              <a:gd name="connsiteY491" fmla="*/ 411174 h 1025565"/>
              <a:gd name="connsiteX492" fmla="*/ 2032315 w 3548550"/>
              <a:gd name="connsiteY492" fmla="*/ 405037 h 1025565"/>
              <a:gd name="connsiteX493" fmla="*/ 1958672 w 3548550"/>
              <a:gd name="connsiteY493" fmla="*/ 441858 h 1025565"/>
              <a:gd name="connsiteX494" fmla="*/ 1842071 w 3548550"/>
              <a:gd name="connsiteY494" fmla="*/ 484817 h 1025565"/>
              <a:gd name="connsiteX495" fmla="*/ 1786838 w 3548550"/>
              <a:gd name="connsiteY495" fmla="*/ 497090 h 1025565"/>
              <a:gd name="connsiteX496" fmla="*/ 1835934 w 3548550"/>
              <a:gd name="connsiteY496" fmla="*/ 484817 h 1025565"/>
              <a:gd name="connsiteX497" fmla="*/ 1897303 w 3548550"/>
              <a:gd name="connsiteY497" fmla="*/ 454132 h 1025565"/>
              <a:gd name="connsiteX498" fmla="*/ 1989356 w 3548550"/>
              <a:gd name="connsiteY498" fmla="*/ 411174 h 1025565"/>
              <a:gd name="connsiteX499" fmla="*/ 1952535 w 3548550"/>
              <a:gd name="connsiteY499" fmla="*/ 398900 h 1025565"/>
              <a:gd name="connsiteX500" fmla="*/ 1854344 w 3548550"/>
              <a:gd name="connsiteY500" fmla="*/ 380489 h 1025565"/>
              <a:gd name="connsiteX501" fmla="*/ 1878892 w 3548550"/>
              <a:gd name="connsiteY501" fmla="*/ 392763 h 1025565"/>
              <a:gd name="connsiteX502" fmla="*/ 1885029 w 3548550"/>
              <a:gd name="connsiteY502" fmla="*/ 478680 h 1025565"/>
              <a:gd name="connsiteX503" fmla="*/ 1897303 w 3548550"/>
              <a:gd name="connsiteY503" fmla="*/ 405037 h 1025565"/>
              <a:gd name="connsiteX504" fmla="*/ 1909577 w 3548550"/>
              <a:gd name="connsiteY504" fmla="*/ 355941 h 1025565"/>
              <a:gd name="connsiteX505" fmla="*/ 1927987 w 3548550"/>
              <a:gd name="connsiteY505" fmla="*/ 306846 h 1025565"/>
              <a:gd name="connsiteX506" fmla="*/ 1946398 w 3548550"/>
              <a:gd name="connsiteY506" fmla="*/ 355941 h 1025565"/>
              <a:gd name="connsiteX507" fmla="*/ 1977083 w 3548550"/>
              <a:gd name="connsiteY507" fmla="*/ 435721 h 1025565"/>
              <a:gd name="connsiteX508" fmla="*/ 2007767 w 3548550"/>
              <a:gd name="connsiteY508" fmla="*/ 527775 h 1025565"/>
              <a:gd name="connsiteX509" fmla="*/ 2026178 w 3548550"/>
              <a:gd name="connsiteY509" fmla="*/ 349804 h 1025565"/>
              <a:gd name="connsiteX510" fmla="*/ 2038452 w 3548550"/>
              <a:gd name="connsiteY510" fmla="*/ 331394 h 1025565"/>
              <a:gd name="connsiteX511" fmla="*/ 2044589 w 3548550"/>
              <a:gd name="connsiteY511" fmla="*/ 349804 h 1025565"/>
              <a:gd name="connsiteX512" fmla="*/ 2062999 w 3548550"/>
              <a:gd name="connsiteY512" fmla="*/ 392763 h 1025565"/>
              <a:gd name="connsiteX513" fmla="*/ 2099821 w 3548550"/>
              <a:gd name="connsiteY513" fmla="*/ 417311 h 1025565"/>
              <a:gd name="connsiteX514" fmla="*/ 2124369 w 3548550"/>
              <a:gd name="connsiteY514" fmla="*/ 374352 h 1025565"/>
              <a:gd name="connsiteX515" fmla="*/ 2130505 w 3548550"/>
              <a:gd name="connsiteY515" fmla="*/ 355941 h 1025565"/>
              <a:gd name="connsiteX516" fmla="*/ 2081410 w 3548550"/>
              <a:gd name="connsiteY516" fmla="*/ 380489 h 1025565"/>
              <a:gd name="connsiteX517" fmla="*/ 2062999 w 3548550"/>
              <a:gd name="connsiteY517" fmla="*/ 386626 h 1025565"/>
              <a:gd name="connsiteX518" fmla="*/ 1989356 w 3548550"/>
              <a:gd name="connsiteY518" fmla="*/ 417311 h 1025565"/>
              <a:gd name="connsiteX519" fmla="*/ 1897303 w 3548550"/>
              <a:gd name="connsiteY519" fmla="*/ 472543 h 1025565"/>
              <a:gd name="connsiteX520" fmla="*/ 1872755 w 3548550"/>
              <a:gd name="connsiteY520" fmla="*/ 484817 h 1025565"/>
              <a:gd name="connsiteX521" fmla="*/ 1854344 w 3548550"/>
              <a:gd name="connsiteY521" fmla="*/ 497090 h 1025565"/>
              <a:gd name="connsiteX522" fmla="*/ 1817523 w 3548550"/>
              <a:gd name="connsiteY522" fmla="*/ 509364 h 1025565"/>
              <a:gd name="connsiteX523" fmla="*/ 1780701 w 3548550"/>
              <a:gd name="connsiteY523" fmla="*/ 527775 h 1025565"/>
              <a:gd name="connsiteX524" fmla="*/ 1768428 w 3548550"/>
              <a:gd name="connsiteY524" fmla="*/ 546186 h 1025565"/>
              <a:gd name="connsiteX525" fmla="*/ 1750017 w 3548550"/>
              <a:gd name="connsiteY525" fmla="*/ 552323 h 1025565"/>
              <a:gd name="connsiteX526" fmla="*/ 1664100 w 3548550"/>
              <a:gd name="connsiteY526" fmla="*/ 546186 h 1025565"/>
              <a:gd name="connsiteX527" fmla="*/ 1645689 w 3548550"/>
              <a:gd name="connsiteY527" fmla="*/ 540049 h 1025565"/>
              <a:gd name="connsiteX528" fmla="*/ 1633416 w 3548550"/>
              <a:gd name="connsiteY528" fmla="*/ 521638 h 1025565"/>
              <a:gd name="connsiteX529" fmla="*/ 1615005 w 3548550"/>
              <a:gd name="connsiteY529" fmla="*/ 509364 h 1025565"/>
              <a:gd name="connsiteX530" fmla="*/ 1565910 w 3548550"/>
              <a:gd name="connsiteY530" fmla="*/ 527775 h 1025565"/>
              <a:gd name="connsiteX531" fmla="*/ 1535225 w 3548550"/>
              <a:gd name="connsiteY531" fmla="*/ 576870 h 1025565"/>
              <a:gd name="connsiteX532" fmla="*/ 1516814 w 3548550"/>
              <a:gd name="connsiteY532" fmla="*/ 589144 h 1025565"/>
              <a:gd name="connsiteX533" fmla="*/ 1467719 w 3548550"/>
              <a:gd name="connsiteY533" fmla="*/ 625966 h 1025565"/>
              <a:gd name="connsiteX534" fmla="*/ 1449308 w 3548550"/>
              <a:gd name="connsiteY534" fmla="*/ 607555 h 1025565"/>
              <a:gd name="connsiteX535" fmla="*/ 1430897 w 3548550"/>
              <a:gd name="connsiteY535" fmla="*/ 595281 h 1025565"/>
              <a:gd name="connsiteX536" fmla="*/ 1424761 w 3548550"/>
              <a:gd name="connsiteY536" fmla="*/ 558460 h 1025565"/>
              <a:gd name="connsiteX537" fmla="*/ 1418624 w 3548550"/>
              <a:gd name="connsiteY537" fmla="*/ 540049 h 1025565"/>
              <a:gd name="connsiteX538" fmla="*/ 1375665 w 3548550"/>
              <a:gd name="connsiteY538" fmla="*/ 490953 h 1025565"/>
              <a:gd name="connsiteX539" fmla="*/ 1369528 w 3548550"/>
              <a:gd name="connsiteY539" fmla="*/ 509364 h 1025565"/>
              <a:gd name="connsiteX540" fmla="*/ 1357254 w 3548550"/>
              <a:gd name="connsiteY540" fmla="*/ 638239 h 1025565"/>
              <a:gd name="connsiteX541" fmla="*/ 1308159 w 3548550"/>
              <a:gd name="connsiteY541" fmla="*/ 589144 h 1025565"/>
              <a:gd name="connsiteX542" fmla="*/ 1283612 w 3548550"/>
              <a:gd name="connsiteY542" fmla="*/ 564596 h 1025565"/>
              <a:gd name="connsiteX543" fmla="*/ 1228379 w 3548550"/>
              <a:gd name="connsiteY543" fmla="*/ 521638 h 1025565"/>
              <a:gd name="connsiteX544" fmla="*/ 1203832 w 3548550"/>
              <a:gd name="connsiteY544" fmla="*/ 484817 h 1025565"/>
              <a:gd name="connsiteX545" fmla="*/ 1154736 w 3548550"/>
              <a:gd name="connsiteY545" fmla="*/ 447995 h 1025565"/>
              <a:gd name="connsiteX546" fmla="*/ 1179284 w 3548550"/>
              <a:gd name="connsiteY546" fmla="*/ 540049 h 1025565"/>
              <a:gd name="connsiteX547" fmla="*/ 1197695 w 3548550"/>
              <a:gd name="connsiteY547" fmla="*/ 595281 h 1025565"/>
              <a:gd name="connsiteX548" fmla="*/ 1222242 w 3548550"/>
              <a:gd name="connsiteY548" fmla="*/ 644376 h 1025565"/>
              <a:gd name="connsiteX549" fmla="*/ 1197695 w 3548550"/>
              <a:gd name="connsiteY549" fmla="*/ 656650 h 1025565"/>
              <a:gd name="connsiteX550" fmla="*/ 1167010 w 3548550"/>
              <a:gd name="connsiteY550" fmla="*/ 632102 h 1025565"/>
              <a:gd name="connsiteX551" fmla="*/ 1142463 w 3548550"/>
              <a:gd name="connsiteY551" fmla="*/ 607555 h 1025565"/>
              <a:gd name="connsiteX552" fmla="*/ 1124052 w 3548550"/>
              <a:gd name="connsiteY552" fmla="*/ 595281 h 1025565"/>
              <a:gd name="connsiteX553" fmla="*/ 1093367 w 3548550"/>
              <a:gd name="connsiteY553" fmla="*/ 570733 h 1025565"/>
              <a:gd name="connsiteX554" fmla="*/ 1087230 w 3548550"/>
              <a:gd name="connsiteY554" fmla="*/ 552323 h 1025565"/>
              <a:gd name="connsiteX555" fmla="*/ 1074956 w 3548550"/>
              <a:gd name="connsiteY555" fmla="*/ 589144 h 1025565"/>
              <a:gd name="connsiteX556" fmla="*/ 1062683 w 3548550"/>
              <a:gd name="connsiteY556" fmla="*/ 632102 h 1025565"/>
              <a:gd name="connsiteX557" fmla="*/ 1056546 w 3548550"/>
              <a:gd name="connsiteY557" fmla="*/ 662787 h 1025565"/>
              <a:gd name="connsiteX558" fmla="*/ 1044272 w 3548550"/>
              <a:gd name="connsiteY558" fmla="*/ 699609 h 1025565"/>
              <a:gd name="connsiteX559" fmla="*/ 1025861 w 3548550"/>
              <a:gd name="connsiteY559" fmla="*/ 681198 h 1025565"/>
              <a:gd name="connsiteX560" fmla="*/ 989040 w 3548550"/>
              <a:gd name="connsiteY560" fmla="*/ 650513 h 1025565"/>
              <a:gd name="connsiteX561" fmla="*/ 970629 w 3548550"/>
              <a:gd name="connsiteY561" fmla="*/ 625966 h 1025565"/>
              <a:gd name="connsiteX562" fmla="*/ 933808 w 3548550"/>
              <a:gd name="connsiteY562" fmla="*/ 601418 h 1025565"/>
              <a:gd name="connsiteX563" fmla="*/ 915397 w 3548550"/>
              <a:gd name="connsiteY563" fmla="*/ 583007 h 1025565"/>
              <a:gd name="connsiteX564" fmla="*/ 890849 w 3548550"/>
              <a:gd name="connsiteY564" fmla="*/ 564596 h 1025565"/>
              <a:gd name="connsiteX565" fmla="*/ 896986 w 3548550"/>
              <a:gd name="connsiteY565" fmla="*/ 675061 h 1025565"/>
              <a:gd name="connsiteX566" fmla="*/ 903123 w 3548550"/>
              <a:gd name="connsiteY566" fmla="*/ 730293 h 1025565"/>
              <a:gd name="connsiteX567" fmla="*/ 884712 w 3548550"/>
              <a:gd name="connsiteY567" fmla="*/ 718019 h 1025565"/>
              <a:gd name="connsiteX568" fmla="*/ 847891 w 3548550"/>
              <a:gd name="connsiteY568" fmla="*/ 687335 h 1025565"/>
              <a:gd name="connsiteX569" fmla="*/ 780385 w 3548550"/>
              <a:gd name="connsiteY569" fmla="*/ 601418 h 1025565"/>
              <a:gd name="connsiteX570" fmla="*/ 755837 w 3548550"/>
              <a:gd name="connsiteY570" fmla="*/ 558460 h 1025565"/>
              <a:gd name="connsiteX571" fmla="*/ 737426 w 3548550"/>
              <a:gd name="connsiteY571" fmla="*/ 546186 h 1025565"/>
              <a:gd name="connsiteX572" fmla="*/ 731289 w 3548550"/>
              <a:gd name="connsiteY572" fmla="*/ 570733 h 1025565"/>
              <a:gd name="connsiteX573" fmla="*/ 725152 w 3548550"/>
              <a:gd name="connsiteY573" fmla="*/ 773251 h 1025565"/>
              <a:gd name="connsiteX574" fmla="*/ 712879 w 3548550"/>
              <a:gd name="connsiteY574" fmla="*/ 748704 h 1025565"/>
              <a:gd name="connsiteX575" fmla="*/ 633099 w 3548550"/>
              <a:gd name="connsiteY575" fmla="*/ 656650 h 1025565"/>
              <a:gd name="connsiteX576" fmla="*/ 614688 w 3548550"/>
              <a:gd name="connsiteY576" fmla="*/ 662787 h 1025565"/>
              <a:gd name="connsiteX577" fmla="*/ 596277 w 3548550"/>
              <a:gd name="connsiteY577" fmla="*/ 736430 h 1025565"/>
              <a:gd name="connsiteX578" fmla="*/ 584003 w 3548550"/>
              <a:gd name="connsiteY578" fmla="*/ 754841 h 1025565"/>
              <a:gd name="connsiteX579" fmla="*/ 565593 w 3548550"/>
              <a:gd name="connsiteY579" fmla="*/ 797799 h 1025565"/>
              <a:gd name="connsiteX580" fmla="*/ 528771 w 3548550"/>
              <a:gd name="connsiteY580" fmla="*/ 730293 h 1025565"/>
              <a:gd name="connsiteX581" fmla="*/ 510361 w 3548550"/>
              <a:gd name="connsiteY581" fmla="*/ 705745 h 1025565"/>
              <a:gd name="connsiteX582" fmla="*/ 473539 w 3548550"/>
              <a:gd name="connsiteY582" fmla="*/ 662787 h 1025565"/>
              <a:gd name="connsiteX583" fmla="*/ 455128 w 3548550"/>
              <a:gd name="connsiteY583" fmla="*/ 711882 h 1025565"/>
              <a:gd name="connsiteX584" fmla="*/ 436718 w 3548550"/>
              <a:gd name="connsiteY584" fmla="*/ 760978 h 1025565"/>
              <a:gd name="connsiteX585" fmla="*/ 424444 w 3548550"/>
              <a:gd name="connsiteY585" fmla="*/ 785525 h 1025565"/>
              <a:gd name="connsiteX586" fmla="*/ 393759 w 3548550"/>
              <a:gd name="connsiteY586" fmla="*/ 810073 h 1025565"/>
              <a:gd name="connsiteX587" fmla="*/ 363075 w 3548550"/>
              <a:gd name="connsiteY587" fmla="*/ 834621 h 1025565"/>
              <a:gd name="connsiteX588" fmla="*/ 338527 w 3548550"/>
              <a:gd name="connsiteY588" fmla="*/ 797799 h 1025565"/>
              <a:gd name="connsiteX589" fmla="*/ 301705 w 3548550"/>
              <a:gd name="connsiteY589" fmla="*/ 699609 h 1025565"/>
              <a:gd name="connsiteX590" fmla="*/ 277158 w 3548550"/>
              <a:gd name="connsiteY590" fmla="*/ 632102 h 1025565"/>
              <a:gd name="connsiteX591" fmla="*/ 271021 w 3548550"/>
              <a:gd name="connsiteY591" fmla="*/ 668924 h 1025565"/>
              <a:gd name="connsiteX592" fmla="*/ 252610 w 3548550"/>
              <a:gd name="connsiteY592" fmla="*/ 803936 h 1025565"/>
              <a:gd name="connsiteX593" fmla="*/ 240336 w 3548550"/>
              <a:gd name="connsiteY593" fmla="*/ 748704 h 1025565"/>
              <a:gd name="connsiteX594" fmla="*/ 228063 w 3548550"/>
              <a:gd name="connsiteY594" fmla="*/ 699609 h 1025565"/>
              <a:gd name="connsiteX595" fmla="*/ 215789 w 3548550"/>
              <a:gd name="connsiteY595" fmla="*/ 742567 h 1025565"/>
              <a:gd name="connsiteX596" fmla="*/ 209652 w 3548550"/>
              <a:gd name="connsiteY596" fmla="*/ 889853 h 1025565"/>
              <a:gd name="connsiteX597" fmla="*/ 228063 w 3548550"/>
              <a:gd name="connsiteY597" fmla="*/ 895990 h 1025565"/>
              <a:gd name="connsiteX598" fmla="*/ 326253 w 3548550"/>
              <a:gd name="connsiteY598" fmla="*/ 853031 h 1025565"/>
              <a:gd name="connsiteX599" fmla="*/ 363075 w 3548550"/>
              <a:gd name="connsiteY599" fmla="*/ 840758 h 1025565"/>
              <a:gd name="connsiteX600" fmla="*/ 393759 w 3548550"/>
              <a:gd name="connsiteY600" fmla="*/ 822347 h 1025565"/>
              <a:gd name="connsiteX601" fmla="*/ 590140 w 3548550"/>
              <a:gd name="connsiteY601" fmla="*/ 760978 h 1025565"/>
              <a:gd name="connsiteX602" fmla="*/ 749700 w 3548550"/>
              <a:gd name="connsiteY602" fmla="*/ 730293 h 1025565"/>
              <a:gd name="connsiteX603" fmla="*/ 798795 w 3548550"/>
              <a:gd name="connsiteY603" fmla="*/ 711882 h 1025565"/>
              <a:gd name="connsiteX604" fmla="*/ 841754 w 3548550"/>
              <a:gd name="connsiteY604" fmla="*/ 699609 h 1025565"/>
              <a:gd name="connsiteX605" fmla="*/ 939944 w 3548550"/>
              <a:gd name="connsiteY605" fmla="*/ 668924 h 1025565"/>
              <a:gd name="connsiteX606" fmla="*/ 982903 w 3548550"/>
              <a:gd name="connsiteY606" fmla="*/ 632102 h 1025565"/>
              <a:gd name="connsiteX607" fmla="*/ 1001314 w 3548550"/>
              <a:gd name="connsiteY607" fmla="*/ 625966 h 1025565"/>
              <a:gd name="connsiteX608" fmla="*/ 1197695 w 3548550"/>
              <a:gd name="connsiteY608" fmla="*/ 619829 h 1025565"/>
              <a:gd name="connsiteX609" fmla="*/ 1209969 w 3548550"/>
              <a:gd name="connsiteY609" fmla="*/ 595281 h 1025565"/>
              <a:gd name="connsiteX610" fmla="*/ 1234516 w 3548550"/>
              <a:gd name="connsiteY610" fmla="*/ 589144 h 1025565"/>
              <a:gd name="connsiteX611" fmla="*/ 1265201 w 3548550"/>
              <a:gd name="connsiteY611" fmla="*/ 583007 h 1025565"/>
              <a:gd name="connsiteX612" fmla="*/ 1289748 w 3548550"/>
              <a:gd name="connsiteY612" fmla="*/ 570733 h 1025565"/>
              <a:gd name="connsiteX613" fmla="*/ 1252927 w 3548550"/>
              <a:gd name="connsiteY613" fmla="*/ 484817 h 1025565"/>
              <a:gd name="connsiteX614" fmla="*/ 1246790 w 3548550"/>
              <a:gd name="connsiteY614" fmla="*/ 460269 h 1025565"/>
              <a:gd name="connsiteX615" fmla="*/ 1185421 w 3548550"/>
              <a:gd name="connsiteY615" fmla="*/ 368215 h 1025565"/>
              <a:gd name="connsiteX616" fmla="*/ 1167010 w 3548550"/>
              <a:gd name="connsiteY616" fmla="*/ 343668 h 1025565"/>
              <a:gd name="connsiteX617" fmla="*/ 1240653 w 3548550"/>
              <a:gd name="connsiteY617" fmla="*/ 411174 h 1025565"/>
              <a:gd name="connsiteX618" fmla="*/ 1381802 w 3548550"/>
              <a:gd name="connsiteY618" fmla="*/ 478680 h 1025565"/>
              <a:gd name="connsiteX619" fmla="*/ 1424761 w 3548550"/>
              <a:gd name="connsiteY619" fmla="*/ 503227 h 1025565"/>
              <a:gd name="connsiteX620" fmla="*/ 1467719 w 3548550"/>
              <a:gd name="connsiteY620" fmla="*/ 521638 h 1025565"/>
              <a:gd name="connsiteX621" fmla="*/ 1559773 w 3548550"/>
              <a:gd name="connsiteY621" fmla="*/ 589144 h 1025565"/>
              <a:gd name="connsiteX622" fmla="*/ 1578183 w 3548550"/>
              <a:gd name="connsiteY622" fmla="*/ 619829 h 1025565"/>
              <a:gd name="connsiteX623" fmla="*/ 1559773 w 3548550"/>
              <a:gd name="connsiteY623" fmla="*/ 613692 h 1025565"/>
              <a:gd name="connsiteX624" fmla="*/ 1541362 w 3548550"/>
              <a:gd name="connsiteY624" fmla="*/ 576870 h 1025565"/>
              <a:gd name="connsiteX625" fmla="*/ 1529088 w 3548550"/>
              <a:gd name="connsiteY625" fmla="*/ 558460 h 1025565"/>
              <a:gd name="connsiteX626" fmla="*/ 1492267 w 3548550"/>
              <a:gd name="connsiteY626" fmla="*/ 497090 h 1025565"/>
              <a:gd name="connsiteX627" fmla="*/ 1467719 w 3548550"/>
              <a:gd name="connsiteY627" fmla="*/ 447995 h 1025565"/>
              <a:gd name="connsiteX628" fmla="*/ 1449308 w 3548550"/>
              <a:gd name="connsiteY628" fmla="*/ 392763 h 1025565"/>
              <a:gd name="connsiteX629" fmla="*/ 1412487 w 3548550"/>
              <a:gd name="connsiteY629" fmla="*/ 509364 h 1025565"/>
              <a:gd name="connsiteX630" fmla="*/ 1400213 w 3548550"/>
              <a:gd name="connsiteY630" fmla="*/ 533912 h 1025565"/>
              <a:gd name="connsiteX631" fmla="*/ 1394076 w 3548550"/>
              <a:gd name="connsiteY631" fmla="*/ 552323 h 1025565"/>
              <a:gd name="connsiteX632" fmla="*/ 1302022 w 3548550"/>
              <a:gd name="connsiteY632" fmla="*/ 607555 h 1025565"/>
              <a:gd name="connsiteX633" fmla="*/ 1283612 w 3548550"/>
              <a:gd name="connsiteY633" fmla="*/ 595281 h 1025565"/>
              <a:gd name="connsiteX634" fmla="*/ 1314296 w 3548550"/>
              <a:gd name="connsiteY634" fmla="*/ 497090 h 1025565"/>
              <a:gd name="connsiteX635" fmla="*/ 1332707 w 3548550"/>
              <a:gd name="connsiteY635" fmla="*/ 478680 h 1025565"/>
              <a:gd name="connsiteX636" fmla="*/ 1351118 w 3548550"/>
              <a:gd name="connsiteY636" fmla="*/ 417311 h 1025565"/>
              <a:gd name="connsiteX637" fmla="*/ 1369528 w 3548550"/>
              <a:gd name="connsiteY637" fmla="*/ 392763 h 1025565"/>
              <a:gd name="connsiteX638" fmla="*/ 1381802 w 3548550"/>
              <a:gd name="connsiteY638" fmla="*/ 362078 h 1025565"/>
              <a:gd name="connsiteX639" fmla="*/ 1387939 w 3548550"/>
              <a:gd name="connsiteY639" fmla="*/ 337531 h 1025565"/>
              <a:gd name="connsiteX640" fmla="*/ 1400213 w 3548550"/>
              <a:gd name="connsiteY640" fmla="*/ 300709 h 1025565"/>
              <a:gd name="connsiteX641" fmla="*/ 1412487 w 3548550"/>
              <a:gd name="connsiteY641" fmla="*/ 411174 h 1025565"/>
              <a:gd name="connsiteX642" fmla="*/ 1449308 w 3548550"/>
              <a:gd name="connsiteY642" fmla="*/ 644376 h 1025565"/>
              <a:gd name="connsiteX643" fmla="*/ 1461582 w 3548550"/>
              <a:gd name="connsiteY643" fmla="*/ 668924 h 1025565"/>
              <a:gd name="connsiteX644" fmla="*/ 1479993 w 3548550"/>
              <a:gd name="connsiteY644" fmla="*/ 632102 h 1025565"/>
              <a:gd name="connsiteX645" fmla="*/ 1510677 w 3548550"/>
              <a:gd name="connsiteY645" fmla="*/ 570733 h 1025565"/>
              <a:gd name="connsiteX646" fmla="*/ 1522951 w 3548550"/>
              <a:gd name="connsiteY646" fmla="*/ 540049 h 1025565"/>
              <a:gd name="connsiteX647" fmla="*/ 1547499 w 3548550"/>
              <a:gd name="connsiteY647" fmla="*/ 515501 h 1025565"/>
              <a:gd name="connsiteX648" fmla="*/ 1590457 w 3548550"/>
              <a:gd name="connsiteY648" fmla="*/ 447995 h 1025565"/>
              <a:gd name="connsiteX649" fmla="*/ 1596594 w 3548550"/>
              <a:gd name="connsiteY649" fmla="*/ 478680 h 1025565"/>
              <a:gd name="connsiteX650" fmla="*/ 1602731 w 3548550"/>
              <a:gd name="connsiteY650" fmla="*/ 576870 h 1025565"/>
              <a:gd name="connsiteX651" fmla="*/ 1645689 w 3548550"/>
              <a:gd name="connsiteY651" fmla="*/ 558460 h 1025565"/>
              <a:gd name="connsiteX652" fmla="*/ 1694785 w 3548550"/>
              <a:gd name="connsiteY652" fmla="*/ 527775 h 1025565"/>
              <a:gd name="connsiteX653" fmla="*/ 1786838 w 3548550"/>
              <a:gd name="connsiteY653" fmla="*/ 503227 h 1025565"/>
              <a:gd name="connsiteX654" fmla="*/ 1927987 w 3548550"/>
              <a:gd name="connsiteY654" fmla="*/ 478680 h 1025565"/>
              <a:gd name="connsiteX655" fmla="*/ 1995493 w 3548550"/>
              <a:gd name="connsiteY655" fmla="*/ 472543 h 1025565"/>
              <a:gd name="connsiteX656" fmla="*/ 1977083 w 3548550"/>
              <a:gd name="connsiteY656" fmla="*/ 460269 h 1025565"/>
              <a:gd name="connsiteX657" fmla="*/ 1817523 w 3548550"/>
              <a:gd name="connsiteY657" fmla="*/ 460269 h 1025565"/>
              <a:gd name="connsiteX658" fmla="*/ 1792975 w 3548550"/>
              <a:gd name="connsiteY658" fmla="*/ 472543 h 1025565"/>
              <a:gd name="connsiteX659" fmla="*/ 1866618 w 3548550"/>
              <a:gd name="connsiteY659" fmla="*/ 466406 h 1025565"/>
              <a:gd name="connsiteX660" fmla="*/ 1885029 w 3548550"/>
              <a:gd name="connsiteY660" fmla="*/ 460269 h 1025565"/>
              <a:gd name="connsiteX661" fmla="*/ 1915714 w 3548550"/>
              <a:gd name="connsiteY661" fmla="*/ 454132 h 1025565"/>
              <a:gd name="connsiteX662" fmla="*/ 2013904 w 3548550"/>
              <a:gd name="connsiteY662" fmla="*/ 441858 h 1025565"/>
              <a:gd name="connsiteX663" fmla="*/ 2093684 w 3548550"/>
              <a:gd name="connsiteY663" fmla="*/ 417311 h 1025565"/>
              <a:gd name="connsiteX664" fmla="*/ 2112095 w 3548550"/>
              <a:gd name="connsiteY664" fmla="*/ 411174 h 1025565"/>
              <a:gd name="connsiteX665" fmla="*/ 2185738 w 3548550"/>
              <a:gd name="connsiteY665" fmla="*/ 405037 h 1025565"/>
              <a:gd name="connsiteX666" fmla="*/ 2259381 w 3548550"/>
              <a:gd name="connsiteY666" fmla="*/ 368215 h 1025565"/>
              <a:gd name="connsiteX667" fmla="*/ 2290065 w 3548550"/>
              <a:gd name="connsiteY667" fmla="*/ 349804 h 1025565"/>
              <a:gd name="connsiteX668" fmla="*/ 2394393 w 3548550"/>
              <a:gd name="connsiteY668" fmla="*/ 325257 h 1025565"/>
              <a:gd name="connsiteX669" fmla="*/ 2455762 w 3548550"/>
              <a:gd name="connsiteY669" fmla="*/ 312983 h 1025565"/>
              <a:gd name="connsiteX670" fmla="*/ 2480310 w 3548550"/>
              <a:gd name="connsiteY670" fmla="*/ 300709 h 1025565"/>
              <a:gd name="connsiteX671" fmla="*/ 2449625 w 3548550"/>
              <a:gd name="connsiteY671" fmla="*/ 227066 h 1025565"/>
              <a:gd name="connsiteX672" fmla="*/ 2406667 w 3548550"/>
              <a:gd name="connsiteY672" fmla="*/ 202519 h 1025565"/>
              <a:gd name="connsiteX673" fmla="*/ 2382119 w 3548550"/>
              <a:gd name="connsiteY673" fmla="*/ 184108 h 1025565"/>
              <a:gd name="connsiteX674" fmla="*/ 2357571 w 3548550"/>
              <a:gd name="connsiteY674" fmla="*/ 171834 h 1025565"/>
              <a:gd name="connsiteX675" fmla="*/ 2339161 w 3548550"/>
              <a:gd name="connsiteY675" fmla="*/ 159560 h 1025565"/>
              <a:gd name="connsiteX676" fmla="*/ 2320750 w 3548550"/>
              <a:gd name="connsiteY676" fmla="*/ 153423 h 1025565"/>
              <a:gd name="connsiteX677" fmla="*/ 2345297 w 3548550"/>
              <a:gd name="connsiteY677" fmla="*/ 165697 h 1025565"/>
              <a:gd name="connsiteX678" fmla="*/ 2388256 w 3548550"/>
              <a:gd name="connsiteY678" fmla="*/ 159560 h 1025565"/>
              <a:gd name="connsiteX679" fmla="*/ 2375982 w 3548550"/>
              <a:gd name="connsiteY679" fmla="*/ 141149 h 1025565"/>
              <a:gd name="connsiteX680" fmla="*/ 2314613 w 3548550"/>
              <a:gd name="connsiteY680" fmla="*/ 116602 h 1025565"/>
              <a:gd name="connsiteX681" fmla="*/ 2228696 w 3548550"/>
              <a:gd name="connsiteY681" fmla="*/ 110465 h 1025565"/>
              <a:gd name="connsiteX682" fmla="*/ 2179601 w 3548550"/>
              <a:gd name="connsiteY682" fmla="*/ 98191 h 1025565"/>
              <a:gd name="connsiteX683" fmla="*/ 2136642 w 3548550"/>
              <a:gd name="connsiteY683" fmla="*/ 104328 h 1025565"/>
              <a:gd name="connsiteX684" fmla="*/ 2283928 w 3548550"/>
              <a:gd name="connsiteY684" fmla="*/ 122739 h 1025565"/>
              <a:gd name="connsiteX685" fmla="*/ 2265518 w 3548550"/>
              <a:gd name="connsiteY685" fmla="*/ 177971 h 1025565"/>
              <a:gd name="connsiteX686" fmla="*/ 2253244 w 3548550"/>
              <a:gd name="connsiteY686" fmla="*/ 220929 h 1025565"/>
              <a:gd name="connsiteX687" fmla="*/ 2234833 w 3548550"/>
              <a:gd name="connsiteY687" fmla="*/ 257751 h 1025565"/>
              <a:gd name="connsiteX688" fmla="*/ 2240970 w 3548550"/>
              <a:gd name="connsiteY688" fmla="*/ 288435 h 1025565"/>
              <a:gd name="connsiteX689" fmla="*/ 2320750 w 3548550"/>
              <a:gd name="connsiteY689" fmla="*/ 312983 h 1025565"/>
              <a:gd name="connsiteX690" fmla="*/ 2308476 w 3548550"/>
              <a:gd name="connsiteY690" fmla="*/ 331394 h 1025565"/>
              <a:gd name="connsiteX691" fmla="*/ 2345297 w 3548550"/>
              <a:gd name="connsiteY691" fmla="*/ 386626 h 1025565"/>
              <a:gd name="connsiteX692" fmla="*/ 2382119 w 3548550"/>
              <a:gd name="connsiteY692" fmla="*/ 392763 h 1025565"/>
              <a:gd name="connsiteX693" fmla="*/ 2400530 w 3548550"/>
              <a:gd name="connsiteY693" fmla="*/ 380489 h 1025565"/>
              <a:gd name="connsiteX694" fmla="*/ 2412803 w 3548550"/>
              <a:gd name="connsiteY694" fmla="*/ 355941 h 1025565"/>
              <a:gd name="connsiteX695" fmla="*/ 2369845 w 3548550"/>
              <a:gd name="connsiteY695" fmla="*/ 177971 h 1025565"/>
              <a:gd name="connsiteX696" fmla="*/ 2363708 w 3548550"/>
              <a:gd name="connsiteY696" fmla="*/ 153423 h 1025565"/>
              <a:gd name="connsiteX697" fmla="*/ 2449625 w 3548550"/>
              <a:gd name="connsiteY697" fmla="*/ 98191 h 1025565"/>
              <a:gd name="connsiteX698" fmla="*/ 2461899 w 3548550"/>
              <a:gd name="connsiteY698" fmla="*/ 325257 h 1025565"/>
              <a:gd name="connsiteX699" fmla="*/ 2474173 w 3548550"/>
              <a:gd name="connsiteY699" fmla="*/ 288435 h 1025565"/>
              <a:gd name="connsiteX700" fmla="*/ 2474173 w 3548550"/>
              <a:gd name="connsiteY700" fmla="*/ 116602 h 1025565"/>
              <a:gd name="connsiteX701" fmla="*/ 2486446 w 3548550"/>
              <a:gd name="connsiteY701" fmla="*/ 159560 h 1025565"/>
              <a:gd name="connsiteX702" fmla="*/ 2480310 w 3548550"/>
              <a:gd name="connsiteY702" fmla="*/ 374352 h 1025565"/>
              <a:gd name="connsiteX703" fmla="*/ 2455762 w 3548550"/>
              <a:gd name="connsiteY703" fmla="*/ 405037 h 1025565"/>
              <a:gd name="connsiteX704" fmla="*/ 2400530 w 3548550"/>
              <a:gd name="connsiteY704" fmla="*/ 398900 h 1025565"/>
              <a:gd name="connsiteX705" fmla="*/ 2425077 w 3548550"/>
              <a:gd name="connsiteY705" fmla="*/ 411174 h 1025565"/>
              <a:gd name="connsiteX706" fmla="*/ 2461899 w 3548550"/>
              <a:gd name="connsiteY706" fmla="*/ 417311 h 1025565"/>
              <a:gd name="connsiteX707" fmla="*/ 2572363 w 3548550"/>
              <a:gd name="connsiteY707" fmla="*/ 411174 h 1025565"/>
              <a:gd name="connsiteX708" fmla="*/ 2688965 w 3548550"/>
              <a:gd name="connsiteY708" fmla="*/ 380489 h 1025565"/>
              <a:gd name="connsiteX709" fmla="*/ 2707375 w 3548550"/>
              <a:gd name="connsiteY709" fmla="*/ 368215 h 1025565"/>
              <a:gd name="connsiteX710" fmla="*/ 2750334 w 3548550"/>
              <a:gd name="connsiteY710" fmla="*/ 343668 h 1025565"/>
              <a:gd name="connsiteX711" fmla="*/ 2762608 w 3548550"/>
              <a:gd name="connsiteY711" fmla="*/ 325257 h 1025565"/>
              <a:gd name="connsiteX712" fmla="*/ 2768744 w 3548550"/>
              <a:gd name="connsiteY712" fmla="*/ 300709 h 1025565"/>
              <a:gd name="connsiteX713" fmla="*/ 2823977 w 3548550"/>
              <a:gd name="connsiteY713" fmla="*/ 270025 h 1025565"/>
              <a:gd name="connsiteX714" fmla="*/ 2879209 w 3548550"/>
              <a:gd name="connsiteY714" fmla="*/ 251614 h 1025565"/>
              <a:gd name="connsiteX715" fmla="*/ 2922167 w 3548550"/>
              <a:gd name="connsiteY715" fmla="*/ 233203 h 1025565"/>
              <a:gd name="connsiteX716" fmla="*/ 2958989 w 3548550"/>
              <a:gd name="connsiteY716" fmla="*/ 227066 h 1025565"/>
              <a:gd name="connsiteX717" fmla="*/ 3001947 w 3548550"/>
              <a:gd name="connsiteY717" fmla="*/ 214792 h 1025565"/>
              <a:gd name="connsiteX718" fmla="*/ 3014221 w 3548550"/>
              <a:gd name="connsiteY718" fmla="*/ 214792 h 102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</a:cxnLst>
            <a:rect l="l" t="t" r="r" b="b"/>
            <a:pathLst>
              <a:path w="3548550" h="1025565">
                <a:moveTo>
                  <a:pt x="160556" y="1006454"/>
                </a:moveTo>
                <a:cubicBezTo>
                  <a:pt x="140727" y="946964"/>
                  <a:pt x="160917" y="970942"/>
                  <a:pt x="123735" y="994180"/>
                </a:cubicBezTo>
                <a:cubicBezTo>
                  <a:pt x="116582" y="998650"/>
                  <a:pt x="107370" y="998271"/>
                  <a:pt x="99187" y="1000317"/>
                </a:cubicBezTo>
                <a:cubicBezTo>
                  <a:pt x="87061" y="996275"/>
                  <a:pt x="71017" y="992720"/>
                  <a:pt x="62366" y="981907"/>
                </a:cubicBezTo>
                <a:cubicBezTo>
                  <a:pt x="58325" y="976856"/>
                  <a:pt x="58275" y="969633"/>
                  <a:pt x="56229" y="963496"/>
                </a:cubicBezTo>
                <a:cubicBezTo>
                  <a:pt x="59470" y="950531"/>
                  <a:pt x="63877" y="909510"/>
                  <a:pt x="80777" y="895990"/>
                </a:cubicBezTo>
                <a:cubicBezTo>
                  <a:pt x="85828" y="891949"/>
                  <a:pt x="93401" y="892746"/>
                  <a:pt x="99187" y="889853"/>
                </a:cubicBezTo>
                <a:cubicBezTo>
                  <a:pt x="105784" y="886554"/>
                  <a:pt x="111461" y="881670"/>
                  <a:pt x="117598" y="877579"/>
                </a:cubicBezTo>
                <a:cubicBezTo>
                  <a:pt x="119644" y="871442"/>
                  <a:pt x="123735" y="865637"/>
                  <a:pt x="123735" y="859168"/>
                </a:cubicBezTo>
                <a:cubicBezTo>
                  <a:pt x="123735" y="819679"/>
                  <a:pt x="121960" y="822754"/>
                  <a:pt x="105324" y="797799"/>
                </a:cubicBezTo>
                <a:cubicBezTo>
                  <a:pt x="109415" y="838712"/>
                  <a:pt x="112498" y="879738"/>
                  <a:pt x="117598" y="920537"/>
                </a:cubicBezTo>
                <a:cubicBezTo>
                  <a:pt x="117913" y="923055"/>
                  <a:pt x="126737" y="958793"/>
                  <a:pt x="129872" y="963496"/>
                </a:cubicBezTo>
                <a:cubicBezTo>
                  <a:pt x="134686" y="970717"/>
                  <a:pt x="142146" y="975770"/>
                  <a:pt x="148283" y="981907"/>
                </a:cubicBezTo>
                <a:cubicBezTo>
                  <a:pt x="169389" y="1045220"/>
                  <a:pt x="176107" y="1071120"/>
                  <a:pt x="148283" y="834621"/>
                </a:cubicBezTo>
                <a:cubicBezTo>
                  <a:pt x="146463" y="819148"/>
                  <a:pt x="135465" y="806203"/>
                  <a:pt x="129872" y="791662"/>
                </a:cubicBezTo>
                <a:cubicBezTo>
                  <a:pt x="125228" y="779587"/>
                  <a:pt x="121152" y="767281"/>
                  <a:pt x="117598" y="754841"/>
                </a:cubicBezTo>
                <a:cubicBezTo>
                  <a:pt x="110647" y="730511"/>
                  <a:pt x="105324" y="705746"/>
                  <a:pt x="99187" y="681198"/>
                </a:cubicBezTo>
                <a:cubicBezTo>
                  <a:pt x="97141" y="673015"/>
                  <a:pt x="95717" y="664652"/>
                  <a:pt x="93050" y="656650"/>
                </a:cubicBezTo>
                <a:lnTo>
                  <a:pt x="86914" y="638239"/>
                </a:lnTo>
                <a:cubicBezTo>
                  <a:pt x="87101" y="642537"/>
                  <a:pt x="88410" y="779240"/>
                  <a:pt x="99187" y="822347"/>
                </a:cubicBezTo>
                <a:cubicBezTo>
                  <a:pt x="101859" y="833034"/>
                  <a:pt x="108144" y="842526"/>
                  <a:pt x="111461" y="853031"/>
                </a:cubicBezTo>
                <a:cubicBezTo>
                  <a:pt x="145470" y="960724"/>
                  <a:pt x="118208" y="909280"/>
                  <a:pt x="154420" y="969633"/>
                </a:cubicBezTo>
                <a:cubicBezTo>
                  <a:pt x="156465" y="985998"/>
                  <a:pt x="160556" y="1035220"/>
                  <a:pt x="160556" y="1018728"/>
                </a:cubicBezTo>
                <a:cubicBezTo>
                  <a:pt x="160556" y="987975"/>
                  <a:pt x="159167" y="957058"/>
                  <a:pt x="154420" y="926674"/>
                </a:cubicBezTo>
                <a:cubicBezTo>
                  <a:pt x="148905" y="891377"/>
                  <a:pt x="129872" y="822347"/>
                  <a:pt x="129872" y="822347"/>
                </a:cubicBezTo>
                <a:cubicBezTo>
                  <a:pt x="122518" y="756161"/>
                  <a:pt x="126144" y="774265"/>
                  <a:pt x="111461" y="705745"/>
                </a:cubicBezTo>
                <a:cubicBezTo>
                  <a:pt x="109694" y="697498"/>
                  <a:pt x="101552" y="673654"/>
                  <a:pt x="105324" y="681198"/>
                </a:cubicBezTo>
                <a:cubicBezTo>
                  <a:pt x="124670" y="719891"/>
                  <a:pt x="129848" y="736283"/>
                  <a:pt x="136009" y="773251"/>
                </a:cubicBezTo>
                <a:cubicBezTo>
                  <a:pt x="138387" y="787519"/>
                  <a:pt x="136160" y="803041"/>
                  <a:pt x="142146" y="816210"/>
                </a:cubicBezTo>
                <a:cubicBezTo>
                  <a:pt x="146934" y="826745"/>
                  <a:pt x="159162" y="831972"/>
                  <a:pt x="166693" y="840758"/>
                </a:cubicBezTo>
                <a:cubicBezTo>
                  <a:pt x="171493" y="846358"/>
                  <a:pt x="174876" y="853031"/>
                  <a:pt x="178967" y="859168"/>
                </a:cubicBezTo>
                <a:cubicBezTo>
                  <a:pt x="175496" y="820988"/>
                  <a:pt x="173480" y="786034"/>
                  <a:pt x="166693" y="748704"/>
                </a:cubicBezTo>
                <a:cubicBezTo>
                  <a:pt x="162850" y="727565"/>
                  <a:pt x="147117" y="680995"/>
                  <a:pt x="142146" y="668924"/>
                </a:cubicBezTo>
                <a:cubicBezTo>
                  <a:pt x="135180" y="652005"/>
                  <a:pt x="126159" y="635999"/>
                  <a:pt x="117598" y="619829"/>
                </a:cubicBezTo>
                <a:cubicBezTo>
                  <a:pt x="107744" y="601215"/>
                  <a:pt x="94736" y="584151"/>
                  <a:pt x="86914" y="564596"/>
                </a:cubicBezTo>
                <a:cubicBezTo>
                  <a:pt x="82823" y="554368"/>
                  <a:pt x="78508" y="544227"/>
                  <a:pt x="74640" y="533912"/>
                </a:cubicBezTo>
                <a:cubicBezTo>
                  <a:pt x="72369" y="527855"/>
                  <a:pt x="70906" y="521507"/>
                  <a:pt x="68503" y="515501"/>
                </a:cubicBezTo>
                <a:cubicBezTo>
                  <a:pt x="62717" y="501036"/>
                  <a:pt x="55878" y="487008"/>
                  <a:pt x="50092" y="472543"/>
                </a:cubicBezTo>
                <a:cubicBezTo>
                  <a:pt x="47689" y="466537"/>
                  <a:pt x="39381" y="449558"/>
                  <a:pt x="43955" y="454132"/>
                </a:cubicBezTo>
                <a:cubicBezTo>
                  <a:pt x="52389" y="462566"/>
                  <a:pt x="56044" y="474702"/>
                  <a:pt x="62366" y="484817"/>
                </a:cubicBezTo>
                <a:cubicBezTo>
                  <a:pt x="66275" y="491071"/>
                  <a:pt x="70981" y="496823"/>
                  <a:pt x="74640" y="503227"/>
                </a:cubicBezTo>
                <a:cubicBezTo>
                  <a:pt x="79179" y="511170"/>
                  <a:pt x="81336" y="520524"/>
                  <a:pt x="86914" y="527775"/>
                </a:cubicBezTo>
                <a:cubicBezTo>
                  <a:pt x="101933" y="547299"/>
                  <a:pt x="119978" y="564304"/>
                  <a:pt x="136009" y="583007"/>
                </a:cubicBezTo>
                <a:cubicBezTo>
                  <a:pt x="144533" y="592952"/>
                  <a:pt x="152374" y="603464"/>
                  <a:pt x="160556" y="613692"/>
                </a:cubicBezTo>
                <a:cubicBezTo>
                  <a:pt x="175238" y="657735"/>
                  <a:pt x="169529" y="632773"/>
                  <a:pt x="160556" y="718019"/>
                </a:cubicBezTo>
                <a:cubicBezTo>
                  <a:pt x="159464" y="728393"/>
                  <a:pt x="157164" y="738641"/>
                  <a:pt x="154420" y="748704"/>
                </a:cubicBezTo>
                <a:cubicBezTo>
                  <a:pt x="151016" y="761186"/>
                  <a:pt x="142146" y="785525"/>
                  <a:pt x="142146" y="785525"/>
                </a:cubicBezTo>
                <a:cubicBezTo>
                  <a:pt x="144386" y="837053"/>
                  <a:pt x="103359" y="932811"/>
                  <a:pt x="172830" y="932811"/>
                </a:cubicBezTo>
                <a:cubicBezTo>
                  <a:pt x="181264" y="932811"/>
                  <a:pt x="189195" y="928720"/>
                  <a:pt x="197378" y="926674"/>
                </a:cubicBezTo>
                <a:cubicBezTo>
                  <a:pt x="213743" y="914400"/>
                  <a:pt x="265879" y="883384"/>
                  <a:pt x="246473" y="889853"/>
                </a:cubicBezTo>
                <a:cubicBezTo>
                  <a:pt x="200190" y="905282"/>
                  <a:pt x="257249" y="884467"/>
                  <a:pt x="209652" y="908264"/>
                </a:cubicBezTo>
                <a:cubicBezTo>
                  <a:pt x="203866" y="911157"/>
                  <a:pt x="197378" y="912355"/>
                  <a:pt x="191241" y="914400"/>
                </a:cubicBezTo>
                <a:cubicBezTo>
                  <a:pt x="182803" y="948153"/>
                  <a:pt x="173341" y="951222"/>
                  <a:pt x="234199" y="951222"/>
                </a:cubicBezTo>
                <a:cubicBezTo>
                  <a:pt x="287479" y="951222"/>
                  <a:pt x="314014" y="943542"/>
                  <a:pt x="356938" y="932811"/>
                </a:cubicBezTo>
                <a:cubicBezTo>
                  <a:pt x="365120" y="926674"/>
                  <a:pt x="385284" y="923896"/>
                  <a:pt x="381485" y="914400"/>
                </a:cubicBezTo>
                <a:cubicBezTo>
                  <a:pt x="376680" y="902388"/>
                  <a:pt x="357587" y="902742"/>
                  <a:pt x="344664" y="902127"/>
                </a:cubicBezTo>
                <a:cubicBezTo>
                  <a:pt x="313946" y="900664"/>
                  <a:pt x="283295" y="906218"/>
                  <a:pt x="252610" y="908264"/>
                </a:cubicBezTo>
                <a:cubicBezTo>
                  <a:pt x="161211" y="942537"/>
                  <a:pt x="237075" y="916209"/>
                  <a:pt x="178967" y="932811"/>
                </a:cubicBezTo>
                <a:cubicBezTo>
                  <a:pt x="172747" y="934588"/>
                  <a:pt x="166832" y="937379"/>
                  <a:pt x="160556" y="938948"/>
                </a:cubicBezTo>
                <a:cubicBezTo>
                  <a:pt x="150437" y="941478"/>
                  <a:pt x="119468" y="945828"/>
                  <a:pt x="129872" y="945085"/>
                </a:cubicBezTo>
                <a:cubicBezTo>
                  <a:pt x="197484" y="940256"/>
                  <a:pt x="264884" y="932811"/>
                  <a:pt x="332390" y="926674"/>
                </a:cubicBezTo>
                <a:cubicBezTo>
                  <a:pt x="363273" y="920497"/>
                  <a:pt x="376008" y="920142"/>
                  <a:pt x="406033" y="902127"/>
                </a:cubicBezTo>
                <a:cubicBezTo>
                  <a:pt x="438668" y="882546"/>
                  <a:pt x="409018" y="883923"/>
                  <a:pt x="442854" y="877579"/>
                </a:cubicBezTo>
                <a:cubicBezTo>
                  <a:pt x="524840" y="862206"/>
                  <a:pt x="532597" y="864682"/>
                  <a:pt x="620825" y="859168"/>
                </a:cubicBezTo>
                <a:cubicBezTo>
                  <a:pt x="633099" y="857122"/>
                  <a:pt x="645499" y="855730"/>
                  <a:pt x="657646" y="853031"/>
                </a:cubicBezTo>
                <a:cubicBezTo>
                  <a:pt x="663961" y="851628"/>
                  <a:pt x="680631" y="851468"/>
                  <a:pt x="676057" y="846894"/>
                </a:cubicBezTo>
                <a:cubicBezTo>
                  <a:pt x="668682" y="839519"/>
                  <a:pt x="655601" y="842803"/>
                  <a:pt x="645373" y="840758"/>
                </a:cubicBezTo>
                <a:cubicBezTo>
                  <a:pt x="569684" y="846895"/>
                  <a:pt x="494172" y="855870"/>
                  <a:pt x="418307" y="859168"/>
                </a:cubicBezTo>
                <a:cubicBezTo>
                  <a:pt x="399801" y="859973"/>
                  <a:pt x="376174" y="866129"/>
                  <a:pt x="363075" y="853031"/>
                </a:cubicBezTo>
                <a:cubicBezTo>
                  <a:pt x="354893" y="844849"/>
                  <a:pt x="378836" y="836015"/>
                  <a:pt x="387622" y="828484"/>
                </a:cubicBezTo>
                <a:cubicBezTo>
                  <a:pt x="407453" y="811486"/>
                  <a:pt x="407644" y="821319"/>
                  <a:pt x="424444" y="797799"/>
                </a:cubicBezTo>
                <a:cubicBezTo>
                  <a:pt x="429761" y="790355"/>
                  <a:pt x="432179" y="781194"/>
                  <a:pt x="436718" y="773251"/>
                </a:cubicBezTo>
                <a:cubicBezTo>
                  <a:pt x="440377" y="766847"/>
                  <a:pt x="454206" y="749626"/>
                  <a:pt x="448991" y="754841"/>
                </a:cubicBezTo>
                <a:cubicBezTo>
                  <a:pt x="435655" y="768177"/>
                  <a:pt x="425506" y="784463"/>
                  <a:pt x="412170" y="797799"/>
                </a:cubicBezTo>
                <a:cubicBezTo>
                  <a:pt x="406955" y="803014"/>
                  <a:pt x="399359" y="805273"/>
                  <a:pt x="393759" y="810073"/>
                </a:cubicBezTo>
                <a:cubicBezTo>
                  <a:pt x="384973" y="817604"/>
                  <a:pt x="379135" y="828667"/>
                  <a:pt x="369212" y="834621"/>
                </a:cubicBezTo>
                <a:cubicBezTo>
                  <a:pt x="348155" y="847255"/>
                  <a:pt x="312231" y="849774"/>
                  <a:pt x="289432" y="853031"/>
                </a:cubicBezTo>
                <a:cubicBezTo>
                  <a:pt x="283295" y="855077"/>
                  <a:pt x="276807" y="856275"/>
                  <a:pt x="271021" y="859168"/>
                </a:cubicBezTo>
                <a:cubicBezTo>
                  <a:pt x="264424" y="862467"/>
                  <a:pt x="259960" y="870829"/>
                  <a:pt x="252610" y="871442"/>
                </a:cubicBezTo>
                <a:cubicBezTo>
                  <a:pt x="234150" y="872980"/>
                  <a:pt x="215789" y="867351"/>
                  <a:pt x="197378" y="865305"/>
                </a:cubicBezTo>
                <a:cubicBezTo>
                  <a:pt x="184515" y="856730"/>
                  <a:pt x="160372" y="842373"/>
                  <a:pt x="154420" y="828484"/>
                </a:cubicBezTo>
                <a:cubicBezTo>
                  <a:pt x="146202" y="809309"/>
                  <a:pt x="142146" y="767115"/>
                  <a:pt x="142146" y="767115"/>
                </a:cubicBezTo>
                <a:cubicBezTo>
                  <a:pt x="136009" y="773252"/>
                  <a:pt x="127950" y="777938"/>
                  <a:pt x="123735" y="785525"/>
                </a:cubicBezTo>
                <a:cubicBezTo>
                  <a:pt x="117452" y="796835"/>
                  <a:pt x="121811" y="814584"/>
                  <a:pt x="111461" y="822347"/>
                </a:cubicBezTo>
                <a:cubicBezTo>
                  <a:pt x="105560" y="826772"/>
                  <a:pt x="103096" y="810191"/>
                  <a:pt x="99187" y="803936"/>
                </a:cubicBezTo>
                <a:cubicBezTo>
                  <a:pt x="92865" y="793821"/>
                  <a:pt x="86111" y="783920"/>
                  <a:pt x="80777" y="773251"/>
                </a:cubicBezTo>
                <a:cubicBezTo>
                  <a:pt x="77884" y="767465"/>
                  <a:pt x="77533" y="760627"/>
                  <a:pt x="74640" y="754841"/>
                </a:cubicBezTo>
                <a:cubicBezTo>
                  <a:pt x="71341" y="748244"/>
                  <a:pt x="68621" y="740339"/>
                  <a:pt x="62366" y="736430"/>
                </a:cubicBezTo>
                <a:cubicBezTo>
                  <a:pt x="51395" y="729573"/>
                  <a:pt x="25544" y="724156"/>
                  <a:pt x="25544" y="724156"/>
                </a:cubicBezTo>
                <a:cubicBezTo>
                  <a:pt x="19407" y="734384"/>
                  <a:pt x="12468" y="744172"/>
                  <a:pt x="7134" y="754841"/>
                </a:cubicBezTo>
                <a:cubicBezTo>
                  <a:pt x="-5832" y="780774"/>
                  <a:pt x="477" y="806472"/>
                  <a:pt x="13271" y="834621"/>
                </a:cubicBezTo>
                <a:cubicBezTo>
                  <a:pt x="15948" y="840510"/>
                  <a:pt x="25262" y="839956"/>
                  <a:pt x="31681" y="840758"/>
                </a:cubicBezTo>
                <a:cubicBezTo>
                  <a:pt x="58147" y="844066"/>
                  <a:pt x="84868" y="844849"/>
                  <a:pt x="111461" y="846894"/>
                </a:cubicBezTo>
                <a:cubicBezTo>
                  <a:pt x="89483" y="879862"/>
                  <a:pt x="88879" y="873772"/>
                  <a:pt x="80777" y="902127"/>
                </a:cubicBezTo>
                <a:cubicBezTo>
                  <a:pt x="78460" y="910237"/>
                  <a:pt x="76686" y="918492"/>
                  <a:pt x="74640" y="926674"/>
                </a:cubicBezTo>
                <a:cubicBezTo>
                  <a:pt x="80777" y="932811"/>
                  <a:pt x="85829" y="940271"/>
                  <a:pt x="93050" y="945085"/>
                </a:cubicBezTo>
                <a:cubicBezTo>
                  <a:pt x="98432" y="948673"/>
                  <a:pt x="104992" y="951222"/>
                  <a:pt x="111461" y="951222"/>
                </a:cubicBezTo>
                <a:cubicBezTo>
                  <a:pt x="146297" y="951222"/>
                  <a:pt x="181013" y="947131"/>
                  <a:pt x="215789" y="945085"/>
                </a:cubicBezTo>
                <a:cubicBezTo>
                  <a:pt x="213743" y="928720"/>
                  <a:pt x="211379" y="912392"/>
                  <a:pt x="209652" y="895990"/>
                </a:cubicBezTo>
                <a:cubicBezTo>
                  <a:pt x="207287" y="873519"/>
                  <a:pt x="206318" y="850904"/>
                  <a:pt x="203515" y="828484"/>
                </a:cubicBezTo>
                <a:cubicBezTo>
                  <a:pt x="202221" y="818134"/>
                  <a:pt x="199424" y="808027"/>
                  <a:pt x="197378" y="797799"/>
                </a:cubicBezTo>
                <a:cubicBezTo>
                  <a:pt x="199424" y="789616"/>
                  <a:pt x="195601" y="776167"/>
                  <a:pt x="203515" y="773251"/>
                </a:cubicBezTo>
                <a:cubicBezTo>
                  <a:pt x="238543" y="760346"/>
                  <a:pt x="313979" y="754841"/>
                  <a:pt x="313979" y="754841"/>
                </a:cubicBezTo>
                <a:cubicBezTo>
                  <a:pt x="328299" y="756887"/>
                  <a:pt x="345366" y="752299"/>
                  <a:pt x="356938" y="760978"/>
                </a:cubicBezTo>
                <a:cubicBezTo>
                  <a:pt x="365283" y="767236"/>
                  <a:pt x="360812" y="781480"/>
                  <a:pt x="363075" y="791662"/>
                </a:cubicBezTo>
                <a:cubicBezTo>
                  <a:pt x="366945" y="809078"/>
                  <a:pt x="374835" y="838401"/>
                  <a:pt x="381485" y="853031"/>
                </a:cubicBezTo>
                <a:cubicBezTo>
                  <a:pt x="386421" y="863890"/>
                  <a:pt x="393759" y="873488"/>
                  <a:pt x="399896" y="883716"/>
                </a:cubicBezTo>
                <a:cubicBezTo>
                  <a:pt x="416261" y="881670"/>
                  <a:pt x="433549" y="883370"/>
                  <a:pt x="448991" y="877579"/>
                </a:cubicBezTo>
                <a:cubicBezTo>
                  <a:pt x="467061" y="870803"/>
                  <a:pt x="482029" y="857599"/>
                  <a:pt x="498087" y="846894"/>
                </a:cubicBezTo>
                <a:cubicBezTo>
                  <a:pt x="504224" y="842803"/>
                  <a:pt x="509689" y="837458"/>
                  <a:pt x="516497" y="834621"/>
                </a:cubicBezTo>
                <a:cubicBezTo>
                  <a:pt x="534411" y="827157"/>
                  <a:pt x="553559" y="823024"/>
                  <a:pt x="571730" y="816210"/>
                </a:cubicBezTo>
                <a:cubicBezTo>
                  <a:pt x="586317" y="810740"/>
                  <a:pt x="599523" y="801367"/>
                  <a:pt x="614688" y="797799"/>
                </a:cubicBezTo>
                <a:cubicBezTo>
                  <a:pt x="634700" y="793090"/>
                  <a:pt x="655691" y="794471"/>
                  <a:pt x="676057" y="791662"/>
                </a:cubicBezTo>
                <a:cubicBezTo>
                  <a:pt x="715037" y="786285"/>
                  <a:pt x="753929" y="780202"/>
                  <a:pt x="792659" y="773251"/>
                </a:cubicBezTo>
                <a:cubicBezTo>
                  <a:pt x="833726" y="765880"/>
                  <a:pt x="874411" y="756511"/>
                  <a:pt x="915397" y="748704"/>
                </a:cubicBezTo>
                <a:cubicBezTo>
                  <a:pt x="917407" y="748321"/>
                  <a:pt x="921534" y="748704"/>
                  <a:pt x="921534" y="748704"/>
                </a:cubicBezTo>
                <a:cubicBezTo>
                  <a:pt x="937899" y="744613"/>
                  <a:pt x="954162" y="740089"/>
                  <a:pt x="970629" y="736430"/>
                </a:cubicBezTo>
                <a:cubicBezTo>
                  <a:pt x="1009402" y="727814"/>
                  <a:pt x="1087230" y="711882"/>
                  <a:pt x="1087230" y="711882"/>
                </a:cubicBezTo>
                <a:cubicBezTo>
                  <a:pt x="1107686" y="701654"/>
                  <a:pt x="1127833" y="690782"/>
                  <a:pt x="1148599" y="681198"/>
                </a:cubicBezTo>
                <a:cubicBezTo>
                  <a:pt x="1154473" y="678487"/>
                  <a:pt x="1167010" y="681530"/>
                  <a:pt x="1167010" y="675061"/>
                </a:cubicBezTo>
                <a:cubicBezTo>
                  <a:pt x="1167010" y="668592"/>
                  <a:pt x="1154736" y="670970"/>
                  <a:pt x="1148599" y="668924"/>
                </a:cubicBezTo>
                <a:cubicBezTo>
                  <a:pt x="1111778" y="673015"/>
                  <a:pt x="1073932" y="671652"/>
                  <a:pt x="1038135" y="681198"/>
                </a:cubicBezTo>
                <a:cubicBezTo>
                  <a:pt x="1031008" y="683098"/>
                  <a:pt x="1049170" y="693472"/>
                  <a:pt x="1056546" y="693472"/>
                </a:cubicBezTo>
                <a:cubicBezTo>
                  <a:pt x="1079417" y="693472"/>
                  <a:pt x="1101550" y="685289"/>
                  <a:pt x="1124052" y="681198"/>
                </a:cubicBezTo>
                <a:cubicBezTo>
                  <a:pt x="1284600" y="615089"/>
                  <a:pt x="1180376" y="670722"/>
                  <a:pt x="1271338" y="601418"/>
                </a:cubicBezTo>
                <a:cubicBezTo>
                  <a:pt x="1299333" y="580089"/>
                  <a:pt x="1332368" y="564935"/>
                  <a:pt x="1357254" y="540049"/>
                </a:cubicBezTo>
                <a:cubicBezTo>
                  <a:pt x="1400105" y="497198"/>
                  <a:pt x="1366596" y="535013"/>
                  <a:pt x="1406350" y="472543"/>
                </a:cubicBezTo>
                <a:cubicBezTo>
                  <a:pt x="1411841" y="463914"/>
                  <a:pt x="1414533" y="447995"/>
                  <a:pt x="1424761" y="447995"/>
                </a:cubicBezTo>
                <a:cubicBezTo>
                  <a:pt x="1433909" y="447995"/>
                  <a:pt x="1403808" y="469650"/>
                  <a:pt x="1412487" y="472543"/>
                </a:cubicBezTo>
                <a:cubicBezTo>
                  <a:pt x="1433922" y="479688"/>
                  <a:pt x="1457491" y="468452"/>
                  <a:pt x="1479993" y="466406"/>
                </a:cubicBezTo>
                <a:cubicBezTo>
                  <a:pt x="1517302" y="457078"/>
                  <a:pt x="1526327" y="455723"/>
                  <a:pt x="1572046" y="435721"/>
                </a:cubicBezTo>
                <a:cubicBezTo>
                  <a:pt x="1582974" y="430940"/>
                  <a:pt x="1592697" y="423761"/>
                  <a:pt x="1602731" y="417311"/>
                </a:cubicBezTo>
                <a:cubicBezTo>
                  <a:pt x="1676056" y="370174"/>
                  <a:pt x="1633838" y="392551"/>
                  <a:pt x="1682511" y="368215"/>
                </a:cubicBezTo>
                <a:cubicBezTo>
                  <a:pt x="1692248" y="353609"/>
                  <a:pt x="1705792" y="333925"/>
                  <a:pt x="1713195" y="319120"/>
                </a:cubicBezTo>
                <a:cubicBezTo>
                  <a:pt x="1716088" y="313334"/>
                  <a:pt x="1725469" y="302755"/>
                  <a:pt x="1719332" y="300709"/>
                </a:cubicBezTo>
                <a:cubicBezTo>
                  <a:pt x="1710653" y="297816"/>
                  <a:pt x="1702967" y="308892"/>
                  <a:pt x="1694785" y="312983"/>
                </a:cubicBezTo>
                <a:cubicBezTo>
                  <a:pt x="1686602" y="323211"/>
                  <a:pt x="1676598" y="332218"/>
                  <a:pt x="1670237" y="343668"/>
                </a:cubicBezTo>
                <a:cubicBezTo>
                  <a:pt x="1666141" y="351041"/>
                  <a:pt x="1666767" y="360214"/>
                  <a:pt x="1664100" y="368215"/>
                </a:cubicBezTo>
                <a:cubicBezTo>
                  <a:pt x="1660616" y="378666"/>
                  <a:pt x="1655917" y="388672"/>
                  <a:pt x="1651826" y="398900"/>
                </a:cubicBezTo>
                <a:cubicBezTo>
                  <a:pt x="1665621" y="440286"/>
                  <a:pt x="1654712" y="426412"/>
                  <a:pt x="1737743" y="423447"/>
                </a:cubicBezTo>
                <a:cubicBezTo>
                  <a:pt x="1825863" y="420300"/>
                  <a:pt x="1913668" y="411174"/>
                  <a:pt x="2001630" y="405037"/>
                </a:cubicBezTo>
                <a:cubicBezTo>
                  <a:pt x="2039925" y="395463"/>
                  <a:pt x="2035499" y="398823"/>
                  <a:pt x="2081410" y="368215"/>
                </a:cubicBezTo>
                <a:cubicBezTo>
                  <a:pt x="2088631" y="363401"/>
                  <a:pt x="2093684" y="355941"/>
                  <a:pt x="2099821" y="349804"/>
                </a:cubicBezTo>
                <a:cubicBezTo>
                  <a:pt x="2101867" y="343667"/>
                  <a:pt x="2110532" y="326820"/>
                  <a:pt x="2105958" y="331394"/>
                </a:cubicBezTo>
                <a:cubicBezTo>
                  <a:pt x="2099489" y="337863"/>
                  <a:pt x="2092390" y="346885"/>
                  <a:pt x="2093684" y="355941"/>
                </a:cubicBezTo>
                <a:cubicBezTo>
                  <a:pt x="2096763" y="377493"/>
                  <a:pt x="2148128" y="384647"/>
                  <a:pt x="2155053" y="386626"/>
                </a:cubicBezTo>
                <a:cubicBezTo>
                  <a:pt x="2185738" y="382535"/>
                  <a:pt x="2216815" y="380729"/>
                  <a:pt x="2247107" y="374352"/>
                </a:cubicBezTo>
                <a:cubicBezTo>
                  <a:pt x="2273662" y="368761"/>
                  <a:pt x="2290832" y="341136"/>
                  <a:pt x="2308476" y="325257"/>
                </a:cubicBezTo>
                <a:cubicBezTo>
                  <a:pt x="2338654" y="298097"/>
                  <a:pt x="2326955" y="312949"/>
                  <a:pt x="2363708" y="294572"/>
                </a:cubicBezTo>
                <a:cubicBezTo>
                  <a:pt x="2411284" y="270783"/>
                  <a:pt x="2354263" y="291582"/>
                  <a:pt x="2400530" y="276162"/>
                </a:cubicBezTo>
                <a:cubicBezTo>
                  <a:pt x="2467596" y="292927"/>
                  <a:pt x="2432860" y="290298"/>
                  <a:pt x="2504857" y="282298"/>
                </a:cubicBezTo>
                <a:cubicBezTo>
                  <a:pt x="2510994" y="272070"/>
                  <a:pt x="2517934" y="262283"/>
                  <a:pt x="2523268" y="251614"/>
                </a:cubicBezTo>
                <a:cubicBezTo>
                  <a:pt x="2528195" y="241761"/>
                  <a:pt x="2527178" y="228098"/>
                  <a:pt x="2535542" y="220929"/>
                </a:cubicBezTo>
                <a:cubicBezTo>
                  <a:pt x="2543461" y="214141"/>
                  <a:pt x="2555835" y="215696"/>
                  <a:pt x="2566226" y="214792"/>
                </a:cubicBezTo>
                <a:cubicBezTo>
                  <a:pt x="2602966" y="211597"/>
                  <a:pt x="2639869" y="210701"/>
                  <a:pt x="2676691" y="208655"/>
                </a:cubicBezTo>
                <a:lnTo>
                  <a:pt x="2750334" y="190245"/>
                </a:lnTo>
                <a:cubicBezTo>
                  <a:pt x="2760487" y="187856"/>
                  <a:pt x="2771689" y="188773"/>
                  <a:pt x="2781018" y="184108"/>
                </a:cubicBezTo>
                <a:cubicBezTo>
                  <a:pt x="2788781" y="180227"/>
                  <a:pt x="2792367" y="170742"/>
                  <a:pt x="2799429" y="165697"/>
                </a:cubicBezTo>
                <a:cubicBezTo>
                  <a:pt x="2806873" y="160380"/>
                  <a:pt x="2816833" y="159138"/>
                  <a:pt x="2823977" y="153423"/>
                </a:cubicBezTo>
                <a:cubicBezTo>
                  <a:pt x="2837531" y="142580"/>
                  <a:pt x="2860798" y="116602"/>
                  <a:pt x="2860798" y="116602"/>
                </a:cubicBezTo>
                <a:cubicBezTo>
                  <a:pt x="2915193" y="134734"/>
                  <a:pt x="2884761" y="127447"/>
                  <a:pt x="2952852" y="135013"/>
                </a:cubicBezTo>
                <a:cubicBezTo>
                  <a:pt x="3044906" y="132967"/>
                  <a:pt x="3137096" y="134283"/>
                  <a:pt x="3229013" y="128876"/>
                </a:cubicBezTo>
                <a:cubicBezTo>
                  <a:pt x="3241928" y="128116"/>
                  <a:pt x="3253442" y="120320"/>
                  <a:pt x="3265834" y="116602"/>
                </a:cubicBezTo>
                <a:cubicBezTo>
                  <a:pt x="3273913" y="114178"/>
                  <a:pt x="3282303" y="112889"/>
                  <a:pt x="3290382" y="110465"/>
                </a:cubicBezTo>
                <a:cubicBezTo>
                  <a:pt x="3302774" y="106747"/>
                  <a:pt x="3314272" y="98595"/>
                  <a:pt x="3327203" y="98191"/>
                </a:cubicBezTo>
                <a:lnTo>
                  <a:pt x="3523585" y="92054"/>
                </a:lnTo>
                <a:cubicBezTo>
                  <a:pt x="3529722" y="90008"/>
                  <a:pt x="3536209" y="83024"/>
                  <a:pt x="3541995" y="85917"/>
                </a:cubicBezTo>
                <a:cubicBezTo>
                  <a:pt x="3545632" y="87735"/>
                  <a:pt x="3554724" y="120921"/>
                  <a:pt x="3541995" y="122739"/>
                </a:cubicBezTo>
                <a:cubicBezTo>
                  <a:pt x="3473023" y="132592"/>
                  <a:pt x="3333340" y="135013"/>
                  <a:pt x="3333340" y="135013"/>
                </a:cubicBezTo>
                <a:cubicBezTo>
                  <a:pt x="3327203" y="139104"/>
                  <a:pt x="3321670" y="144291"/>
                  <a:pt x="3314930" y="147286"/>
                </a:cubicBezTo>
                <a:cubicBezTo>
                  <a:pt x="3303107" y="152540"/>
                  <a:pt x="3288970" y="152531"/>
                  <a:pt x="3278108" y="159560"/>
                </a:cubicBezTo>
                <a:cubicBezTo>
                  <a:pt x="3253698" y="175354"/>
                  <a:pt x="3234793" y="198665"/>
                  <a:pt x="3210602" y="214792"/>
                </a:cubicBezTo>
                <a:cubicBezTo>
                  <a:pt x="3204465" y="218883"/>
                  <a:pt x="3198595" y="223407"/>
                  <a:pt x="3192191" y="227066"/>
                </a:cubicBezTo>
                <a:cubicBezTo>
                  <a:pt x="3174543" y="237151"/>
                  <a:pt x="3167353" y="240041"/>
                  <a:pt x="3149233" y="245477"/>
                </a:cubicBezTo>
                <a:cubicBezTo>
                  <a:pt x="3134969" y="249756"/>
                  <a:pt x="3120489" y="253309"/>
                  <a:pt x="3106275" y="257751"/>
                </a:cubicBezTo>
                <a:cubicBezTo>
                  <a:pt x="3087752" y="263540"/>
                  <a:pt x="3051042" y="276162"/>
                  <a:pt x="3051042" y="276162"/>
                </a:cubicBezTo>
                <a:cubicBezTo>
                  <a:pt x="2904030" y="257785"/>
                  <a:pt x="2940002" y="248047"/>
                  <a:pt x="2830114" y="270025"/>
                </a:cubicBezTo>
                <a:cubicBezTo>
                  <a:pt x="2823771" y="271294"/>
                  <a:pt x="2817840" y="274116"/>
                  <a:pt x="2811703" y="276162"/>
                </a:cubicBezTo>
                <a:cubicBezTo>
                  <a:pt x="2808430" y="281072"/>
                  <a:pt x="2792473" y="310119"/>
                  <a:pt x="2781018" y="306846"/>
                </a:cubicBezTo>
                <a:cubicBezTo>
                  <a:pt x="2769891" y="303667"/>
                  <a:pt x="2765605" y="289402"/>
                  <a:pt x="2756471" y="282298"/>
                </a:cubicBezTo>
                <a:cubicBezTo>
                  <a:pt x="2750574" y="277712"/>
                  <a:pt x="2711426" y="255010"/>
                  <a:pt x="2701238" y="251614"/>
                </a:cubicBezTo>
                <a:cubicBezTo>
                  <a:pt x="2691343" y="248316"/>
                  <a:pt x="2680782" y="247523"/>
                  <a:pt x="2670554" y="245477"/>
                </a:cubicBezTo>
                <a:cubicBezTo>
                  <a:pt x="2658280" y="247523"/>
                  <a:pt x="2645537" y="247679"/>
                  <a:pt x="2633732" y="251614"/>
                </a:cubicBezTo>
                <a:cubicBezTo>
                  <a:pt x="2607302" y="260424"/>
                  <a:pt x="2583844" y="309935"/>
                  <a:pt x="2572363" y="319120"/>
                </a:cubicBezTo>
                <a:cubicBezTo>
                  <a:pt x="2562135" y="327303"/>
                  <a:pt x="2550941" y="334406"/>
                  <a:pt x="2541679" y="343668"/>
                </a:cubicBezTo>
                <a:cubicBezTo>
                  <a:pt x="2534447" y="350900"/>
                  <a:pt x="2530148" y="360647"/>
                  <a:pt x="2523268" y="368215"/>
                </a:cubicBezTo>
                <a:cubicBezTo>
                  <a:pt x="2509646" y="383199"/>
                  <a:pt x="2480310" y="411174"/>
                  <a:pt x="2480310" y="411174"/>
                </a:cubicBezTo>
                <a:cubicBezTo>
                  <a:pt x="2459853" y="409128"/>
                  <a:pt x="2439042" y="409345"/>
                  <a:pt x="2418940" y="405037"/>
                </a:cubicBezTo>
                <a:cubicBezTo>
                  <a:pt x="2409995" y="403120"/>
                  <a:pt x="2402801" y="396367"/>
                  <a:pt x="2394393" y="392763"/>
                </a:cubicBezTo>
                <a:cubicBezTo>
                  <a:pt x="2388447" y="390215"/>
                  <a:pt x="2382119" y="388672"/>
                  <a:pt x="2375982" y="386626"/>
                </a:cubicBezTo>
                <a:cubicBezTo>
                  <a:pt x="2308476" y="390717"/>
                  <a:pt x="2239336" y="383581"/>
                  <a:pt x="2173464" y="398900"/>
                </a:cubicBezTo>
                <a:cubicBezTo>
                  <a:pt x="2147948" y="404834"/>
                  <a:pt x="2112095" y="447995"/>
                  <a:pt x="2112095" y="447995"/>
                </a:cubicBezTo>
                <a:cubicBezTo>
                  <a:pt x="2068137" y="433342"/>
                  <a:pt x="2118422" y="454291"/>
                  <a:pt x="2081410" y="423447"/>
                </a:cubicBezTo>
                <a:cubicBezTo>
                  <a:pt x="2074382" y="417591"/>
                  <a:pt x="2065045" y="415265"/>
                  <a:pt x="2056863" y="411174"/>
                </a:cubicBezTo>
                <a:cubicBezTo>
                  <a:pt x="2034361" y="415265"/>
                  <a:pt x="2011720" y="418655"/>
                  <a:pt x="1989356" y="423447"/>
                </a:cubicBezTo>
                <a:cubicBezTo>
                  <a:pt x="1983031" y="424802"/>
                  <a:pt x="1976732" y="426691"/>
                  <a:pt x="1970946" y="429584"/>
                </a:cubicBezTo>
                <a:cubicBezTo>
                  <a:pt x="1956195" y="436960"/>
                  <a:pt x="1942307" y="445949"/>
                  <a:pt x="1927987" y="454132"/>
                </a:cubicBezTo>
                <a:cubicBezTo>
                  <a:pt x="1912571" y="477258"/>
                  <a:pt x="1911359" y="481684"/>
                  <a:pt x="1885029" y="503227"/>
                </a:cubicBezTo>
                <a:cubicBezTo>
                  <a:pt x="1873612" y="512568"/>
                  <a:pt x="1860138" y="519099"/>
                  <a:pt x="1848208" y="527775"/>
                </a:cubicBezTo>
                <a:cubicBezTo>
                  <a:pt x="1837615" y="535479"/>
                  <a:pt x="1827751" y="544140"/>
                  <a:pt x="1817523" y="552323"/>
                </a:cubicBezTo>
                <a:cubicBezTo>
                  <a:pt x="1803204" y="550277"/>
                  <a:pt x="1787301" y="553044"/>
                  <a:pt x="1774565" y="546186"/>
                </a:cubicBezTo>
                <a:cubicBezTo>
                  <a:pt x="1759282" y="537956"/>
                  <a:pt x="1754210" y="514853"/>
                  <a:pt x="1737743" y="509364"/>
                </a:cubicBezTo>
                <a:lnTo>
                  <a:pt x="1700922" y="497090"/>
                </a:lnTo>
                <a:cubicBezTo>
                  <a:pt x="1648892" y="514433"/>
                  <a:pt x="1722981" y="486687"/>
                  <a:pt x="1627279" y="558460"/>
                </a:cubicBezTo>
                <a:cubicBezTo>
                  <a:pt x="1593918" y="583480"/>
                  <a:pt x="1612228" y="573071"/>
                  <a:pt x="1572046" y="589144"/>
                </a:cubicBezTo>
                <a:cubicBezTo>
                  <a:pt x="1567955" y="595281"/>
                  <a:pt x="1565775" y="603268"/>
                  <a:pt x="1559773" y="607555"/>
                </a:cubicBezTo>
                <a:cubicBezTo>
                  <a:pt x="1550809" y="613958"/>
                  <a:pt x="1538941" y="614903"/>
                  <a:pt x="1529088" y="619829"/>
                </a:cubicBezTo>
                <a:cubicBezTo>
                  <a:pt x="1522491" y="623127"/>
                  <a:pt x="1516814" y="628011"/>
                  <a:pt x="1510677" y="632102"/>
                </a:cubicBezTo>
                <a:cubicBezTo>
                  <a:pt x="1504540" y="625965"/>
                  <a:pt x="1497474" y="620635"/>
                  <a:pt x="1492267" y="613692"/>
                </a:cubicBezTo>
                <a:cubicBezTo>
                  <a:pt x="1485110" y="604149"/>
                  <a:pt x="1481619" y="592064"/>
                  <a:pt x="1473856" y="583007"/>
                </a:cubicBezTo>
                <a:cubicBezTo>
                  <a:pt x="1469056" y="577407"/>
                  <a:pt x="1461582" y="574824"/>
                  <a:pt x="1455445" y="570733"/>
                </a:cubicBezTo>
                <a:cubicBezTo>
                  <a:pt x="1392941" y="581151"/>
                  <a:pt x="1427423" y="568072"/>
                  <a:pt x="1363391" y="632102"/>
                </a:cubicBezTo>
                <a:lnTo>
                  <a:pt x="1363391" y="632102"/>
                </a:lnTo>
                <a:cubicBezTo>
                  <a:pt x="1353163" y="636193"/>
                  <a:pt x="1342560" y="639449"/>
                  <a:pt x="1332707" y="644376"/>
                </a:cubicBezTo>
                <a:cubicBezTo>
                  <a:pt x="1317956" y="651752"/>
                  <a:pt x="1303890" y="660438"/>
                  <a:pt x="1289748" y="668924"/>
                </a:cubicBezTo>
                <a:cubicBezTo>
                  <a:pt x="1283424" y="672719"/>
                  <a:pt x="1277935" y="677900"/>
                  <a:pt x="1271338" y="681198"/>
                </a:cubicBezTo>
                <a:cubicBezTo>
                  <a:pt x="1265552" y="684091"/>
                  <a:pt x="1259064" y="685289"/>
                  <a:pt x="1252927" y="687335"/>
                </a:cubicBezTo>
                <a:cubicBezTo>
                  <a:pt x="1246790" y="685289"/>
                  <a:pt x="1239090" y="685772"/>
                  <a:pt x="1234516" y="681198"/>
                </a:cubicBezTo>
                <a:cubicBezTo>
                  <a:pt x="1216390" y="663072"/>
                  <a:pt x="1226378" y="652649"/>
                  <a:pt x="1216105" y="632102"/>
                </a:cubicBezTo>
                <a:cubicBezTo>
                  <a:pt x="1211531" y="622954"/>
                  <a:pt x="1205552" y="614103"/>
                  <a:pt x="1197695" y="607555"/>
                </a:cubicBezTo>
                <a:cubicBezTo>
                  <a:pt x="1192725" y="603414"/>
                  <a:pt x="1185421" y="603464"/>
                  <a:pt x="1179284" y="601418"/>
                </a:cubicBezTo>
                <a:cubicBezTo>
                  <a:pt x="1169056" y="605509"/>
                  <a:pt x="1158045" y="608024"/>
                  <a:pt x="1148599" y="613692"/>
                </a:cubicBezTo>
                <a:cubicBezTo>
                  <a:pt x="1122262" y="629494"/>
                  <a:pt x="1103454" y="654936"/>
                  <a:pt x="1081093" y="675061"/>
                </a:cubicBezTo>
                <a:cubicBezTo>
                  <a:pt x="1073491" y="681903"/>
                  <a:pt x="1063778" y="686240"/>
                  <a:pt x="1056546" y="693472"/>
                </a:cubicBezTo>
                <a:cubicBezTo>
                  <a:pt x="1023109" y="726909"/>
                  <a:pt x="1054887" y="712435"/>
                  <a:pt x="1019724" y="724156"/>
                </a:cubicBezTo>
                <a:cubicBezTo>
                  <a:pt x="1014760" y="727465"/>
                  <a:pt x="991796" y="745108"/>
                  <a:pt x="982903" y="742567"/>
                </a:cubicBezTo>
                <a:cubicBezTo>
                  <a:pt x="973068" y="739757"/>
                  <a:pt x="966538" y="730293"/>
                  <a:pt x="958355" y="724156"/>
                </a:cubicBezTo>
                <a:cubicBezTo>
                  <a:pt x="954264" y="713928"/>
                  <a:pt x="952691" y="702285"/>
                  <a:pt x="946081" y="693472"/>
                </a:cubicBezTo>
                <a:cubicBezTo>
                  <a:pt x="933696" y="676959"/>
                  <a:pt x="920272" y="674640"/>
                  <a:pt x="903123" y="668924"/>
                </a:cubicBezTo>
                <a:cubicBezTo>
                  <a:pt x="894940" y="675061"/>
                  <a:pt x="886898" y="681390"/>
                  <a:pt x="878575" y="687335"/>
                </a:cubicBezTo>
                <a:cubicBezTo>
                  <a:pt x="872573" y="691622"/>
                  <a:pt x="865987" y="695081"/>
                  <a:pt x="860165" y="699609"/>
                </a:cubicBezTo>
                <a:cubicBezTo>
                  <a:pt x="847554" y="709418"/>
                  <a:pt x="835219" y="719605"/>
                  <a:pt x="823343" y="730293"/>
                </a:cubicBezTo>
                <a:cubicBezTo>
                  <a:pt x="814742" y="738034"/>
                  <a:pt x="807751" y="747513"/>
                  <a:pt x="798795" y="754841"/>
                </a:cubicBezTo>
                <a:cubicBezTo>
                  <a:pt x="716491" y="822180"/>
                  <a:pt x="787962" y="753400"/>
                  <a:pt x="731289" y="810073"/>
                </a:cubicBezTo>
                <a:cubicBezTo>
                  <a:pt x="729243" y="818256"/>
                  <a:pt x="733586" y="834621"/>
                  <a:pt x="725152" y="834621"/>
                </a:cubicBezTo>
                <a:cubicBezTo>
                  <a:pt x="716718" y="834621"/>
                  <a:pt x="721333" y="818183"/>
                  <a:pt x="719016" y="810073"/>
                </a:cubicBezTo>
                <a:cubicBezTo>
                  <a:pt x="715774" y="798725"/>
                  <a:pt x="704420" y="767844"/>
                  <a:pt x="700605" y="760978"/>
                </a:cubicBezTo>
                <a:cubicBezTo>
                  <a:pt x="684087" y="731246"/>
                  <a:pt x="669095" y="727073"/>
                  <a:pt x="639236" y="705745"/>
                </a:cubicBezTo>
                <a:cubicBezTo>
                  <a:pt x="620825" y="709836"/>
                  <a:pt x="600560" y="708988"/>
                  <a:pt x="584003" y="718019"/>
                </a:cubicBezTo>
                <a:cubicBezTo>
                  <a:pt x="575972" y="722400"/>
                  <a:pt x="574942" y="734001"/>
                  <a:pt x="571730" y="742567"/>
                </a:cubicBezTo>
                <a:cubicBezTo>
                  <a:pt x="567005" y="755168"/>
                  <a:pt x="562373" y="786133"/>
                  <a:pt x="559456" y="797799"/>
                </a:cubicBezTo>
                <a:cubicBezTo>
                  <a:pt x="557887" y="804075"/>
                  <a:pt x="555365" y="810073"/>
                  <a:pt x="553319" y="816210"/>
                </a:cubicBezTo>
                <a:cubicBezTo>
                  <a:pt x="551959" y="809408"/>
                  <a:pt x="544512" y="769646"/>
                  <a:pt x="541045" y="760978"/>
                </a:cubicBezTo>
                <a:cubicBezTo>
                  <a:pt x="535948" y="748237"/>
                  <a:pt x="528207" y="736696"/>
                  <a:pt x="522634" y="724156"/>
                </a:cubicBezTo>
                <a:cubicBezTo>
                  <a:pt x="520007" y="718245"/>
                  <a:pt x="521071" y="710319"/>
                  <a:pt x="516497" y="705745"/>
                </a:cubicBezTo>
                <a:cubicBezTo>
                  <a:pt x="510028" y="699276"/>
                  <a:pt x="500132" y="697563"/>
                  <a:pt x="491950" y="693472"/>
                </a:cubicBezTo>
                <a:cubicBezTo>
                  <a:pt x="481722" y="697563"/>
                  <a:pt x="468584" y="697512"/>
                  <a:pt x="461265" y="705745"/>
                </a:cubicBezTo>
                <a:cubicBezTo>
                  <a:pt x="425275" y="746233"/>
                  <a:pt x="444953" y="839463"/>
                  <a:pt x="455128" y="871442"/>
                </a:cubicBezTo>
                <a:cubicBezTo>
                  <a:pt x="458468" y="881940"/>
                  <a:pt x="475585" y="879625"/>
                  <a:pt x="485813" y="883716"/>
                </a:cubicBezTo>
                <a:cubicBezTo>
                  <a:pt x="508315" y="881670"/>
                  <a:pt x="531723" y="884224"/>
                  <a:pt x="553319" y="877579"/>
                </a:cubicBezTo>
                <a:cubicBezTo>
                  <a:pt x="560369" y="875410"/>
                  <a:pt x="561934" y="865572"/>
                  <a:pt x="565593" y="859168"/>
                </a:cubicBezTo>
                <a:cubicBezTo>
                  <a:pt x="570132" y="851225"/>
                  <a:pt x="574263" y="843030"/>
                  <a:pt x="577867" y="834621"/>
                </a:cubicBezTo>
                <a:cubicBezTo>
                  <a:pt x="583146" y="822302"/>
                  <a:pt x="587028" y="804109"/>
                  <a:pt x="590140" y="791662"/>
                </a:cubicBezTo>
                <a:cubicBezTo>
                  <a:pt x="588094" y="775297"/>
                  <a:pt x="590346" y="757791"/>
                  <a:pt x="584003" y="742567"/>
                </a:cubicBezTo>
                <a:cubicBezTo>
                  <a:pt x="579552" y="731885"/>
                  <a:pt x="568492" y="725248"/>
                  <a:pt x="559456" y="718019"/>
                </a:cubicBezTo>
                <a:cubicBezTo>
                  <a:pt x="545053" y="706497"/>
                  <a:pt x="517204" y="688845"/>
                  <a:pt x="498087" y="681198"/>
                </a:cubicBezTo>
                <a:cubicBezTo>
                  <a:pt x="486074" y="676393"/>
                  <a:pt x="473539" y="673015"/>
                  <a:pt x="461265" y="668924"/>
                </a:cubicBezTo>
                <a:cubicBezTo>
                  <a:pt x="440809" y="670970"/>
                  <a:pt x="419399" y="668560"/>
                  <a:pt x="399896" y="675061"/>
                </a:cubicBezTo>
                <a:cubicBezTo>
                  <a:pt x="392899" y="677393"/>
                  <a:pt x="390618" y="686732"/>
                  <a:pt x="387622" y="693472"/>
                </a:cubicBezTo>
                <a:cubicBezTo>
                  <a:pt x="376295" y="718957"/>
                  <a:pt x="374462" y="734724"/>
                  <a:pt x="369212" y="760978"/>
                </a:cubicBezTo>
                <a:cubicBezTo>
                  <a:pt x="377394" y="781434"/>
                  <a:pt x="380953" y="804419"/>
                  <a:pt x="393759" y="822347"/>
                </a:cubicBezTo>
                <a:cubicBezTo>
                  <a:pt x="409642" y="844583"/>
                  <a:pt x="432255" y="847312"/>
                  <a:pt x="455128" y="853031"/>
                </a:cubicBezTo>
                <a:lnTo>
                  <a:pt x="534908" y="846894"/>
                </a:lnTo>
                <a:cubicBezTo>
                  <a:pt x="552290" y="839575"/>
                  <a:pt x="561846" y="819998"/>
                  <a:pt x="571730" y="803936"/>
                </a:cubicBezTo>
                <a:cubicBezTo>
                  <a:pt x="582843" y="785877"/>
                  <a:pt x="586776" y="750477"/>
                  <a:pt x="590140" y="730293"/>
                </a:cubicBezTo>
                <a:cubicBezTo>
                  <a:pt x="588094" y="718019"/>
                  <a:pt x="591969" y="703031"/>
                  <a:pt x="584003" y="693472"/>
                </a:cubicBezTo>
                <a:cubicBezTo>
                  <a:pt x="544708" y="646318"/>
                  <a:pt x="498368" y="652307"/>
                  <a:pt x="442854" y="644376"/>
                </a:cubicBezTo>
                <a:cubicBezTo>
                  <a:pt x="408078" y="646422"/>
                  <a:pt x="372686" y="643681"/>
                  <a:pt x="338527" y="650513"/>
                </a:cubicBezTo>
                <a:cubicBezTo>
                  <a:pt x="330017" y="652215"/>
                  <a:pt x="325882" y="662437"/>
                  <a:pt x="320116" y="668924"/>
                </a:cubicBezTo>
                <a:cubicBezTo>
                  <a:pt x="309502" y="680865"/>
                  <a:pt x="299660" y="693471"/>
                  <a:pt x="289432" y="705745"/>
                </a:cubicBezTo>
                <a:cubicBezTo>
                  <a:pt x="287386" y="722110"/>
                  <a:pt x="281654" y="738430"/>
                  <a:pt x="283295" y="754841"/>
                </a:cubicBezTo>
                <a:cubicBezTo>
                  <a:pt x="285813" y="780019"/>
                  <a:pt x="291102" y="805510"/>
                  <a:pt x="301705" y="828484"/>
                </a:cubicBezTo>
                <a:cubicBezTo>
                  <a:pt x="304416" y="834358"/>
                  <a:pt x="314110" y="832219"/>
                  <a:pt x="320116" y="834621"/>
                </a:cubicBezTo>
                <a:cubicBezTo>
                  <a:pt x="419634" y="874428"/>
                  <a:pt x="363689" y="855282"/>
                  <a:pt x="412170" y="871442"/>
                </a:cubicBezTo>
                <a:cubicBezTo>
                  <a:pt x="467402" y="865305"/>
                  <a:pt x="522782" y="860376"/>
                  <a:pt x="577867" y="853031"/>
                </a:cubicBezTo>
                <a:cubicBezTo>
                  <a:pt x="584279" y="852176"/>
                  <a:pt x="590598" y="849991"/>
                  <a:pt x="596277" y="846894"/>
                </a:cubicBezTo>
                <a:cubicBezTo>
                  <a:pt x="613219" y="837653"/>
                  <a:pt x="629008" y="826438"/>
                  <a:pt x="645373" y="816210"/>
                </a:cubicBezTo>
                <a:cubicBezTo>
                  <a:pt x="686278" y="734393"/>
                  <a:pt x="624922" y="844841"/>
                  <a:pt x="682194" y="779388"/>
                </a:cubicBezTo>
                <a:cubicBezTo>
                  <a:pt x="691230" y="769061"/>
                  <a:pt x="694468" y="754841"/>
                  <a:pt x="700605" y="742567"/>
                </a:cubicBezTo>
                <a:cubicBezTo>
                  <a:pt x="705783" y="711497"/>
                  <a:pt x="716539" y="673805"/>
                  <a:pt x="694468" y="644376"/>
                </a:cubicBezTo>
                <a:cubicBezTo>
                  <a:pt x="685533" y="632462"/>
                  <a:pt x="665829" y="636193"/>
                  <a:pt x="651510" y="632102"/>
                </a:cubicBezTo>
                <a:cubicBezTo>
                  <a:pt x="591520" y="641331"/>
                  <a:pt x="555601" y="639492"/>
                  <a:pt x="504224" y="675061"/>
                </a:cubicBezTo>
                <a:cubicBezTo>
                  <a:pt x="496702" y="680268"/>
                  <a:pt x="496041" y="691426"/>
                  <a:pt x="491950" y="699609"/>
                </a:cubicBezTo>
                <a:cubicBezTo>
                  <a:pt x="498087" y="720065"/>
                  <a:pt x="500810" y="741876"/>
                  <a:pt x="510361" y="760978"/>
                </a:cubicBezTo>
                <a:cubicBezTo>
                  <a:pt x="513659" y="767575"/>
                  <a:pt x="522174" y="769953"/>
                  <a:pt x="528771" y="773251"/>
                </a:cubicBezTo>
                <a:cubicBezTo>
                  <a:pt x="545909" y="781820"/>
                  <a:pt x="574307" y="783263"/>
                  <a:pt x="590140" y="785525"/>
                </a:cubicBezTo>
                <a:cubicBezTo>
                  <a:pt x="770331" y="776515"/>
                  <a:pt x="791049" y="817516"/>
                  <a:pt x="890849" y="736430"/>
                </a:cubicBezTo>
                <a:cubicBezTo>
                  <a:pt x="906566" y="723660"/>
                  <a:pt x="919488" y="707791"/>
                  <a:pt x="933808" y="693472"/>
                </a:cubicBezTo>
                <a:cubicBezTo>
                  <a:pt x="939324" y="671406"/>
                  <a:pt x="945493" y="661610"/>
                  <a:pt x="933808" y="638239"/>
                </a:cubicBezTo>
                <a:cubicBezTo>
                  <a:pt x="929927" y="630476"/>
                  <a:pt x="921534" y="625966"/>
                  <a:pt x="915397" y="619829"/>
                </a:cubicBezTo>
                <a:cubicBezTo>
                  <a:pt x="880621" y="628011"/>
                  <a:pt x="844366" y="631428"/>
                  <a:pt x="811069" y="644376"/>
                </a:cubicBezTo>
                <a:cubicBezTo>
                  <a:pt x="805040" y="646721"/>
                  <a:pt x="804395" y="656340"/>
                  <a:pt x="804932" y="662787"/>
                </a:cubicBezTo>
                <a:cubicBezTo>
                  <a:pt x="806498" y="681582"/>
                  <a:pt x="807703" y="701728"/>
                  <a:pt x="817206" y="718019"/>
                </a:cubicBezTo>
                <a:cubicBezTo>
                  <a:pt x="823216" y="728322"/>
                  <a:pt x="837663" y="730293"/>
                  <a:pt x="847891" y="736430"/>
                </a:cubicBezTo>
                <a:cubicBezTo>
                  <a:pt x="876530" y="734384"/>
                  <a:pt x="905810" y="736656"/>
                  <a:pt x="933808" y="730293"/>
                </a:cubicBezTo>
                <a:cubicBezTo>
                  <a:pt x="951650" y="726238"/>
                  <a:pt x="967055" y="714888"/>
                  <a:pt x="982903" y="705745"/>
                </a:cubicBezTo>
                <a:cubicBezTo>
                  <a:pt x="1020281" y="684181"/>
                  <a:pt x="1056676" y="660952"/>
                  <a:pt x="1093367" y="638239"/>
                </a:cubicBezTo>
                <a:cubicBezTo>
                  <a:pt x="1129789" y="615692"/>
                  <a:pt x="1092282" y="635714"/>
                  <a:pt x="1136326" y="613692"/>
                </a:cubicBezTo>
                <a:cubicBezTo>
                  <a:pt x="1148600" y="599372"/>
                  <a:pt x="1158420" y="582515"/>
                  <a:pt x="1173147" y="570733"/>
                </a:cubicBezTo>
                <a:cubicBezTo>
                  <a:pt x="1212354" y="539367"/>
                  <a:pt x="1190426" y="600938"/>
                  <a:pt x="1203832" y="533912"/>
                </a:cubicBezTo>
                <a:cubicBezTo>
                  <a:pt x="1195649" y="529821"/>
                  <a:pt x="1188432" y="521638"/>
                  <a:pt x="1179284" y="521638"/>
                </a:cubicBezTo>
                <a:cubicBezTo>
                  <a:pt x="1148328" y="521638"/>
                  <a:pt x="1117057" y="525627"/>
                  <a:pt x="1087230" y="533912"/>
                </a:cubicBezTo>
                <a:cubicBezTo>
                  <a:pt x="1078868" y="536235"/>
                  <a:pt x="1075242" y="546485"/>
                  <a:pt x="1068820" y="552323"/>
                </a:cubicBezTo>
                <a:cubicBezTo>
                  <a:pt x="980345" y="632755"/>
                  <a:pt x="1057580" y="557425"/>
                  <a:pt x="976766" y="638239"/>
                </a:cubicBezTo>
                <a:cubicBezTo>
                  <a:pt x="974220" y="645878"/>
                  <a:pt x="960789" y="683632"/>
                  <a:pt x="964492" y="687335"/>
                </a:cubicBezTo>
                <a:cubicBezTo>
                  <a:pt x="982255" y="705098"/>
                  <a:pt x="1029487" y="712607"/>
                  <a:pt x="1056546" y="718019"/>
                </a:cubicBezTo>
                <a:cubicBezTo>
                  <a:pt x="1160873" y="709837"/>
                  <a:pt x="1265476" y="704620"/>
                  <a:pt x="1369528" y="693472"/>
                </a:cubicBezTo>
                <a:cubicBezTo>
                  <a:pt x="1380482" y="692298"/>
                  <a:pt x="1389876" y="685006"/>
                  <a:pt x="1400213" y="681198"/>
                </a:cubicBezTo>
                <a:cubicBezTo>
                  <a:pt x="1502846" y="643385"/>
                  <a:pt x="1456493" y="665332"/>
                  <a:pt x="1510677" y="638239"/>
                </a:cubicBezTo>
                <a:cubicBezTo>
                  <a:pt x="1521102" y="624340"/>
                  <a:pt x="1552848" y="584128"/>
                  <a:pt x="1553636" y="570733"/>
                </a:cubicBezTo>
                <a:cubicBezTo>
                  <a:pt x="1557176" y="510556"/>
                  <a:pt x="1523666" y="498019"/>
                  <a:pt x="1479993" y="472543"/>
                </a:cubicBezTo>
                <a:cubicBezTo>
                  <a:pt x="1474405" y="469283"/>
                  <a:pt x="1467719" y="468452"/>
                  <a:pt x="1461582" y="466406"/>
                </a:cubicBezTo>
                <a:cubicBezTo>
                  <a:pt x="1420669" y="476634"/>
                  <a:pt x="1363648" y="462984"/>
                  <a:pt x="1338844" y="497090"/>
                </a:cubicBezTo>
                <a:cubicBezTo>
                  <a:pt x="1288428" y="566412"/>
                  <a:pt x="1358698" y="598602"/>
                  <a:pt x="1394076" y="619829"/>
                </a:cubicBezTo>
                <a:cubicBezTo>
                  <a:pt x="1530737" y="608440"/>
                  <a:pt x="1411638" y="629459"/>
                  <a:pt x="1578183" y="546186"/>
                </a:cubicBezTo>
                <a:cubicBezTo>
                  <a:pt x="1696996" y="486779"/>
                  <a:pt x="1466305" y="601126"/>
                  <a:pt x="1731606" y="478680"/>
                </a:cubicBezTo>
                <a:cubicBezTo>
                  <a:pt x="1808142" y="443356"/>
                  <a:pt x="1744052" y="467833"/>
                  <a:pt x="1805249" y="429584"/>
                </a:cubicBezTo>
                <a:cubicBezTo>
                  <a:pt x="1826985" y="415999"/>
                  <a:pt x="1850253" y="405037"/>
                  <a:pt x="1872755" y="392763"/>
                </a:cubicBezTo>
                <a:cubicBezTo>
                  <a:pt x="1876846" y="384580"/>
                  <a:pt x="1887014" y="377146"/>
                  <a:pt x="1885029" y="368215"/>
                </a:cubicBezTo>
                <a:cubicBezTo>
                  <a:pt x="1874056" y="318836"/>
                  <a:pt x="1832051" y="340374"/>
                  <a:pt x="1799112" y="343668"/>
                </a:cubicBezTo>
                <a:cubicBezTo>
                  <a:pt x="1790930" y="351850"/>
                  <a:pt x="1780518" y="358292"/>
                  <a:pt x="1774565" y="368215"/>
                </a:cubicBezTo>
                <a:cubicBezTo>
                  <a:pt x="1767909" y="379309"/>
                  <a:pt x="1762291" y="405037"/>
                  <a:pt x="1762291" y="405037"/>
                </a:cubicBezTo>
                <a:cubicBezTo>
                  <a:pt x="1785830" y="475649"/>
                  <a:pt x="1768375" y="442911"/>
                  <a:pt x="1940261" y="417311"/>
                </a:cubicBezTo>
                <a:cubicBezTo>
                  <a:pt x="1980576" y="411307"/>
                  <a:pt x="2016895" y="388483"/>
                  <a:pt x="2056863" y="380489"/>
                </a:cubicBezTo>
                <a:lnTo>
                  <a:pt x="2087547" y="374352"/>
                </a:lnTo>
                <a:cubicBezTo>
                  <a:pt x="2116186" y="362078"/>
                  <a:pt x="2145595" y="351465"/>
                  <a:pt x="2173464" y="337531"/>
                </a:cubicBezTo>
                <a:cubicBezTo>
                  <a:pt x="2190368" y="329079"/>
                  <a:pt x="2209901" y="307230"/>
                  <a:pt x="2222559" y="294572"/>
                </a:cubicBezTo>
                <a:cubicBezTo>
                  <a:pt x="2218468" y="286390"/>
                  <a:pt x="2216754" y="276494"/>
                  <a:pt x="2210285" y="270025"/>
                </a:cubicBezTo>
                <a:cubicBezTo>
                  <a:pt x="2205711" y="265451"/>
                  <a:pt x="2198304" y="263174"/>
                  <a:pt x="2191875" y="263888"/>
                </a:cubicBezTo>
                <a:cubicBezTo>
                  <a:pt x="2160774" y="267343"/>
                  <a:pt x="2130506" y="276161"/>
                  <a:pt x="2099821" y="282298"/>
                </a:cubicBezTo>
                <a:cubicBezTo>
                  <a:pt x="2087123" y="301345"/>
                  <a:pt x="2081410" y="304852"/>
                  <a:pt x="2081410" y="331394"/>
                </a:cubicBezTo>
                <a:cubicBezTo>
                  <a:pt x="2081410" y="339828"/>
                  <a:pt x="2082058" y="349537"/>
                  <a:pt x="2087547" y="355941"/>
                </a:cubicBezTo>
                <a:cubicBezTo>
                  <a:pt x="2095310" y="364997"/>
                  <a:pt x="2108004" y="368215"/>
                  <a:pt x="2118232" y="374352"/>
                </a:cubicBezTo>
                <a:cubicBezTo>
                  <a:pt x="2140734" y="372306"/>
                  <a:pt x="2163582" y="372646"/>
                  <a:pt x="2185738" y="368215"/>
                </a:cubicBezTo>
                <a:cubicBezTo>
                  <a:pt x="2194709" y="366421"/>
                  <a:pt x="2201877" y="359545"/>
                  <a:pt x="2210285" y="355941"/>
                </a:cubicBezTo>
                <a:cubicBezTo>
                  <a:pt x="2216231" y="353393"/>
                  <a:pt x="2222822" y="352515"/>
                  <a:pt x="2228696" y="349804"/>
                </a:cubicBezTo>
                <a:cubicBezTo>
                  <a:pt x="2249462" y="340220"/>
                  <a:pt x="2269609" y="329348"/>
                  <a:pt x="2290065" y="319120"/>
                </a:cubicBezTo>
                <a:cubicBezTo>
                  <a:pt x="2332409" y="276776"/>
                  <a:pt x="2281851" y="325598"/>
                  <a:pt x="2333024" y="282298"/>
                </a:cubicBezTo>
                <a:cubicBezTo>
                  <a:pt x="2351828" y="266387"/>
                  <a:pt x="2369845" y="249568"/>
                  <a:pt x="2388256" y="233203"/>
                </a:cubicBezTo>
                <a:cubicBezTo>
                  <a:pt x="2394393" y="218884"/>
                  <a:pt x="2401343" y="204886"/>
                  <a:pt x="2406667" y="190245"/>
                </a:cubicBezTo>
                <a:cubicBezTo>
                  <a:pt x="2409549" y="182318"/>
                  <a:pt x="2420347" y="169469"/>
                  <a:pt x="2412803" y="165697"/>
                </a:cubicBezTo>
                <a:cubicBezTo>
                  <a:pt x="2405040" y="161816"/>
                  <a:pt x="2400530" y="177971"/>
                  <a:pt x="2394393" y="184108"/>
                </a:cubicBezTo>
                <a:cubicBezTo>
                  <a:pt x="2398484" y="204564"/>
                  <a:pt x="2398035" y="226485"/>
                  <a:pt x="2406667" y="245477"/>
                </a:cubicBezTo>
                <a:cubicBezTo>
                  <a:pt x="2409344" y="251366"/>
                  <a:pt x="2418618" y="251973"/>
                  <a:pt x="2425077" y="251614"/>
                </a:cubicBezTo>
                <a:cubicBezTo>
                  <a:pt x="2492757" y="247854"/>
                  <a:pt x="2560089" y="239340"/>
                  <a:pt x="2627595" y="233203"/>
                </a:cubicBezTo>
                <a:cubicBezTo>
                  <a:pt x="2635778" y="231157"/>
                  <a:pt x="2644357" y="230310"/>
                  <a:pt x="2652143" y="227066"/>
                </a:cubicBezTo>
                <a:cubicBezTo>
                  <a:pt x="2669032" y="220029"/>
                  <a:pt x="2683880" y="208305"/>
                  <a:pt x="2701238" y="202519"/>
                </a:cubicBezTo>
                <a:lnTo>
                  <a:pt x="2719649" y="196382"/>
                </a:lnTo>
                <a:cubicBezTo>
                  <a:pt x="2721695" y="188199"/>
                  <a:pt x="2727832" y="180017"/>
                  <a:pt x="2725786" y="171834"/>
                </a:cubicBezTo>
                <a:cubicBezTo>
                  <a:pt x="2713783" y="123820"/>
                  <a:pt x="2665544" y="154258"/>
                  <a:pt x="2633732" y="159560"/>
                </a:cubicBezTo>
                <a:cubicBezTo>
                  <a:pt x="2627595" y="161606"/>
                  <a:pt x="2620497" y="161816"/>
                  <a:pt x="2615322" y="165697"/>
                </a:cubicBezTo>
                <a:cubicBezTo>
                  <a:pt x="2593656" y="181947"/>
                  <a:pt x="2581825" y="200131"/>
                  <a:pt x="2566226" y="220929"/>
                </a:cubicBezTo>
                <a:cubicBezTo>
                  <a:pt x="2561415" y="240171"/>
                  <a:pt x="2552293" y="262793"/>
                  <a:pt x="2566226" y="282298"/>
                </a:cubicBezTo>
                <a:cubicBezTo>
                  <a:pt x="2571129" y="289161"/>
                  <a:pt x="2582591" y="286389"/>
                  <a:pt x="2590774" y="288435"/>
                </a:cubicBezTo>
                <a:cubicBezTo>
                  <a:pt x="2675001" y="284424"/>
                  <a:pt x="2703649" y="308326"/>
                  <a:pt x="2750334" y="257751"/>
                </a:cubicBezTo>
                <a:cubicBezTo>
                  <a:pt x="2766154" y="240613"/>
                  <a:pt x="2776800" y="219011"/>
                  <a:pt x="2793292" y="202519"/>
                </a:cubicBezTo>
                <a:cubicBezTo>
                  <a:pt x="2801475" y="194336"/>
                  <a:pt x="2821499" y="166993"/>
                  <a:pt x="2817840" y="177971"/>
                </a:cubicBezTo>
                <a:lnTo>
                  <a:pt x="2811703" y="196382"/>
                </a:lnTo>
                <a:cubicBezTo>
                  <a:pt x="2813749" y="206610"/>
                  <a:pt x="2811163" y="219053"/>
                  <a:pt x="2817840" y="227066"/>
                </a:cubicBezTo>
                <a:cubicBezTo>
                  <a:pt x="2823239" y="233545"/>
                  <a:pt x="2833966" y="233671"/>
                  <a:pt x="2842387" y="233203"/>
                </a:cubicBezTo>
                <a:cubicBezTo>
                  <a:pt x="2871272" y="231598"/>
                  <a:pt x="2899665" y="225020"/>
                  <a:pt x="2928304" y="220929"/>
                </a:cubicBezTo>
                <a:cubicBezTo>
                  <a:pt x="2937926" y="216118"/>
                  <a:pt x="2962591" y="205054"/>
                  <a:pt x="2971263" y="196382"/>
                </a:cubicBezTo>
                <a:cubicBezTo>
                  <a:pt x="2976478" y="191167"/>
                  <a:pt x="2978814" y="183637"/>
                  <a:pt x="2983536" y="177971"/>
                </a:cubicBezTo>
                <a:cubicBezTo>
                  <a:pt x="2998301" y="160252"/>
                  <a:pt x="3002256" y="159354"/>
                  <a:pt x="3020358" y="147286"/>
                </a:cubicBezTo>
                <a:cubicBezTo>
                  <a:pt x="3026495" y="159560"/>
                  <a:pt x="3029652" y="173851"/>
                  <a:pt x="3038769" y="184108"/>
                </a:cubicBezTo>
                <a:cubicBezTo>
                  <a:pt x="3057469" y="205146"/>
                  <a:pt x="3081320" y="204496"/>
                  <a:pt x="3106275" y="208655"/>
                </a:cubicBezTo>
                <a:cubicBezTo>
                  <a:pt x="3130823" y="204564"/>
                  <a:pt x="3157177" y="206489"/>
                  <a:pt x="3179918" y="196382"/>
                </a:cubicBezTo>
                <a:cubicBezTo>
                  <a:pt x="3195780" y="189332"/>
                  <a:pt x="3207111" y="174003"/>
                  <a:pt x="3216739" y="159560"/>
                </a:cubicBezTo>
                <a:cubicBezTo>
                  <a:pt x="3220830" y="153423"/>
                  <a:pt x="3222609" y="144808"/>
                  <a:pt x="3229013" y="141149"/>
                </a:cubicBezTo>
                <a:cubicBezTo>
                  <a:pt x="3238069" y="135974"/>
                  <a:pt x="3249469" y="137058"/>
                  <a:pt x="3259697" y="135013"/>
                </a:cubicBezTo>
                <a:cubicBezTo>
                  <a:pt x="3297921" y="147753"/>
                  <a:pt x="3290680" y="152106"/>
                  <a:pt x="3327203" y="141149"/>
                </a:cubicBezTo>
                <a:cubicBezTo>
                  <a:pt x="3337755" y="137984"/>
                  <a:pt x="3347660" y="132967"/>
                  <a:pt x="3357888" y="128876"/>
                </a:cubicBezTo>
                <a:cubicBezTo>
                  <a:pt x="3364025" y="122739"/>
                  <a:pt x="3371485" y="117686"/>
                  <a:pt x="3376299" y="110465"/>
                </a:cubicBezTo>
                <a:cubicBezTo>
                  <a:pt x="3389003" y="91409"/>
                  <a:pt x="3374019" y="79429"/>
                  <a:pt x="3394710" y="110465"/>
                </a:cubicBezTo>
                <a:cubicBezTo>
                  <a:pt x="3417212" y="108419"/>
                  <a:pt x="3439848" y="101133"/>
                  <a:pt x="3462216" y="104328"/>
                </a:cubicBezTo>
                <a:cubicBezTo>
                  <a:pt x="3470808" y="105555"/>
                  <a:pt x="3489136" y="121037"/>
                  <a:pt x="3480626" y="122739"/>
                </a:cubicBezTo>
                <a:cubicBezTo>
                  <a:pt x="3464085" y="126047"/>
                  <a:pt x="3431531" y="110465"/>
                  <a:pt x="3431531" y="110465"/>
                </a:cubicBezTo>
                <a:cubicBezTo>
                  <a:pt x="3427440" y="102282"/>
                  <a:pt x="3422150" y="94596"/>
                  <a:pt x="3419257" y="85917"/>
                </a:cubicBezTo>
                <a:cubicBezTo>
                  <a:pt x="3409062" y="55333"/>
                  <a:pt x="3405996" y="30902"/>
                  <a:pt x="3400846" y="0"/>
                </a:cubicBezTo>
                <a:cubicBezTo>
                  <a:pt x="3394709" y="4091"/>
                  <a:pt x="3386095" y="5870"/>
                  <a:pt x="3382436" y="12274"/>
                </a:cubicBezTo>
                <a:cubicBezTo>
                  <a:pt x="3370050" y="33951"/>
                  <a:pt x="3382686" y="42584"/>
                  <a:pt x="3370162" y="61370"/>
                </a:cubicBezTo>
                <a:cubicBezTo>
                  <a:pt x="3365348" y="68591"/>
                  <a:pt x="3356958" y="72837"/>
                  <a:pt x="3351751" y="79780"/>
                </a:cubicBezTo>
                <a:cubicBezTo>
                  <a:pt x="3344594" y="89322"/>
                  <a:pt x="3339956" y="100540"/>
                  <a:pt x="3333340" y="110465"/>
                </a:cubicBezTo>
                <a:cubicBezTo>
                  <a:pt x="3327667" y="118975"/>
                  <a:pt x="3321067" y="126830"/>
                  <a:pt x="3314930" y="135013"/>
                </a:cubicBezTo>
                <a:cubicBezTo>
                  <a:pt x="3312884" y="141150"/>
                  <a:pt x="3315174" y="154486"/>
                  <a:pt x="3308793" y="153423"/>
                </a:cubicBezTo>
                <a:cubicBezTo>
                  <a:pt x="3268618" y="146727"/>
                  <a:pt x="3283154" y="126696"/>
                  <a:pt x="3271971" y="104328"/>
                </a:cubicBezTo>
                <a:cubicBezTo>
                  <a:pt x="3267397" y="95180"/>
                  <a:pt x="3259698" y="87963"/>
                  <a:pt x="3253561" y="79780"/>
                </a:cubicBezTo>
                <a:cubicBezTo>
                  <a:pt x="3239498" y="23529"/>
                  <a:pt x="3255323" y="40042"/>
                  <a:pt x="3222876" y="18411"/>
                </a:cubicBezTo>
                <a:cubicBezTo>
                  <a:pt x="3186473" y="42680"/>
                  <a:pt x="3219082" y="14672"/>
                  <a:pt x="3198328" y="61370"/>
                </a:cubicBezTo>
                <a:cubicBezTo>
                  <a:pt x="3194174" y="70716"/>
                  <a:pt x="3184885" y="76976"/>
                  <a:pt x="3179918" y="85917"/>
                </a:cubicBezTo>
                <a:cubicBezTo>
                  <a:pt x="3166334" y="110369"/>
                  <a:pt x="3167377" y="120871"/>
                  <a:pt x="3161507" y="147286"/>
                </a:cubicBezTo>
                <a:cubicBezTo>
                  <a:pt x="3156369" y="170405"/>
                  <a:pt x="3156067" y="169742"/>
                  <a:pt x="3149233" y="190245"/>
                </a:cubicBezTo>
                <a:cubicBezTo>
                  <a:pt x="3133187" y="142107"/>
                  <a:pt x="3148053" y="160079"/>
                  <a:pt x="3106275" y="135013"/>
                </a:cubicBezTo>
                <a:cubicBezTo>
                  <a:pt x="3089910" y="137058"/>
                  <a:pt x="3071596" y="133140"/>
                  <a:pt x="3057179" y="141149"/>
                </a:cubicBezTo>
                <a:cubicBezTo>
                  <a:pt x="3049806" y="145245"/>
                  <a:pt x="3052872" y="157463"/>
                  <a:pt x="3051042" y="165697"/>
                </a:cubicBezTo>
                <a:cubicBezTo>
                  <a:pt x="3048779" y="175880"/>
                  <a:pt x="3049570" y="187052"/>
                  <a:pt x="3044905" y="196382"/>
                </a:cubicBezTo>
                <a:cubicBezTo>
                  <a:pt x="3039047" y="208097"/>
                  <a:pt x="3028217" y="216587"/>
                  <a:pt x="3020358" y="227066"/>
                </a:cubicBezTo>
                <a:cubicBezTo>
                  <a:pt x="3015933" y="232967"/>
                  <a:pt x="3012175" y="239340"/>
                  <a:pt x="3008084" y="245477"/>
                </a:cubicBezTo>
                <a:cubicBezTo>
                  <a:pt x="2972538" y="192158"/>
                  <a:pt x="3022207" y="273285"/>
                  <a:pt x="2989673" y="135013"/>
                </a:cubicBezTo>
                <a:cubicBezTo>
                  <a:pt x="2987984" y="127834"/>
                  <a:pt x="2977400" y="126830"/>
                  <a:pt x="2971263" y="122739"/>
                </a:cubicBezTo>
                <a:cubicBezTo>
                  <a:pt x="2899447" y="153515"/>
                  <a:pt x="2942151" y="127385"/>
                  <a:pt x="2873072" y="208655"/>
                </a:cubicBezTo>
                <a:cubicBezTo>
                  <a:pt x="2857119" y="227424"/>
                  <a:pt x="2823977" y="263888"/>
                  <a:pt x="2823977" y="263888"/>
                </a:cubicBezTo>
                <a:cubicBezTo>
                  <a:pt x="2819239" y="278101"/>
                  <a:pt x="2808558" y="313034"/>
                  <a:pt x="2799429" y="319120"/>
                </a:cubicBezTo>
                <a:lnTo>
                  <a:pt x="2781018" y="306846"/>
                </a:lnTo>
                <a:cubicBezTo>
                  <a:pt x="2778972" y="298663"/>
                  <a:pt x="2775927" y="290667"/>
                  <a:pt x="2774881" y="282298"/>
                </a:cubicBezTo>
                <a:cubicBezTo>
                  <a:pt x="2771826" y="257855"/>
                  <a:pt x="2775988" y="232199"/>
                  <a:pt x="2768744" y="208655"/>
                </a:cubicBezTo>
                <a:cubicBezTo>
                  <a:pt x="2766842" y="202472"/>
                  <a:pt x="2756471" y="204564"/>
                  <a:pt x="2750334" y="202519"/>
                </a:cubicBezTo>
                <a:cubicBezTo>
                  <a:pt x="2744197" y="212747"/>
                  <a:pt x="2737716" y="222776"/>
                  <a:pt x="2731923" y="233203"/>
                </a:cubicBezTo>
                <a:cubicBezTo>
                  <a:pt x="2727480" y="241200"/>
                  <a:pt x="2724134" y="249777"/>
                  <a:pt x="2719649" y="257751"/>
                </a:cubicBezTo>
                <a:cubicBezTo>
                  <a:pt x="2675642" y="335987"/>
                  <a:pt x="2699645" y="316092"/>
                  <a:pt x="2658280" y="343668"/>
                </a:cubicBezTo>
                <a:cubicBezTo>
                  <a:pt x="2643311" y="283792"/>
                  <a:pt x="2661591" y="358565"/>
                  <a:pt x="2646006" y="288435"/>
                </a:cubicBezTo>
                <a:cubicBezTo>
                  <a:pt x="2644176" y="280202"/>
                  <a:pt x="2643294" y="271595"/>
                  <a:pt x="2639869" y="263888"/>
                </a:cubicBezTo>
                <a:cubicBezTo>
                  <a:pt x="2635025" y="252988"/>
                  <a:pt x="2627863" y="243266"/>
                  <a:pt x="2621459" y="233203"/>
                </a:cubicBezTo>
                <a:cubicBezTo>
                  <a:pt x="2613539" y="220758"/>
                  <a:pt x="2596911" y="196382"/>
                  <a:pt x="2596911" y="196382"/>
                </a:cubicBezTo>
                <a:cubicBezTo>
                  <a:pt x="2586683" y="206610"/>
                  <a:pt x="2574250" y="215031"/>
                  <a:pt x="2566226" y="227066"/>
                </a:cubicBezTo>
                <a:cubicBezTo>
                  <a:pt x="2557584" y="240029"/>
                  <a:pt x="2555831" y="256666"/>
                  <a:pt x="2547816" y="270025"/>
                </a:cubicBezTo>
                <a:cubicBezTo>
                  <a:pt x="2543351" y="277467"/>
                  <a:pt x="2534612" y="281492"/>
                  <a:pt x="2529405" y="288435"/>
                </a:cubicBezTo>
                <a:cubicBezTo>
                  <a:pt x="2500419" y="327083"/>
                  <a:pt x="2526240" y="314038"/>
                  <a:pt x="2492583" y="325257"/>
                </a:cubicBezTo>
                <a:cubicBezTo>
                  <a:pt x="2486446" y="319120"/>
                  <a:pt x="2476725" y="315141"/>
                  <a:pt x="2474173" y="306846"/>
                </a:cubicBezTo>
                <a:cubicBezTo>
                  <a:pt x="2454620" y="243298"/>
                  <a:pt x="2491558" y="237636"/>
                  <a:pt x="2449625" y="251614"/>
                </a:cubicBezTo>
                <a:cubicBezTo>
                  <a:pt x="2445534" y="263888"/>
                  <a:pt x="2444132" y="277417"/>
                  <a:pt x="2437351" y="288435"/>
                </a:cubicBezTo>
                <a:cubicBezTo>
                  <a:pt x="2419363" y="317666"/>
                  <a:pt x="2401795" y="331735"/>
                  <a:pt x="2375982" y="349804"/>
                </a:cubicBezTo>
                <a:cubicBezTo>
                  <a:pt x="2363897" y="358263"/>
                  <a:pt x="2353155" y="369687"/>
                  <a:pt x="2339161" y="374352"/>
                </a:cubicBezTo>
                <a:cubicBezTo>
                  <a:pt x="2333024" y="376398"/>
                  <a:pt x="2327026" y="378920"/>
                  <a:pt x="2320750" y="380489"/>
                </a:cubicBezTo>
                <a:lnTo>
                  <a:pt x="2271654" y="392763"/>
                </a:lnTo>
                <a:cubicBezTo>
                  <a:pt x="2265517" y="396854"/>
                  <a:pt x="2259841" y="401739"/>
                  <a:pt x="2253244" y="405037"/>
                </a:cubicBezTo>
                <a:cubicBezTo>
                  <a:pt x="2230134" y="416592"/>
                  <a:pt x="2221452" y="417588"/>
                  <a:pt x="2198012" y="423447"/>
                </a:cubicBezTo>
                <a:cubicBezTo>
                  <a:pt x="2189829" y="429584"/>
                  <a:pt x="2180697" y="434625"/>
                  <a:pt x="2173464" y="441858"/>
                </a:cubicBezTo>
                <a:cubicBezTo>
                  <a:pt x="2168249" y="447073"/>
                  <a:pt x="2153832" y="459762"/>
                  <a:pt x="2161190" y="460269"/>
                </a:cubicBezTo>
                <a:cubicBezTo>
                  <a:pt x="2224487" y="464634"/>
                  <a:pt x="2288019" y="456178"/>
                  <a:pt x="2351434" y="454132"/>
                </a:cubicBezTo>
                <a:cubicBezTo>
                  <a:pt x="2388256" y="450041"/>
                  <a:pt x="2425282" y="447492"/>
                  <a:pt x="2461899" y="441858"/>
                </a:cubicBezTo>
                <a:cubicBezTo>
                  <a:pt x="2478572" y="439293"/>
                  <a:pt x="2510994" y="429584"/>
                  <a:pt x="2510994" y="429584"/>
                </a:cubicBezTo>
                <a:cubicBezTo>
                  <a:pt x="2403438" y="402695"/>
                  <a:pt x="2489184" y="421427"/>
                  <a:pt x="2228696" y="441858"/>
                </a:cubicBezTo>
                <a:cubicBezTo>
                  <a:pt x="2210229" y="443306"/>
                  <a:pt x="2191875" y="445949"/>
                  <a:pt x="2173464" y="447995"/>
                </a:cubicBezTo>
                <a:cubicBezTo>
                  <a:pt x="2167327" y="452086"/>
                  <a:pt x="2155053" y="452893"/>
                  <a:pt x="2155053" y="460269"/>
                </a:cubicBezTo>
                <a:cubicBezTo>
                  <a:pt x="2155053" y="467645"/>
                  <a:pt x="2180061" y="469244"/>
                  <a:pt x="2173464" y="472543"/>
                </a:cubicBezTo>
                <a:cubicBezTo>
                  <a:pt x="2156896" y="480827"/>
                  <a:pt x="2136643" y="476634"/>
                  <a:pt x="2118232" y="478680"/>
                </a:cubicBezTo>
                <a:cubicBezTo>
                  <a:pt x="2105958" y="482771"/>
                  <a:pt x="2093423" y="486148"/>
                  <a:pt x="2081410" y="490953"/>
                </a:cubicBezTo>
                <a:cubicBezTo>
                  <a:pt x="2072916" y="494350"/>
                  <a:pt x="2065357" y="499829"/>
                  <a:pt x="2056863" y="503227"/>
                </a:cubicBezTo>
                <a:cubicBezTo>
                  <a:pt x="2044850" y="508032"/>
                  <a:pt x="2032054" y="510696"/>
                  <a:pt x="2020041" y="515501"/>
                </a:cubicBezTo>
                <a:cubicBezTo>
                  <a:pt x="1981525" y="530907"/>
                  <a:pt x="2000043" y="525103"/>
                  <a:pt x="1964809" y="533912"/>
                </a:cubicBezTo>
                <a:cubicBezTo>
                  <a:pt x="1954581" y="540049"/>
                  <a:pt x="1945993" y="551136"/>
                  <a:pt x="1934124" y="552323"/>
                </a:cubicBezTo>
                <a:cubicBezTo>
                  <a:pt x="1749342" y="570801"/>
                  <a:pt x="1648086" y="534715"/>
                  <a:pt x="1737743" y="564596"/>
                </a:cubicBezTo>
                <a:cubicBezTo>
                  <a:pt x="1772519" y="562551"/>
                  <a:pt x="1808127" y="566293"/>
                  <a:pt x="1842071" y="558460"/>
                </a:cubicBezTo>
                <a:cubicBezTo>
                  <a:pt x="1850985" y="556403"/>
                  <a:pt x="1826671" y="546186"/>
                  <a:pt x="1817523" y="546186"/>
                </a:cubicBezTo>
                <a:cubicBezTo>
                  <a:pt x="1784538" y="546186"/>
                  <a:pt x="1719332" y="558460"/>
                  <a:pt x="1719332" y="558460"/>
                </a:cubicBezTo>
                <a:cubicBezTo>
                  <a:pt x="1696830" y="564597"/>
                  <a:pt x="1674088" y="569913"/>
                  <a:pt x="1651826" y="576870"/>
                </a:cubicBezTo>
                <a:cubicBezTo>
                  <a:pt x="1584241" y="597990"/>
                  <a:pt x="1660640" y="582561"/>
                  <a:pt x="1584320" y="595281"/>
                </a:cubicBezTo>
                <a:cubicBezTo>
                  <a:pt x="1576138" y="599372"/>
                  <a:pt x="1561992" y="598680"/>
                  <a:pt x="1559773" y="607555"/>
                </a:cubicBezTo>
                <a:cubicBezTo>
                  <a:pt x="1557943" y="614876"/>
                  <a:pt x="1607652" y="629653"/>
                  <a:pt x="1559773" y="613692"/>
                </a:cubicBezTo>
                <a:cubicBezTo>
                  <a:pt x="1551590" y="619829"/>
                  <a:pt x="1544536" y="627870"/>
                  <a:pt x="1535225" y="632102"/>
                </a:cubicBezTo>
                <a:cubicBezTo>
                  <a:pt x="1513321" y="642058"/>
                  <a:pt x="1485098" y="645086"/>
                  <a:pt x="1461582" y="650513"/>
                </a:cubicBezTo>
                <a:cubicBezTo>
                  <a:pt x="1445145" y="654306"/>
                  <a:pt x="1428610" y="657826"/>
                  <a:pt x="1412487" y="662787"/>
                </a:cubicBezTo>
                <a:cubicBezTo>
                  <a:pt x="1364702" y="677490"/>
                  <a:pt x="1399625" y="674268"/>
                  <a:pt x="1351118" y="681198"/>
                </a:cubicBezTo>
                <a:cubicBezTo>
                  <a:pt x="1303284" y="688031"/>
                  <a:pt x="1297220" y="685419"/>
                  <a:pt x="1252927" y="693472"/>
                </a:cubicBezTo>
                <a:cubicBezTo>
                  <a:pt x="1244629" y="694981"/>
                  <a:pt x="1236562" y="697563"/>
                  <a:pt x="1228379" y="699609"/>
                </a:cubicBezTo>
                <a:cubicBezTo>
                  <a:pt x="1199171" y="719081"/>
                  <a:pt x="1221447" y="707211"/>
                  <a:pt x="1185421" y="718019"/>
                </a:cubicBezTo>
                <a:cubicBezTo>
                  <a:pt x="1105894" y="741877"/>
                  <a:pt x="1187516" y="728004"/>
                  <a:pt x="1044272" y="736430"/>
                </a:cubicBezTo>
                <a:cubicBezTo>
                  <a:pt x="1015336" y="741253"/>
                  <a:pt x="1008538" y="741380"/>
                  <a:pt x="982903" y="748704"/>
                </a:cubicBezTo>
                <a:cubicBezTo>
                  <a:pt x="976683" y="750481"/>
                  <a:pt x="970807" y="753438"/>
                  <a:pt x="964492" y="754841"/>
                </a:cubicBezTo>
                <a:cubicBezTo>
                  <a:pt x="952345" y="757540"/>
                  <a:pt x="939742" y="757960"/>
                  <a:pt x="927671" y="760978"/>
                </a:cubicBezTo>
                <a:cubicBezTo>
                  <a:pt x="915119" y="764116"/>
                  <a:pt x="903536" y="770714"/>
                  <a:pt x="890849" y="773251"/>
                </a:cubicBezTo>
                <a:cubicBezTo>
                  <a:pt x="870393" y="777342"/>
                  <a:pt x="849271" y="778928"/>
                  <a:pt x="829480" y="785525"/>
                </a:cubicBezTo>
                <a:cubicBezTo>
                  <a:pt x="823343" y="787571"/>
                  <a:pt x="817015" y="789114"/>
                  <a:pt x="811069" y="791662"/>
                </a:cubicBezTo>
                <a:cubicBezTo>
                  <a:pt x="802661" y="795266"/>
                  <a:pt x="795088" y="800724"/>
                  <a:pt x="786522" y="803936"/>
                </a:cubicBezTo>
                <a:cubicBezTo>
                  <a:pt x="778625" y="806898"/>
                  <a:pt x="770053" y="807649"/>
                  <a:pt x="761974" y="810073"/>
                </a:cubicBezTo>
                <a:cubicBezTo>
                  <a:pt x="749582" y="813791"/>
                  <a:pt x="737426" y="818256"/>
                  <a:pt x="725152" y="822347"/>
                </a:cubicBezTo>
                <a:cubicBezTo>
                  <a:pt x="719015" y="824393"/>
                  <a:pt x="713123" y="827421"/>
                  <a:pt x="706742" y="828484"/>
                </a:cubicBezTo>
                <a:lnTo>
                  <a:pt x="669920" y="834621"/>
                </a:lnTo>
                <a:cubicBezTo>
                  <a:pt x="618805" y="824398"/>
                  <a:pt x="581824" y="838252"/>
                  <a:pt x="620825" y="773251"/>
                </a:cubicBezTo>
                <a:cubicBezTo>
                  <a:pt x="625532" y="765406"/>
                  <a:pt x="637430" y="765517"/>
                  <a:pt x="645373" y="760978"/>
                </a:cubicBezTo>
                <a:cubicBezTo>
                  <a:pt x="651777" y="757319"/>
                  <a:pt x="656935" y="751443"/>
                  <a:pt x="663783" y="748704"/>
                </a:cubicBezTo>
                <a:cubicBezTo>
                  <a:pt x="672832" y="745084"/>
                  <a:pt x="722913" y="731283"/>
                  <a:pt x="737426" y="730293"/>
                </a:cubicBezTo>
                <a:cubicBezTo>
                  <a:pt x="817126" y="724859"/>
                  <a:pt x="896986" y="722110"/>
                  <a:pt x="976766" y="718019"/>
                </a:cubicBezTo>
                <a:cubicBezTo>
                  <a:pt x="990851" y="713324"/>
                  <a:pt x="1014333" y="705897"/>
                  <a:pt x="1025861" y="699609"/>
                </a:cubicBezTo>
                <a:cubicBezTo>
                  <a:pt x="1037025" y="693519"/>
                  <a:pt x="1070121" y="667064"/>
                  <a:pt x="1087230" y="662787"/>
                </a:cubicBezTo>
                <a:cubicBezTo>
                  <a:pt x="1103230" y="658787"/>
                  <a:pt x="1119961" y="658696"/>
                  <a:pt x="1136326" y="656650"/>
                </a:cubicBezTo>
                <a:cubicBezTo>
                  <a:pt x="1214368" y="630635"/>
                  <a:pt x="1135170" y="655096"/>
                  <a:pt x="1338844" y="644376"/>
                </a:cubicBezTo>
                <a:cubicBezTo>
                  <a:pt x="1355314" y="643509"/>
                  <a:pt x="1371574" y="640285"/>
                  <a:pt x="1387939" y="638239"/>
                </a:cubicBezTo>
                <a:cubicBezTo>
                  <a:pt x="1394076" y="636193"/>
                  <a:pt x="1400967" y="635690"/>
                  <a:pt x="1406350" y="632102"/>
                </a:cubicBezTo>
                <a:cubicBezTo>
                  <a:pt x="1413571" y="627288"/>
                  <a:pt x="1417818" y="618899"/>
                  <a:pt x="1424761" y="613692"/>
                </a:cubicBezTo>
                <a:cubicBezTo>
                  <a:pt x="1436812" y="604654"/>
                  <a:pt x="1457243" y="592165"/>
                  <a:pt x="1473856" y="589144"/>
                </a:cubicBezTo>
                <a:cubicBezTo>
                  <a:pt x="1490082" y="586194"/>
                  <a:pt x="1506522" y="584457"/>
                  <a:pt x="1522951" y="583007"/>
                </a:cubicBezTo>
                <a:cubicBezTo>
                  <a:pt x="1576088" y="578318"/>
                  <a:pt x="1629386" y="575563"/>
                  <a:pt x="1682511" y="570733"/>
                </a:cubicBezTo>
                <a:cubicBezTo>
                  <a:pt x="1696916" y="569423"/>
                  <a:pt x="1711131" y="566508"/>
                  <a:pt x="1725469" y="564596"/>
                </a:cubicBezTo>
                <a:lnTo>
                  <a:pt x="1774565" y="558460"/>
                </a:lnTo>
                <a:lnTo>
                  <a:pt x="1866618" y="533912"/>
                </a:lnTo>
                <a:cubicBezTo>
                  <a:pt x="1872851" y="532181"/>
                  <a:pt x="1879058" y="530263"/>
                  <a:pt x="1885029" y="527775"/>
                </a:cubicBezTo>
                <a:cubicBezTo>
                  <a:pt x="1903626" y="520026"/>
                  <a:pt x="1921457" y="510459"/>
                  <a:pt x="1940261" y="503227"/>
                </a:cubicBezTo>
                <a:cubicBezTo>
                  <a:pt x="2006882" y="477603"/>
                  <a:pt x="1903345" y="538661"/>
                  <a:pt x="2026178" y="466406"/>
                </a:cubicBezTo>
                <a:cubicBezTo>
                  <a:pt x="2041346" y="457484"/>
                  <a:pt x="2054817" y="445949"/>
                  <a:pt x="2069136" y="435721"/>
                </a:cubicBezTo>
                <a:cubicBezTo>
                  <a:pt x="2071182" y="427539"/>
                  <a:pt x="2077940" y="419175"/>
                  <a:pt x="2075273" y="411174"/>
                </a:cubicBezTo>
                <a:cubicBezTo>
                  <a:pt x="2068617" y="391206"/>
                  <a:pt x="2042551" y="400559"/>
                  <a:pt x="2032315" y="405037"/>
                </a:cubicBezTo>
                <a:cubicBezTo>
                  <a:pt x="2007171" y="416037"/>
                  <a:pt x="1983431" y="430017"/>
                  <a:pt x="1958672" y="441858"/>
                </a:cubicBezTo>
                <a:cubicBezTo>
                  <a:pt x="1895107" y="472259"/>
                  <a:pt x="1901976" y="471506"/>
                  <a:pt x="1842071" y="484817"/>
                </a:cubicBezTo>
                <a:cubicBezTo>
                  <a:pt x="1823660" y="488908"/>
                  <a:pt x="1805698" y="497090"/>
                  <a:pt x="1786838" y="497090"/>
                </a:cubicBezTo>
                <a:cubicBezTo>
                  <a:pt x="1769969" y="497090"/>
                  <a:pt x="1819569" y="488908"/>
                  <a:pt x="1835934" y="484817"/>
                </a:cubicBezTo>
                <a:cubicBezTo>
                  <a:pt x="1856390" y="474589"/>
                  <a:pt x="1876482" y="463596"/>
                  <a:pt x="1897303" y="454132"/>
                </a:cubicBezTo>
                <a:cubicBezTo>
                  <a:pt x="1992122" y="411032"/>
                  <a:pt x="1944834" y="440855"/>
                  <a:pt x="1989356" y="411174"/>
                </a:cubicBezTo>
                <a:cubicBezTo>
                  <a:pt x="1977082" y="407083"/>
                  <a:pt x="1965380" y="400441"/>
                  <a:pt x="1952535" y="398900"/>
                </a:cubicBezTo>
                <a:cubicBezTo>
                  <a:pt x="1839185" y="385298"/>
                  <a:pt x="1801539" y="415694"/>
                  <a:pt x="1854344" y="380489"/>
                </a:cubicBezTo>
                <a:cubicBezTo>
                  <a:pt x="1896072" y="280343"/>
                  <a:pt x="1886924" y="280320"/>
                  <a:pt x="1878892" y="392763"/>
                </a:cubicBezTo>
                <a:cubicBezTo>
                  <a:pt x="1880938" y="421402"/>
                  <a:pt x="1861139" y="462753"/>
                  <a:pt x="1885029" y="478680"/>
                </a:cubicBezTo>
                <a:cubicBezTo>
                  <a:pt x="1905736" y="492484"/>
                  <a:pt x="1891267" y="429180"/>
                  <a:pt x="1897303" y="405037"/>
                </a:cubicBezTo>
                <a:cubicBezTo>
                  <a:pt x="1901394" y="388672"/>
                  <a:pt x="1902033" y="371029"/>
                  <a:pt x="1909577" y="355941"/>
                </a:cubicBezTo>
                <a:cubicBezTo>
                  <a:pt x="1925622" y="323850"/>
                  <a:pt x="1919631" y="340269"/>
                  <a:pt x="1927987" y="306846"/>
                </a:cubicBezTo>
                <a:cubicBezTo>
                  <a:pt x="1956722" y="364315"/>
                  <a:pt x="1926344" y="299123"/>
                  <a:pt x="1946398" y="355941"/>
                </a:cubicBezTo>
                <a:cubicBezTo>
                  <a:pt x="1955881" y="382809"/>
                  <a:pt x="1970173" y="408079"/>
                  <a:pt x="1977083" y="435721"/>
                </a:cubicBezTo>
                <a:cubicBezTo>
                  <a:pt x="1993134" y="499931"/>
                  <a:pt x="1982711" y="469312"/>
                  <a:pt x="2007767" y="527775"/>
                </a:cubicBezTo>
                <a:cubicBezTo>
                  <a:pt x="2010790" y="467308"/>
                  <a:pt x="2006885" y="407683"/>
                  <a:pt x="2026178" y="349804"/>
                </a:cubicBezTo>
                <a:cubicBezTo>
                  <a:pt x="2028510" y="342807"/>
                  <a:pt x="2034361" y="337531"/>
                  <a:pt x="2038452" y="331394"/>
                </a:cubicBezTo>
                <a:cubicBezTo>
                  <a:pt x="2040498" y="337531"/>
                  <a:pt x="2042812" y="343584"/>
                  <a:pt x="2044589" y="349804"/>
                </a:cubicBezTo>
                <a:cubicBezTo>
                  <a:pt x="2049408" y="366671"/>
                  <a:pt x="2048764" y="380307"/>
                  <a:pt x="2062999" y="392763"/>
                </a:cubicBezTo>
                <a:cubicBezTo>
                  <a:pt x="2074101" y="402477"/>
                  <a:pt x="2099821" y="417311"/>
                  <a:pt x="2099821" y="417311"/>
                </a:cubicBezTo>
                <a:cubicBezTo>
                  <a:pt x="2128519" y="398179"/>
                  <a:pt x="2114511" y="413786"/>
                  <a:pt x="2124369" y="374352"/>
                </a:cubicBezTo>
                <a:cubicBezTo>
                  <a:pt x="2125938" y="368076"/>
                  <a:pt x="2136781" y="357510"/>
                  <a:pt x="2130505" y="355941"/>
                </a:cubicBezTo>
                <a:cubicBezTo>
                  <a:pt x="2116349" y="352402"/>
                  <a:pt x="2093335" y="374526"/>
                  <a:pt x="2081410" y="380489"/>
                </a:cubicBezTo>
                <a:cubicBezTo>
                  <a:pt x="2075624" y="383382"/>
                  <a:pt x="2069005" y="384223"/>
                  <a:pt x="2062999" y="386626"/>
                </a:cubicBezTo>
                <a:cubicBezTo>
                  <a:pt x="2038308" y="396503"/>
                  <a:pt x="2012964" y="405070"/>
                  <a:pt x="1989356" y="417311"/>
                </a:cubicBezTo>
                <a:cubicBezTo>
                  <a:pt x="1957589" y="433783"/>
                  <a:pt x="1929309" y="456540"/>
                  <a:pt x="1897303" y="472543"/>
                </a:cubicBezTo>
                <a:cubicBezTo>
                  <a:pt x="1889120" y="476634"/>
                  <a:pt x="1880698" y="480278"/>
                  <a:pt x="1872755" y="484817"/>
                </a:cubicBezTo>
                <a:cubicBezTo>
                  <a:pt x="1866351" y="488476"/>
                  <a:pt x="1861084" y="494095"/>
                  <a:pt x="1854344" y="497090"/>
                </a:cubicBezTo>
                <a:cubicBezTo>
                  <a:pt x="1842521" y="502344"/>
                  <a:pt x="1829465" y="504388"/>
                  <a:pt x="1817523" y="509364"/>
                </a:cubicBezTo>
                <a:cubicBezTo>
                  <a:pt x="1804856" y="514642"/>
                  <a:pt x="1792975" y="521638"/>
                  <a:pt x="1780701" y="527775"/>
                </a:cubicBezTo>
                <a:cubicBezTo>
                  <a:pt x="1776610" y="533912"/>
                  <a:pt x="1774187" y="541578"/>
                  <a:pt x="1768428" y="546186"/>
                </a:cubicBezTo>
                <a:cubicBezTo>
                  <a:pt x="1763377" y="550227"/>
                  <a:pt x="1756486" y="552323"/>
                  <a:pt x="1750017" y="552323"/>
                </a:cubicBezTo>
                <a:cubicBezTo>
                  <a:pt x="1721305" y="552323"/>
                  <a:pt x="1692739" y="548232"/>
                  <a:pt x="1664100" y="546186"/>
                </a:cubicBezTo>
                <a:cubicBezTo>
                  <a:pt x="1657963" y="544140"/>
                  <a:pt x="1650740" y="544090"/>
                  <a:pt x="1645689" y="540049"/>
                </a:cubicBezTo>
                <a:cubicBezTo>
                  <a:pt x="1639930" y="535441"/>
                  <a:pt x="1638631" y="526853"/>
                  <a:pt x="1633416" y="521638"/>
                </a:cubicBezTo>
                <a:cubicBezTo>
                  <a:pt x="1628201" y="516422"/>
                  <a:pt x="1621142" y="513455"/>
                  <a:pt x="1615005" y="509364"/>
                </a:cubicBezTo>
                <a:cubicBezTo>
                  <a:pt x="1598640" y="515501"/>
                  <a:pt x="1581254" y="519406"/>
                  <a:pt x="1565910" y="527775"/>
                </a:cubicBezTo>
                <a:cubicBezTo>
                  <a:pt x="1537929" y="543037"/>
                  <a:pt x="1552982" y="552011"/>
                  <a:pt x="1535225" y="576870"/>
                </a:cubicBezTo>
                <a:cubicBezTo>
                  <a:pt x="1530938" y="582872"/>
                  <a:pt x="1522414" y="584344"/>
                  <a:pt x="1516814" y="589144"/>
                </a:cubicBezTo>
                <a:cubicBezTo>
                  <a:pt x="1473391" y="626365"/>
                  <a:pt x="1512426" y="603612"/>
                  <a:pt x="1467719" y="625966"/>
                </a:cubicBezTo>
                <a:cubicBezTo>
                  <a:pt x="1461582" y="619829"/>
                  <a:pt x="1455975" y="613111"/>
                  <a:pt x="1449308" y="607555"/>
                </a:cubicBezTo>
                <a:cubicBezTo>
                  <a:pt x="1443642" y="602833"/>
                  <a:pt x="1434195" y="601878"/>
                  <a:pt x="1430897" y="595281"/>
                </a:cubicBezTo>
                <a:cubicBezTo>
                  <a:pt x="1425332" y="584152"/>
                  <a:pt x="1427460" y="570607"/>
                  <a:pt x="1424761" y="558460"/>
                </a:cubicBezTo>
                <a:cubicBezTo>
                  <a:pt x="1423358" y="552145"/>
                  <a:pt x="1421517" y="545835"/>
                  <a:pt x="1418624" y="540049"/>
                </a:cubicBezTo>
                <a:cubicBezTo>
                  <a:pt x="1408475" y="519751"/>
                  <a:pt x="1391662" y="506950"/>
                  <a:pt x="1375665" y="490953"/>
                </a:cubicBezTo>
                <a:cubicBezTo>
                  <a:pt x="1373619" y="497090"/>
                  <a:pt x="1371097" y="503088"/>
                  <a:pt x="1369528" y="509364"/>
                </a:cubicBezTo>
                <a:cubicBezTo>
                  <a:pt x="1358007" y="555448"/>
                  <a:pt x="1360749" y="582324"/>
                  <a:pt x="1357254" y="638239"/>
                </a:cubicBezTo>
                <a:cubicBezTo>
                  <a:pt x="1283690" y="549961"/>
                  <a:pt x="1357480" y="631420"/>
                  <a:pt x="1308159" y="589144"/>
                </a:cubicBezTo>
                <a:cubicBezTo>
                  <a:pt x="1299373" y="581613"/>
                  <a:pt x="1292446" y="572071"/>
                  <a:pt x="1283612" y="564596"/>
                </a:cubicBezTo>
                <a:cubicBezTo>
                  <a:pt x="1265807" y="549530"/>
                  <a:pt x="1244872" y="538130"/>
                  <a:pt x="1228379" y="521638"/>
                </a:cubicBezTo>
                <a:cubicBezTo>
                  <a:pt x="1217948" y="511207"/>
                  <a:pt x="1213700" y="495781"/>
                  <a:pt x="1203832" y="484817"/>
                </a:cubicBezTo>
                <a:cubicBezTo>
                  <a:pt x="1192899" y="472669"/>
                  <a:pt x="1169681" y="457958"/>
                  <a:pt x="1154736" y="447995"/>
                </a:cubicBezTo>
                <a:cubicBezTo>
                  <a:pt x="1162919" y="478680"/>
                  <a:pt x="1171202" y="509338"/>
                  <a:pt x="1179284" y="540049"/>
                </a:cubicBezTo>
                <a:cubicBezTo>
                  <a:pt x="1186764" y="568473"/>
                  <a:pt x="1184024" y="565661"/>
                  <a:pt x="1197695" y="595281"/>
                </a:cubicBezTo>
                <a:cubicBezTo>
                  <a:pt x="1205362" y="611894"/>
                  <a:pt x="1222242" y="644376"/>
                  <a:pt x="1222242" y="644376"/>
                </a:cubicBezTo>
                <a:cubicBezTo>
                  <a:pt x="1214060" y="648467"/>
                  <a:pt x="1206625" y="658635"/>
                  <a:pt x="1197695" y="656650"/>
                </a:cubicBezTo>
                <a:cubicBezTo>
                  <a:pt x="1184908" y="653808"/>
                  <a:pt x="1176800" y="640804"/>
                  <a:pt x="1167010" y="632102"/>
                </a:cubicBezTo>
                <a:cubicBezTo>
                  <a:pt x="1158361" y="624414"/>
                  <a:pt x="1151249" y="615086"/>
                  <a:pt x="1142463" y="607555"/>
                </a:cubicBezTo>
                <a:cubicBezTo>
                  <a:pt x="1136863" y="602755"/>
                  <a:pt x="1129953" y="599706"/>
                  <a:pt x="1124052" y="595281"/>
                </a:cubicBezTo>
                <a:cubicBezTo>
                  <a:pt x="1113573" y="587422"/>
                  <a:pt x="1103595" y="578916"/>
                  <a:pt x="1093367" y="570733"/>
                </a:cubicBezTo>
                <a:cubicBezTo>
                  <a:pt x="1091321" y="564596"/>
                  <a:pt x="1091804" y="547749"/>
                  <a:pt x="1087230" y="552323"/>
                </a:cubicBezTo>
                <a:cubicBezTo>
                  <a:pt x="1078082" y="561471"/>
                  <a:pt x="1078761" y="576778"/>
                  <a:pt x="1074956" y="589144"/>
                </a:cubicBezTo>
                <a:cubicBezTo>
                  <a:pt x="1070576" y="603378"/>
                  <a:pt x="1066295" y="617654"/>
                  <a:pt x="1062683" y="632102"/>
                </a:cubicBezTo>
                <a:cubicBezTo>
                  <a:pt x="1060153" y="642221"/>
                  <a:pt x="1059291" y="652724"/>
                  <a:pt x="1056546" y="662787"/>
                </a:cubicBezTo>
                <a:cubicBezTo>
                  <a:pt x="1053142" y="675269"/>
                  <a:pt x="1048363" y="687335"/>
                  <a:pt x="1044272" y="699609"/>
                </a:cubicBezTo>
                <a:cubicBezTo>
                  <a:pt x="1038135" y="693472"/>
                  <a:pt x="1032348" y="686964"/>
                  <a:pt x="1025861" y="681198"/>
                </a:cubicBezTo>
                <a:cubicBezTo>
                  <a:pt x="1013920" y="670583"/>
                  <a:pt x="1000337" y="661810"/>
                  <a:pt x="989040" y="650513"/>
                </a:cubicBezTo>
                <a:cubicBezTo>
                  <a:pt x="981808" y="643281"/>
                  <a:pt x="978274" y="632761"/>
                  <a:pt x="970629" y="625966"/>
                </a:cubicBezTo>
                <a:cubicBezTo>
                  <a:pt x="959604" y="616166"/>
                  <a:pt x="945452" y="610474"/>
                  <a:pt x="933808" y="601418"/>
                </a:cubicBezTo>
                <a:cubicBezTo>
                  <a:pt x="926957" y="596090"/>
                  <a:pt x="921987" y="588655"/>
                  <a:pt x="915397" y="583007"/>
                </a:cubicBezTo>
                <a:cubicBezTo>
                  <a:pt x="907631" y="576350"/>
                  <a:pt x="899032" y="570733"/>
                  <a:pt x="890849" y="564596"/>
                </a:cubicBezTo>
                <a:cubicBezTo>
                  <a:pt x="874798" y="612749"/>
                  <a:pt x="884454" y="574805"/>
                  <a:pt x="896986" y="675061"/>
                </a:cubicBezTo>
                <a:cubicBezTo>
                  <a:pt x="899284" y="693442"/>
                  <a:pt x="908212" y="712482"/>
                  <a:pt x="903123" y="730293"/>
                </a:cubicBezTo>
                <a:cubicBezTo>
                  <a:pt x="901097" y="737385"/>
                  <a:pt x="890534" y="722547"/>
                  <a:pt x="884712" y="718019"/>
                </a:cubicBezTo>
                <a:cubicBezTo>
                  <a:pt x="872101" y="708210"/>
                  <a:pt x="858544" y="699242"/>
                  <a:pt x="847891" y="687335"/>
                </a:cubicBezTo>
                <a:cubicBezTo>
                  <a:pt x="823605" y="660192"/>
                  <a:pt x="798455" y="633041"/>
                  <a:pt x="780385" y="601418"/>
                </a:cubicBezTo>
                <a:cubicBezTo>
                  <a:pt x="772202" y="587099"/>
                  <a:pt x="765962" y="571478"/>
                  <a:pt x="755837" y="558460"/>
                </a:cubicBezTo>
                <a:cubicBezTo>
                  <a:pt x="751309" y="552638"/>
                  <a:pt x="743563" y="550277"/>
                  <a:pt x="737426" y="546186"/>
                </a:cubicBezTo>
                <a:cubicBezTo>
                  <a:pt x="735380" y="554368"/>
                  <a:pt x="731744" y="562311"/>
                  <a:pt x="731289" y="570733"/>
                </a:cubicBezTo>
                <a:cubicBezTo>
                  <a:pt x="727644" y="638172"/>
                  <a:pt x="732101" y="706072"/>
                  <a:pt x="725152" y="773251"/>
                </a:cubicBezTo>
                <a:cubicBezTo>
                  <a:pt x="724211" y="782350"/>
                  <a:pt x="718368" y="756022"/>
                  <a:pt x="712879" y="748704"/>
                </a:cubicBezTo>
                <a:cubicBezTo>
                  <a:pt x="672724" y="695164"/>
                  <a:pt x="666834" y="690385"/>
                  <a:pt x="633099" y="656650"/>
                </a:cubicBezTo>
                <a:cubicBezTo>
                  <a:pt x="626962" y="658696"/>
                  <a:pt x="618448" y="657523"/>
                  <a:pt x="614688" y="662787"/>
                </a:cubicBezTo>
                <a:cubicBezTo>
                  <a:pt x="598577" y="685342"/>
                  <a:pt x="604447" y="711921"/>
                  <a:pt x="596277" y="736430"/>
                </a:cubicBezTo>
                <a:cubicBezTo>
                  <a:pt x="593945" y="743427"/>
                  <a:pt x="587662" y="748437"/>
                  <a:pt x="584003" y="754841"/>
                </a:cubicBezTo>
                <a:cubicBezTo>
                  <a:pt x="571871" y="776072"/>
                  <a:pt x="572477" y="777146"/>
                  <a:pt x="565593" y="797799"/>
                </a:cubicBezTo>
                <a:cubicBezTo>
                  <a:pt x="551614" y="769843"/>
                  <a:pt x="545752" y="755766"/>
                  <a:pt x="528771" y="730293"/>
                </a:cubicBezTo>
                <a:cubicBezTo>
                  <a:pt x="523098" y="721783"/>
                  <a:pt x="516035" y="714255"/>
                  <a:pt x="510361" y="705745"/>
                </a:cubicBezTo>
                <a:cubicBezTo>
                  <a:pt x="483716" y="665777"/>
                  <a:pt x="504620" y="683507"/>
                  <a:pt x="473539" y="662787"/>
                </a:cubicBezTo>
                <a:cubicBezTo>
                  <a:pt x="453334" y="693094"/>
                  <a:pt x="465745" y="669416"/>
                  <a:pt x="455128" y="711882"/>
                </a:cubicBezTo>
                <a:cubicBezTo>
                  <a:pt x="452237" y="723447"/>
                  <a:pt x="439934" y="753743"/>
                  <a:pt x="436718" y="760978"/>
                </a:cubicBezTo>
                <a:cubicBezTo>
                  <a:pt x="433003" y="769338"/>
                  <a:pt x="430468" y="778640"/>
                  <a:pt x="424444" y="785525"/>
                </a:cubicBezTo>
                <a:cubicBezTo>
                  <a:pt x="415818" y="795383"/>
                  <a:pt x="403021" y="800811"/>
                  <a:pt x="393759" y="810073"/>
                </a:cubicBezTo>
                <a:cubicBezTo>
                  <a:pt x="366000" y="837832"/>
                  <a:pt x="398916" y="822673"/>
                  <a:pt x="363075" y="834621"/>
                </a:cubicBezTo>
                <a:cubicBezTo>
                  <a:pt x="354892" y="822347"/>
                  <a:pt x="344842" y="811130"/>
                  <a:pt x="338527" y="797799"/>
                </a:cubicBezTo>
                <a:cubicBezTo>
                  <a:pt x="304693" y="726373"/>
                  <a:pt x="317040" y="741782"/>
                  <a:pt x="301705" y="699609"/>
                </a:cubicBezTo>
                <a:cubicBezTo>
                  <a:pt x="274134" y="623787"/>
                  <a:pt x="291372" y="674744"/>
                  <a:pt x="277158" y="632102"/>
                </a:cubicBezTo>
                <a:cubicBezTo>
                  <a:pt x="275112" y="644376"/>
                  <a:pt x="271797" y="656505"/>
                  <a:pt x="271021" y="668924"/>
                </a:cubicBezTo>
                <a:cubicBezTo>
                  <a:pt x="260928" y="830416"/>
                  <a:pt x="289307" y="877330"/>
                  <a:pt x="252610" y="803936"/>
                </a:cubicBezTo>
                <a:cubicBezTo>
                  <a:pt x="248391" y="782841"/>
                  <a:pt x="246115" y="768929"/>
                  <a:pt x="240336" y="748704"/>
                </a:cubicBezTo>
                <a:cubicBezTo>
                  <a:pt x="227757" y="704680"/>
                  <a:pt x="240535" y="761979"/>
                  <a:pt x="228063" y="699609"/>
                </a:cubicBezTo>
                <a:cubicBezTo>
                  <a:pt x="223972" y="713928"/>
                  <a:pt x="220878" y="728571"/>
                  <a:pt x="215789" y="742567"/>
                </a:cubicBezTo>
                <a:cubicBezTo>
                  <a:pt x="190779" y="811345"/>
                  <a:pt x="178059" y="723991"/>
                  <a:pt x="209652" y="889853"/>
                </a:cubicBezTo>
                <a:cubicBezTo>
                  <a:pt x="210862" y="896208"/>
                  <a:pt x="221926" y="893944"/>
                  <a:pt x="228063" y="895990"/>
                </a:cubicBezTo>
                <a:cubicBezTo>
                  <a:pt x="269335" y="875353"/>
                  <a:pt x="264691" y="876971"/>
                  <a:pt x="326253" y="853031"/>
                </a:cubicBezTo>
                <a:cubicBezTo>
                  <a:pt x="338311" y="848342"/>
                  <a:pt x="351297" y="846112"/>
                  <a:pt x="363075" y="840758"/>
                </a:cubicBezTo>
                <a:cubicBezTo>
                  <a:pt x="373934" y="835822"/>
                  <a:pt x="382626" y="826629"/>
                  <a:pt x="393759" y="822347"/>
                </a:cubicBezTo>
                <a:cubicBezTo>
                  <a:pt x="426350" y="809812"/>
                  <a:pt x="539938" y="771832"/>
                  <a:pt x="590140" y="760978"/>
                </a:cubicBezTo>
                <a:cubicBezTo>
                  <a:pt x="643078" y="749532"/>
                  <a:pt x="696979" y="742698"/>
                  <a:pt x="749700" y="730293"/>
                </a:cubicBezTo>
                <a:cubicBezTo>
                  <a:pt x="766713" y="726290"/>
                  <a:pt x="782214" y="717409"/>
                  <a:pt x="798795" y="711882"/>
                </a:cubicBezTo>
                <a:cubicBezTo>
                  <a:pt x="812923" y="707173"/>
                  <a:pt x="827553" y="704094"/>
                  <a:pt x="841754" y="699609"/>
                </a:cubicBezTo>
                <a:cubicBezTo>
                  <a:pt x="945188" y="666946"/>
                  <a:pt x="883192" y="683113"/>
                  <a:pt x="939944" y="668924"/>
                </a:cubicBezTo>
                <a:cubicBezTo>
                  <a:pt x="1083901" y="582550"/>
                  <a:pt x="897882" y="700116"/>
                  <a:pt x="982903" y="632102"/>
                </a:cubicBezTo>
                <a:cubicBezTo>
                  <a:pt x="987954" y="628061"/>
                  <a:pt x="994856" y="626335"/>
                  <a:pt x="1001314" y="625966"/>
                </a:cubicBezTo>
                <a:cubicBezTo>
                  <a:pt x="1066700" y="622230"/>
                  <a:pt x="1132235" y="621875"/>
                  <a:pt x="1197695" y="619829"/>
                </a:cubicBezTo>
                <a:cubicBezTo>
                  <a:pt x="1201786" y="611646"/>
                  <a:pt x="1202941" y="601138"/>
                  <a:pt x="1209969" y="595281"/>
                </a:cubicBezTo>
                <a:cubicBezTo>
                  <a:pt x="1216448" y="589881"/>
                  <a:pt x="1226283" y="590974"/>
                  <a:pt x="1234516" y="589144"/>
                </a:cubicBezTo>
                <a:cubicBezTo>
                  <a:pt x="1244698" y="586881"/>
                  <a:pt x="1254973" y="585053"/>
                  <a:pt x="1265201" y="583007"/>
                </a:cubicBezTo>
                <a:cubicBezTo>
                  <a:pt x="1273383" y="578916"/>
                  <a:pt x="1288111" y="579734"/>
                  <a:pt x="1289748" y="570733"/>
                </a:cubicBezTo>
                <a:cubicBezTo>
                  <a:pt x="1297026" y="530704"/>
                  <a:pt x="1273705" y="510789"/>
                  <a:pt x="1252927" y="484817"/>
                </a:cubicBezTo>
                <a:cubicBezTo>
                  <a:pt x="1250881" y="476634"/>
                  <a:pt x="1250216" y="467977"/>
                  <a:pt x="1246790" y="460269"/>
                </a:cubicBezTo>
                <a:cubicBezTo>
                  <a:pt x="1237783" y="440004"/>
                  <a:pt x="1188639" y="372720"/>
                  <a:pt x="1185421" y="368215"/>
                </a:cubicBezTo>
                <a:cubicBezTo>
                  <a:pt x="1179476" y="359892"/>
                  <a:pt x="1167010" y="343668"/>
                  <a:pt x="1167010" y="343668"/>
                </a:cubicBezTo>
                <a:cubicBezTo>
                  <a:pt x="1181655" y="387601"/>
                  <a:pt x="1169167" y="362028"/>
                  <a:pt x="1240653" y="411174"/>
                </a:cubicBezTo>
                <a:cubicBezTo>
                  <a:pt x="1284526" y="441336"/>
                  <a:pt x="1332611" y="455068"/>
                  <a:pt x="1381802" y="478680"/>
                </a:cubicBezTo>
                <a:cubicBezTo>
                  <a:pt x="1396670" y="485817"/>
                  <a:pt x="1410010" y="495851"/>
                  <a:pt x="1424761" y="503227"/>
                </a:cubicBezTo>
                <a:cubicBezTo>
                  <a:pt x="1438695" y="510194"/>
                  <a:pt x="1454576" y="513274"/>
                  <a:pt x="1467719" y="521638"/>
                </a:cubicBezTo>
                <a:cubicBezTo>
                  <a:pt x="1499821" y="542067"/>
                  <a:pt x="1559773" y="589144"/>
                  <a:pt x="1559773" y="589144"/>
                </a:cubicBezTo>
                <a:cubicBezTo>
                  <a:pt x="1565910" y="599372"/>
                  <a:pt x="1578183" y="607901"/>
                  <a:pt x="1578183" y="619829"/>
                </a:cubicBezTo>
                <a:cubicBezTo>
                  <a:pt x="1578183" y="626298"/>
                  <a:pt x="1563983" y="618603"/>
                  <a:pt x="1559773" y="613692"/>
                </a:cubicBezTo>
                <a:cubicBezTo>
                  <a:pt x="1550842" y="603273"/>
                  <a:pt x="1548026" y="588866"/>
                  <a:pt x="1541362" y="576870"/>
                </a:cubicBezTo>
                <a:cubicBezTo>
                  <a:pt x="1537780" y="570423"/>
                  <a:pt x="1532883" y="564784"/>
                  <a:pt x="1529088" y="558460"/>
                </a:cubicBezTo>
                <a:cubicBezTo>
                  <a:pt x="1486760" y="487914"/>
                  <a:pt x="1520003" y="538697"/>
                  <a:pt x="1492267" y="497090"/>
                </a:cubicBezTo>
                <a:cubicBezTo>
                  <a:pt x="1479544" y="446199"/>
                  <a:pt x="1496169" y="499205"/>
                  <a:pt x="1467719" y="447995"/>
                </a:cubicBezTo>
                <a:cubicBezTo>
                  <a:pt x="1457214" y="429087"/>
                  <a:pt x="1454364" y="412986"/>
                  <a:pt x="1449308" y="392763"/>
                </a:cubicBezTo>
                <a:cubicBezTo>
                  <a:pt x="1436662" y="437022"/>
                  <a:pt x="1430038" y="462561"/>
                  <a:pt x="1412487" y="509364"/>
                </a:cubicBezTo>
                <a:cubicBezTo>
                  <a:pt x="1409275" y="517930"/>
                  <a:pt x="1403817" y="525503"/>
                  <a:pt x="1400213" y="533912"/>
                </a:cubicBezTo>
                <a:cubicBezTo>
                  <a:pt x="1397665" y="539858"/>
                  <a:pt x="1398650" y="547749"/>
                  <a:pt x="1394076" y="552323"/>
                </a:cubicBezTo>
                <a:cubicBezTo>
                  <a:pt x="1369285" y="577114"/>
                  <a:pt x="1332486" y="592323"/>
                  <a:pt x="1302022" y="607555"/>
                </a:cubicBezTo>
                <a:cubicBezTo>
                  <a:pt x="1295885" y="603464"/>
                  <a:pt x="1284931" y="602538"/>
                  <a:pt x="1283612" y="595281"/>
                </a:cubicBezTo>
                <a:cubicBezTo>
                  <a:pt x="1276673" y="557118"/>
                  <a:pt x="1293820" y="526341"/>
                  <a:pt x="1314296" y="497090"/>
                </a:cubicBezTo>
                <a:cubicBezTo>
                  <a:pt x="1319273" y="489980"/>
                  <a:pt x="1326570" y="484817"/>
                  <a:pt x="1332707" y="478680"/>
                </a:cubicBezTo>
                <a:cubicBezTo>
                  <a:pt x="1338844" y="458224"/>
                  <a:pt x="1342705" y="436941"/>
                  <a:pt x="1351118" y="417311"/>
                </a:cubicBezTo>
                <a:cubicBezTo>
                  <a:pt x="1355147" y="407910"/>
                  <a:pt x="1364561" y="401704"/>
                  <a:pt x="1369528" y="392763"/>
                </a:cubicBezTo>
                <a:cubicBezTo>
                  <a:pt x="1374878" y="383133"/>
                  <a:pt x="1378318" y="372529"/>
                  <a:pt x="1381802" y="362078"/>
                </a:cubicBezTo>
                <a:cubicBezTo>
                  <a:pt x="1384469" y="354077"/>
                  <a:pt x="1385515" y="345609"/>
                  <a:pt x="1387939" y="337531"/>
                </a:cubicBezTo>
                <a:cubicBezTo>
                  <a:pt x="1391657" y="325139"/>
                  <a:pt x="1400213" y="300709"/>
                  <a:pt x="1400213" y="300709"/>
                </a:cubicBezTo>
                <a:cubicBezTo>
                  <a:pt x="1416695" y="416081"/>
                  <a:pt x="1393873" y="251090"/>
                  <a:pt x="1412487" y="411174"/>
                </a:cubicBezTo>
                <a:cubicBezTo>
                  <a:pt x="1422219" y="494870"/>
                  <a:pt x="1419392" y="569588"/>
                  <a:pt x="1449308" y="644376"/>
                </a:cubicBezTo>
                <a:cubicBezTo>
                  <a:pt x="1452706" y="652870"/>
                  <a:pt x="1457491" y="660741"/>
                  <a:pt x="1461582" y="668924"/>
                </a:cubicBezTo>
                <a:cubicBezTo>
                  <a:pt x="1474399" y="630472"/>
                  <a:pt x="1459173" y="670768"/>
                  <a:pt x="1479993" y="632102"/>
                </a:cubicBezTo>
                <a:cubicBezTo>
                  <a:pt x="1490836" y="611965"/>
                  <a:pt x="1501005" y="591458"/>
                  <a:pt x="1510677" y="570733"/>
                </a:cubicBezTo>
                <a:cubicBezTo>
                  <a:pt x="1515335" y="560751"/>
                  <a:pt x="1516840" y="549215"/>
                  <a:pt x="1522951" y="540049"/>
                </a:cubicBezTo>
                <a:cubicBezTo>
                  <a:pt x="1529370" y="530421"/>
                  <a:pt x="1540171" y="524457"/>
                  <a:pt x="1547499" y="515501"/>
                </a:cubicBezTo>
                <a:cubicBezTo>
                  <a:pt x="1575271" y="481557"/>
                  <a:pt x="1574592" y="479726"/>
                  <a:pt x="1590457" y="447995"/>
                </a:cubicBezTo>
                <a:cubicBezTo>
                  <a:pt x="1592503" y="458223"/>
                  <a:pt x="1595605" y="468296"/>
                  <a:pt x="1596594" y="478680"/>
                </a:cubicBezTo>
                <a:cubicBezTo>
                  <a:pt x="1599703" y="511326"/>
                  <a:pt x="1585544" y="548941"/>
                  <a:pt x="1602731" y="576870"/>
                </a:cubicBezTo>
                <a:cubicBezTo>
                  <a:pt x="1610896" y="590138"/>
                  <a:pt x="1631943" y="565791"/>
                  <a:pt x="1645689" y="558460"/>
                </a:cubicBezTo>
                <a:cubicBezTo>
                  <a:pt x="1662717" y="549378"/>
                  <a:pt x="1676813" y="534808"/>
                  <a:pt x="1694785" y="527775"/>
                </a:cubicBezTo>
                <a:cubicBezTo>
                  <a:pt x="1724358" y="516203"/>
                  <a:pt x="1756127" y="511309"/>
                  <a:pt x="1786838" y="503227"/>
                </a:cubicBezTo>
                <a:cubicBezTo>
                  <a:pt x="1833257" y="491011"/>
                  <a:pt x="1880161" y="484419"/>
                  <a:pt x="1927987" y="478680"/>
                </a:cubicBezTo>
                <a:cubicBezTo>
                  <a:pt x="1950421" y="475988"/>
                  <a:pt x="1972991" y="474589"/>
                  <a:pt x="1995493" y="472543"/>
                </a:cubicBezTo>
                <a:cubicBezTo>
                  <a:pt x="1989356" y="468452"/>
                  <a:pt x="1984147" y="462388"/>
                  <a:pt x="1977083" y="460269"/>
                </a:cubicBezTo>
                <a:cubicBezTo>
                  <a:pt x="1931909" y="446716"/>
                  <a:pt x="1850859" y="458514"/>
                  <a:pt x="1817523" y="460269"/>
                </a:cubicBezTo>
                <a:cubicBezTo>
                  <a:pt x="1809340" y="464360"/>
                  <a:pt x="1783897" y="471408"/>
                  <a:pt x="1792975" y="472543"/>
                </a:cubicBezTo>
                <a:cubicBezTo>
                  <a:pt x="1817418" y="475598"/>
                  <a:pt x="1842201" y="469662"/>
                  <a:pt x="1866618" y="466406"/>
                </a:cubicBezTo>
                <a:cubicBezTo>
                  <a:pt x="1873030" y="465551"/>
                  <a:pt x="1878753" y="461838"/>
                  <a:pt x="1885029" y="460269"/>
                </a:cubicBezTo>
                <a:cubicBezTo>
                  <a:pt x="1895148" y="457739"/>
                  <a:pt x="1905388" y="455607"/>
                  <a:pt x="1915714" y="454132"/>
                </a:cubicBezTo>
                <a:cubicBezTo>
                  <a:pt x="1948367" y="449467"/>
                  <a:pt x="1981174" y="445949"/>
                  <a:pt x="2013904" y="441858"/>
                </a:cubicBezTo>
                <a:cubicBezTo>
                  <a:pt x="2067224" y="420530"/>
                  <a:pt x="2023225" y="436526"/>
                  <a:pt x="2093684" y="417311"/>
                </a:cubicBezTo>
                <a:cubicBezTo>
                  <a:pt x="2099925" y="415609"/>
                  <a:pt x="2105683" y="412029"/>
                  <a:pt x="2112095" y="411174"/>
                </a:cubicBezTo>
                <a:cubicBezTo>
                  <a:pt x="2136512" y="407918"/>
                  <a:pt x="2161190" y="407083"/>
                  <a:pt x="2185738" y="405037"/>
                </a:cubicBezTo>
                <a:cubicBezTo>
                  <a:pt x="2236792" y="353981"/>
                  <a:pt x="2153604" y="431683"/>
                  <a:pt x="2259381" y="368215"/>
                </a:cubicBezTo>
                <a:cubicBezTo>
                  <a:pt x="2269609" y="362078"/>
                  <a:pt x="2278699" y="353421"/>
                  <a:pt x="2290065" y="349804"/>
                </a:cubicBezTo>
                <a:cubicBezTo>
                  <a:pt x="2324109" y="338972"/>
                  <a:pt x="2360501" y="336555"/>
                  <a:pt x="2394393" y="325257"/>
                </a:cubicBezTo>
                <a:cubicBezTo>
                  <a:pt x="2426526" y="314546"/>
                  <a:pt x="2406399" y="320035"/>
                  <a:pt x="2455762" y="312983"/>
                </a:cubicBezTo>
                <a:cubicBezTo>
                  <a:pt x="2463945" y="308892"/>
                  <a:pt x="2477417" y="309388"/>
                  <a:pt x="2480310" y="300709"/>
                </a:cubicBezTo>
                <a:cubicBezTo>
                  <a:pt x="2489051" y="274487"/>
                  <a:pt x="2468059" y="242148"/>
                  <a:pt x="2449625" y="227066"/>
                </a:cubicBezTo>
                <a:cubicBezTo>
                  <a:pt x="2436861" y="216623"/>
                  <a:pt x="2420581" y="211373"/>
                  <a:pt x="2406667" y="202519"/>
                </a:cubicBezTo>
                <a:cubicBezTo>
                  <a:pt x="2398038" y="197028"/>
                  <a:pt x="2390793" y="189529"/>
                  <a:pt x="2382119" y="184108"/>
                </a:cubicBezTo>
                <a:cubicBezTo>
                  <a:pt x="2374361" y="179259"/>
                  <a:pt x="2365514" y="176373"/>
                  <a:pt x="2357571" y="171834"/>
                </a:cubicBezTo>
                <a:cubicBezTo>
                  <a:pt x="2351167" y="168175"/>
                  <a:pt x="2345758" y="162858"/>
                  <a:pt x="2339161" y="159560"/>
                </a:cubicBezTo>
                <a:cubicBezTo>
                  <a:pt x="2333375" y="156667"/>
                  <a:pt x="2316176" y="148848"/>
                  <a:pt x="2320750" y="153423"/>
                </a:cubicBezTo>
                <a:cubicBezTo>
                  <a:pt x="2327218" y="159892"/>
                  <a:pt x="2337115" y="161606"/>
                  <a:pt x="2345297" y="165697"/>
                </a:cubicBezTo>
                <a:cubicBezTo>
                  <a:pt x="2359617" y="163651"/>
                  <a:pt x="2376961" y="168596"/>
                  <a:pt x="2388256" y="159560"/>
                </a:cubicBezTo>
                <a:cubicBezTo>
                  <a:pt x="2394015" y="154952"/>
                  <a:pt x="2382353" y="144865"/>
                  <a:pt x="2375982" y="141149"/>
                </a:cubicBezTo>
                <a:cubicBezTo>
                  <a:pt x="2356951" y="130048"/>
                  <a:pt x="2336182" y="121095"/>
                  <a:pt x="2314613" y="116602"/>
                </a:cubicBezTo>
                <a:cubicBezTo>
                  <a:pt x="2286505" y="110746"/>
                  <a:pt x="2257335" y="112511"/>
                  <a:pt x="2228696" y="110465"/>
                </a:cubicBezTo>
                <a:cubicBezTo>
                  <a:pt x="2212331" y="106374"/>
                  <a:pt x="2196432" y="99313"/>
                  <a:pt x="2179601" y="98191"/>
                </a:cubicBezTo>
                <a:cubicBezTo>
                  <a:pt x="2165168" y="97229"/>
                  <a:pt x="2122561" y="101015"/>
                  <a:pt x="2136642" y="104328"/>
                </a:cubicBezTo>
                <a:cubicBezTo>
                  <a:pt x="2184804" y="115660"/>
                  <a:pt x="2234833" y="116602"/>
                  <a:pt x="2283928" y="122739"/>
                </a:cubicBezTo>
                <a:cubicBezTo>
                  <a:pt x="2277791" y="141150"/>
                  <a:pt x="2271225" y="159423"/>
                  <a:pt x="2265518" y="177971"/>
                </a:cubicBezTo>
                <a:cubicBezTo>
                  <a:pt x="2260642" y="193820"/>
                  <a:pt x="2259878" y="206002"/>
                  <a:pt x="2253244" y="220929"/>
                </a:cubicBezTo>
                <a:cubicBezTo>
                  <a:pt x="2247671" y="233469"/>
                  <a:pt x="2240970" y="245477"/>
                  <a:pt x="2234833" y="257751"/>
                </a:cubicBezTo>
                <a:cubicBezTo>
                  <a:pt x="2236879" y="267979"/>
                  <a:pt x="2232196" y="282795"/>
                  <a:pt x="2240970" y="288435"/>
                </a:cubicBezTo>
                <a:cubicBezTo>
                  <a:pt x="2264375" y="303481"/>
                  <a:pt x="2320750" y="312983"/>
                  <a:pt x="2320750" y="312983"/>
                </a:cubicBezTo>
                <a:cubicBezTo>
                  <a:pt x="2316659" y="319120"/>
                  <a:pt x="2308476" y="324018"/>
                  <a:pt x="2308476" y="331394"/>
                </a:cubicBezTo>
                <a:cubicBezTo>
                  <a:pt x="2308476" y="356264"/>
                  <a:pt x="2322661" y="377571"/>
                  <a:pt x="2345297" y="386626"/>
                </a:cubicBezTo>
                <a:cubicBezTo>
                  <a:pt x="2356850" y="391247"/>
                  <a:pt x="2369845" y="390717"/>
                  <a:pt x="2382119" y="392763"/>
                </a:cubicBezTo>
                <a:cubicBezTo>
                  <a:pt x="2388256" y="388672"/>
                  <a:pt x="2395808" y="386155"/>
                  <a:pt x="2400530" y="380489"/>
                </a:cubicBezTo>
                <a:cubicBezTo>
                  <a:pt x="2406387" y="373461"/>
                  <a:pt x="2413155" y="365083"/>
                  <a:pt x="2412803" y="355941"/>
                </a:cubicBezTo>
                <a:cubicBezTo>
                  <a:pt x="2408051" y="232388"/>
                  <a:pt x="2411160" y="250270"/>
                  <a:pt x="2369845" y="177971"/>
                </a:cubicBezTo>
                <a:cubicBezTo>
                  <a:pt x="2367799" y="169788"/>
                  <a:pt x="2363708" y="161857"/>
                  <a:pt x="2363708" y="153423"/>
                </a:cubicBezTo>
                <a:cubicBezTo>
                  <a:pt x="2363708" y="64838"/>
                  <a:pt x="2360752" y="91355"/>
                  <a:pt x="2449625" y="98191"/>
                </a:cubicBezTo>
                <a:cubicBezTo>
                  <a:pt x="2453716" y="173880"/>
                  <a:pt x="2452199" y="250081"/>
                  <a:pt x="2461899" y="325257"/>
                </a:cubicBezTo>
                <a:cubicBezTo>
                  <a:pt x="2463555" y="338089"/>
                  <a:pt x="2474173" y="288435"/>
                  <a:pt x="2474173" y="288435"/>
                </a:cubicBezTo>
                <a:cubicBezTo>
                  <a:pt x="2470308" y="242054"/>
                  <a:pt x="2459849" y="159575"/>
                  <a:pt x="2474173" y="116602"/>
                </a:cubicBezTo>
                <a:cubicBezTo>
                  <a:pt x="2478882" y="102474"/>
                  <a:pt x="2482355" y="145241"/>
                  <a:pt x="2486446" y="159560"/>
                </a:cubicBezTo>
                <a:cubicBezTo>
                  <a:pt x="2484401" y="231157"/>
                  <a:pt x="2483978" y="302819"/>
                  <a:pt x="2480310" y="374352"/>
                </a:cubicBezTo>
                <a:cubicBezTo>
                  <a:pt x="2478836" y="403099"/>
                  <a:pt x="2477395" y="397826"/>
                  <a:pt x="2455762" y="405037"/>
                </a:cubicBezTo>
                <a:cubicBezTo>
                  <a:pt x="2437351" y="402991"/>
                  <a:pt x="2418694" y="395267"/>
                  <a:pt x="2400530" y="398900"/>
                </a:cubicBezTo>
                <a:cubicBezTo>
                  <a:pt x="2391559" y="400694"/>
                  <a:pt x="2416315" y="408545"/>
                  <a:pt x="2425077" y="411174"/>
                </a:cubicBezTo>
                <a:cubicBezTo>
                  <a:pt x="2436996" y="414750"/>
                  <a:pt x="2449625" y="415265"/>
                  <a:pt x="2461899" y="417311"/>
                </a:cubicBezTo>
                <a:cubicBezTo>
                  <a:pt x="2498720" y="415265"/>
                  <a:pt x="2535808" y="416048"/>
                  <a:pt x="2572363" y="411174"/>
                </a:cubicBezTo>
                <a:cubicBezTo>
                  <a:pt x="2593008" y="408421"/>
                  <a:pt x="2661373" y="388372"/>
                  <a:pt x="2688965" y="380489"/>
                </a:cubicBezTo>
                <a:cubicBezTo>
                  <a:pt x="2695102" y="376398"/>
                  <a:pt x="2701051" y="372010"/>
                  <a:pt x="2707375" y="368215"/>
                </a:cubicBezTo>
                <a:cubicBezTo>
                  <a:pt x="2721517" y="359730"/>
                  <a:pt x="2737315" y="353793"/>
                  <a:pt x="2750334" y="343668"/>
                </a:cubicBezTo>
                <a:cubicBezTo>
                  <a:pt x="2756156" y="339140"/>
                  <a:pt x="2758517" y="331394"/>
                  <a:pt x="2762608" y="325257"/>
                </a:cubicBezTo>
                <a:cubicBezTo>
                  <a:pt x="2764653" y="317074"/>
                  <a:pt x="2763842" y="307572"/>
                  <a:pt x="2768744" y="300709"/>
                </a:cubicBezTo>
                <a:cubicBezTo>
                  <a:pt x="2781148" y="283344"/>
                  <a:pt x="2806367" y="277852"/>
                  <a:pt x="2823977" y="270025"/>
                </a:cubicBezTo>
                <a:cubicBezTo>
                  <a:pt x="2865557" y="251545"/>
                  <a:pt x="2830770" y="261302"/>
                  <a:pt x="2879209" y="251614"/>
                </a:cubicBezTo>
                <a:cubicBezTo>
                  <a:pt x="2894219" y="244109"/>
                  <a:pt x="2905912" y="236815"/>
                  <a:pt x="2922167" y="233203"/>
                </a:cubicBezTo>
                <a:cubicBezTo>
                  <a:pt x="2934314" y="230504"/>
                  <a:pt x="2946715" y="229112"/>
                  <a:pt x="2958989" y="227066"/>
                </a:cubicBezTo>
                <a:cubicBezTo>
                  <a:pt x="2973582" y="222201"/>
                  <a:pt x="2986534" y="217361"/>
                  <a:pt x="3001947" y="214792"/>
                </a:cubicBezTo>
                <a:cubicBezTo>
                  <a:pt x="3005983" y="214119"/>
                  <a:pt x="3010130" y="214792"/>
                  <a:pt x="3014221" y="214792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48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r="136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16290" y="392400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90" y="456940"/>
            <a:ext cx="7886700" cy="99417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Obsah: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16290" y="1791964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Cíl </a:t>
            </a:r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práce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16290" y="3049430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Stavebně konstrukční řešení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16290" y="4305468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Závěrečné shrnutí výzkumných otázek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16290" y="3677449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Výzkumné otázky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16290" y="4933487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Doplňující otázka 1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16290" y="5561506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Doplňující otázka 2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16290" y="6189525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otázka 3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16290" y="2421411"/>
            <a:ext cx="8511420" cy="515374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Popis pensionu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04517" y="348697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528904" y="351919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otázka 2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4517" y="1614488"/>
            <a:ext cx="8511420" cy="1450181"/>
          </a:xfrm>
          <a:prstGeom prst="rect">
            <a:avLst/>
          </a:prstGeom>
          <a:gradFill flip="none" rotWithShape="1">
            <a:gsLst>
              <a:gs pos="12000">
                <a:srgbClr val="E4A4A7">
                  <a:alpha val="77000"/>
                </a:srgb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 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betonáži spár stropních panelů - jaká je doporučená dodatečná výztuž panelů</a:t>
            </a:r>
            <a:r>
              <a:rPr lang="cs-CZ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?“</a:t>
            </a:r>
          </a:p>
          <a:p>
            <a:pPr algn="r"/>
            <a:endParaRPr lang="cs-CZ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Ing. Michal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Lávička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4166794"/>
            <a:ext cx="8208170" cy="156817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51100" y="5734971"/>
            <a:ext cx="3821154" cy="4984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7000"/>
                </a:schemeClr>
              </a:gs>
              <a:gs pos="100000">
                <a:srgbClr val="96140E">
                  <a:alpha val="59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</a:t>
            </a:r>
            <a:r>
              <a:rPr lang="cs-CZ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Spiroll</a:t>
            </a:r>
            <a:endParaRPr lang="cs-CZ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223498" y="3412363"/>
            <a:ext cx="4338150" cy="4984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7000"/>
                </a:schemeClr>
              </a:gs>
              <a:gs pos="100000">
                <a:srgbClr val="96140E">
                  <a:alpha val="59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Zálivkový beton – C20/25</a:t>
            </a:r>
            <a:endParaRPr lang="cs-CZ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740494" y="5734971"/>
            <a:ext cx="3821154" cy="4984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7000"/>
                </a:schemeClr>
              </a:gs>
              <a:gs pos="100000">
                <a:srgbClr val="96140E">
                  <a:alpha val="59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Výztuž </a:t>
            </a:r>
            <a:r>
              <a:rPr lang="cs-CZ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8 mm – B505B</a:t>
            </a:r>
            <a:endParaRPr lang="cs-CZ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651100" y="5335480"/>
            <a:ext cx="911370" cy="399491"/>
          </a:xfrm>
          <a:prstGeom prst="line">
            <a:avLst/>
          </a:prstGeom>
          <a:ln w="28575">
            <a:solidFill>
              <a:srgbClr val="961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 flipV="1">
            <a:off x="4560227" y="4730839"/>
            <a:ext cx="180267" cy="1004132"/>
          </a:xfrm>
          <a:prstGeom prst="line">
            <a:avLst/>
          </a:prstGeom>
          <a:ln w="28575">
            <a:solidFill>
              <a:srgbClr val="961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223498" y="3870647"/>
            <a:ext cx="336730" cy="658424"/>
          </a:xfrm>
          <a:prstGeom prst="line">
            <a:avLst/>
          </a:prstGeom>
          <a:ln w="28575">
            <a:solidFill>
              <a:srgbClr val="961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grayscl/>
          </a:blip>
          <a:srcRect b="27982"/>
          <a:stretch/>
        </p:blipFill>
        <p:spPr>
          <a:xfrm>
            <a:off x="877889" y="3843339"/>
            <a:ext cx="7251698" cy="30146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25948" y="1493045"/>
            <a:ext cx="8511420" cy="2578894"/>
          </a:xfrm>
          <a:prstGeom prst="rect">
            <a:avLst/>
          </a:prstGeom>
          <a:gradFill flip="none" rotWithShape="1">
            <a:gsLst>
              <a:gs pos="12000">
                <a:srgbClr val="E4A4A7">
                  <a:alpha val="77000"/>
                </a:srgb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Vegetační část střechy - zde je sklon podkladu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vyspádován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vpusti, tedy bude docházek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odvodu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vody a tím k vysoušení rašeliny.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Zvažoval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jste zavlažovací systém? Je zapotřebí?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Pokud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byste ho navrhoval jak a proč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cs-CZ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cs-CZ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Michal Lávička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25948" y="227253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550335" y="23047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otázka 3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2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83" y="0"/>
            <a:ext cx="13090526" cy="736342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18805" y="2695118"/>
            <a:ext cx="8511420" cy="110348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KONEC PREZENTACE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cs-CZ" sz="2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Děkuji, Vám za Vaši pozornost.</a:t>
            </a:r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83" y="0"/>
            <a:ext cx="13090526" cy="736342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16290" y="1825625"/>
            <a:ext cx="8511420" cy="2803082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 ZDROJE </a:t>
            </a:r>
          </a:p>
          <a:p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VIZUALIZACE - PROGRAM LUMION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www.google.com</a:t>
            </a:r>
            <a:endParaRPr lang="cs-CZ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LOGO ISOVER</a:t>
            </a:r>
            <a:endParaRPr lang="cs-CZ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LOGO ECOSEDUMPACK</a:t>
            </a:r>
            <a:endParaRPr lang="cs-CZ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16290" y="476166"/>
            <a:ext cx="8511420" cy="110348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POUŽITÉ ZDROJE.</a:t>
            </a:r>
            <a:endParaRPr lang="cs-CZ" sz="2800" kern="1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7"/>
          <a:stretch/>
        </p:blipFill>
        <p:spPr>
          <a:xfrm>
            <a:off x="0" y="0"/>
            <a:ext cx="9163878" cy="6858000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0E73AE-B270-5904-52D7-4543E2627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290" y="1398874"/>
            <a:ext cx="8511420" cy="5180831"/>
          </a:xfrm>
        </p:spPr>
        <p:txBody>
          <a:bodyPr>
            <a:normAutofit/>
          </a:bodyPr>
          <a:lstStyle/>
          <a:p>
            <a:pPr marL="85725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Vytvoření: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¤"/>
            </a:pPr>
            <a:r>
              <a:rPr lang="cs-C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architektonické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studie </a:t>
            </a:r>
            <a:endParaRPr lang="cs-CZ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¤"/>
            </a:pPr>
            <a:r>
              <a:rPr lang="cs-C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projektové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dokumentace ke stavebnímu povolení </a:t>
            </a:r>
            <a:endParaRPr lang="cs-CZ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85725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Vyřešení: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¤"/>
            </a:pPr>
            <a:r>
              <a:rPr lang="cs-C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výzkumných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otázek</a:t>
            </a:r>
            <a:r>
              <a:rPr lang="cs-C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85725" indent="0">
              <a:lnSpc>
                <a:spcPct val="100000"/>
              </a:lnSpc>
              <a:spcAft>
                <a:spcPts val="750"/>
              </a:spcAft>
              <a:buNone/>
            </a:pPr>
            <a:endParaRPr lang="cs-CZ" sz="135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28650" y="386811"/>
            <a:ext cx="7886700" cy="1325563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16290" y="392400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16290" y="45694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Cíl práce: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16290" y="4396816"/>
            <a:ext cx="8511420" cy="921026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Variantní studie ploché a šikmé vegetační střechy </a:t>
            </a:r>
            <a:r>
              <a:rPr lang="cs-C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cs-C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v </a:t>
            </a: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rámci stávajícího návrhu objektu pensionu.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16290" y="5440702"/>
            <a:ext cx="8511420" cy="1139003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Multikriteriální </a:t>
            </a: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posouzení a vyhodnocení </a:t>
            </a:r>
            <a:r>
              <a:rPr lang="cs-C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variantního</a:t>
            </a:r>
            <a:br>
              <a:rPr lang="cs-C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návrhu </a:t>
            </a: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studie ploché a šikmé vegetační střechy. 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326297" y="6939980"/>
            <a:ext cx="4573131" cy="1625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slide: lokalizace projektu (širší vztahy – regionální, v sídle)</a:t>
            </a:r>
            <a:endParaRPr sz="1050" dirty="0"/>
          </a:p>
          <a:p>
            <a:pPr marL="342900" algn="just">
              <a:lnSpc>
                <a:spcPct val="107000"/>
              </a:lnSpc>
            </a:pP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slovně: co + cíl + co mě k tomu vedlo + možno i osnova prezentace</a:t>
            </a:r>
            <a:endParaRPr sz="1050" dirty="0"/>
          </a:p>
          <a:p>
            <a:pPr marL="342900" algn="just">
              <a:lnSpc>
                <a:spcPct val="107000"/>
              </a:lnSpc>
            </a:pP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Např: </a:t>
            </a:r>
            <a:r>
              <a:rPr lang="cs-CZ" sz="135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Tématem mé ateliérové tvorby bylo řešení mateřské školy v Mariánských lázních. Na toto téma jsem navázala v řešení bakalářské práce výzkumnými otázkami … . Jejich cílem bylo …</a:t>
            </a:r>
            <a:r>
              <a:rPr lang="cs-CZ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16290" y="45694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Cíl práce: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16290" y="392400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90792" y="41210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Popis objektu - lokalizace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59" y="1591668"/>
            <a:ext cx="8511420" cy="49246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11436" b="-1"/>
          <a:stretch/>
        </p:blipFill>
        <p:spPr>
          <a:xfrm>
            <a:off x="326297" y="1595849"/>
            <a:ext cx="8523791" cy="49204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97" y="1582992"/>
            <a:ext cx="8543530" cy="492460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/>
          <a:srcRect l="4686" t="-264" b="264"/>
          <a:stretch/>
        </p:blipFill>
        <p:spPr>
          <a:xfrm>
            <a:off x="326297" y="1574316"/>
            <a:ext cx="8543530" cy="494195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/>
          <a:srcRect t="13354" r="10624" b="5609"/>
          <a:stretch/>
        </p:blipFill>
        <p:spPr>
          <a:xfrm>
            <a:off x="326297" y="1546831"/>
            <a:ext cx="8543543" cy="4915926"/>
          </a:xfrm>
          <a:prstGeom prst="rect">
            <a:avLst/>
          </a:prstGeom>
        </p:spPr>
      </p:pic>
      <p:sp>
        <p:nvSpPr>
          <p:cNvPr id="12" name="Slza 11"/>
          <p:cNvSpPr/>
          <p:nvPr/>
        </p:nvSpPr>
        <p:spPr>
          <a:xfrm rot="8191735">
            <a:off x="5145466" y="2886069"/>
            <a:ext cx="556737" cy="574156"/>
          </a:xfrm>
          <a:prstGeom prst="teardrop">
            <a:avLst>
              <a:gd name="adj" fmla="val 188637"/>
            </a:avLst>
          </a:prstGeom>
          <a:solidFill>
            <a:srgbClr val="9C251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2015" t="25595" r="30695" b="27555"/>
          <a:stretch/>
        </p:blipFill>
        <p:spPr>
          <a:xfrm rot="625424">
            <a:off x="-779764" y="-929377"/>
            <a:ext cx="11473103" cy="914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Slza 20"/>
          <p:cNvSpPr/>
          <p:nvPr/>
        </p:nvSpPr>
        <p:spPr>
          <a:xfrm rot="8191735">
            <a:off x="5524695" y="2182011"/>
            <a:ext cx="556737" cy="574156"/>
          </a:xfrm>
          <a:prstGeom prst="teardrop">
            <a:avLst>
              <a:gd name="adj" fmla="val 188637"/>
            </a:avLst>
          </a:prstGeom>
          <a:solidFill>
            <a:srgbClr val="9C251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E63838C-BBD6-92A9-6799-26A02DD00598}"/>
              </a:ext>
            </a:extLst>
          </p:cNvPr>
          <p:cNvSpPr txBox="1"/>
          <p:nvPr/>
        </p:nvSpPr>
        <p:spPr>
          <a:xfrm>
            <a:off x="294640" y="3999948"/>
            <a:ext cx="87071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</a:rPr>
              <a:t>Název stavby</a:t>
            </a:r>
            <a:r>
              <a:rPr lang="pt-BR" sz="2800" dirty="0">
                <a:latin typeface="Times New Roman" panose="02020603050405020304" pitchFamily="18" charset="0"/>
              </a:rPr>
              <a:t>: PENZION S CELOROČNÍM </a:t>
            </a:r>
            <a:r>
              <a:rPr lang="pt-BR" sz="2800" dirty="0" smtClean="0">
                <a:latin typeface="Times New Roman" panose="02020603050405020304" pitchFamily="18" charset="0"/>
              </a:rPr>
              <a:t>PROVOZEM</a:t>
            </a:r>
            <a:r>
              <a:rPr lang="cs-CZ" sz="2800" dirty="0" smtClean="0">
                <a:latin typeface="Times New Roman" panose="02020603050405020304" pitchFamily="18" charset="0"/>
              </a:rPr>
              <a:t/>
            </a:r>
            <a:br>
              <a:rPr lang="cs-CZ" sz="2800" dirty="0" smtClean="0">
                <a:latin typeface="Times New Roman" panose="02020603050405020304" pitchFamily="18" charset="0"/>
              </a:rPr>
            </a:br>
            <a:r>
              <a:rPr lang="cs-CZ" sz="2800" b="1" dirty="0" smtClean="0">
                <a:latin typeface="Times New Roman" panose="02020603050405020304" pitchFamily="18" charset="0"/>
              </a:rPr>
              <a:t>Obec</a:t>
            </a:r>
            <a:r>
              <a:rPr lang="cs-CZ" sz="2800" b="1" dirty="0">
                <a:latin typeface="Times New Roman" panose="02020603050405020304" pitchFamily="18" charset="0"/>
              </a:rPr>
              <a:t>: </a:t>
            </a:r>
            <a:r>
              <a:rPr lang="cs-CZ" sz="2800" dirty="0">
                <a:latin typeface="Times New Roman" panose="02020603050405020304" pitchFamily="18" charset="0"/>
              </a:rPr>
              <a:t>Dasný </a:t>
            </a:r>
            <a:endParaRPr lang="cs-CZ" sz="2800" dirty="0" smtClean="0">
              <a:latin typeface="Times New Roman" panose="02020603050405020304" pitchFamily="18" charset="0"/>
            </a:endParaRPr>
          </a:p>
          <a:p>
            <a:r>
              <a:rPr lang="cs-CZ" sz="2800" b="1" dirty="0" smtClean="0">
                <a:latin typeface="Times New Roman" panose="02020603050405020304" pitchFamily="18" charset="0"/>
              </a:rPr>
              <a:t>Číslo parcely: </a:t>
            </a:r>
            <a:r>
              <a:rPr lang="cs-CZ" sz="2800" dirty="0" smtClean="0">
                <a:latin typeface="Times New Roman" panose="02020603050405020304" pitchFamily="18" charset="0"/>
              </a:rPr>
              <a:t>89</a:t>
            </a:r>
            <a:endParaRPr lang="cs-CZ" sz="2800" dirty="0">
              <a:latin typeface="Times New Roman" panose="02020603050405020304" pitchFamily="18" charset="0"/>
            </a:endParaRPr>
          </a:p>
          <a:p>
            <a:r>
              <a:rPr lang="cs-CZ" sz="2800" b="1" dirty="0" smtClean="0">
                <a:latin typeface="Times New Roman" panose="02020603050405020304" pitchFamily="18" charset="0"/>
              </a:rPr>
              <a:t>Místo </a:t>
            </a:r>
            <a:r>
              <a:rPr lang="cs-CZ" sz="2800" b="1" dirty="0">
                <a:latin typeface="Times New Roman" panose="02020603050405020304" pitchFamily="18" charset="0"/>
              </a:rPr>
              <a:t>stavby: </a:t>
            </a:r>
            <a:r>
              <a:rPr lang="cs-CZ" sz="2800" dirty="0">
                <a:latin typeface="Times New Roman" panose="02020603050405020304" pitchFamily="18" charset="0"/>
              </a:rPr>
              <a:t>ČR, Jihočeský kraj, Dasný, </a:t>
            </a:r>
            <a:r>
              <a:rPr lang="cs-CZ" sz="2800" dirty="0" err="1">
                <a:latin typeface="Times New Roman" panose="02020603050405020304" pitchFamily="18" charset="0"/>
              </a:rPr>
              <a:t>k.ú</a:t>
            </a:r>
            <a:r>
              <a:rPr lang="cs-CZ" sz="2800" dirty="0">
                <a:latin typeface="Times New Roman" panose="02020603050405020304" pitchFamily="18" charset="0"/>
              </a:rPr>
              <a:t>. Dasný </a:t>
            </a:r>
          </a:p>
          <a:p>
            <a:r>
              <a:rPr lang="cs-CZ" sz="2800" b="1" dirty="0">
                <a:latin typeface="Times New Roman" panose="02020603050405020304" pitchFamily="18" charset="0"/>
              </a:rPr>
              <a:t>Stavební úřad: </a:t>
            </a:r>
            <a:r>
              <a:rPr lang="cs-CZ" sz="2800" dirty="0">
                <a:latin typeface="Times New Roman" panose="02020603050405020304" pitchFamily="18" charset="0"/>
              </a:rPr>
              <a:t>České Budějovice </a:t>
            </a:r>
            <a:endParaRPr lang="cs-CZ" sz="1050" dirty="0"/>
          </a:p>
        </p:txBody>
      </p:sp>
      <p:grpSp>
        <p:nvGrpSpPr>
          <p:cNvPr id="22" name="Skupina 21"/>
          <p:cNvGrpSpPr/>
          <p:nvPr/>
        </p:nvGrpSpPr>
        <p:grpSpPr>
          <a:xfrm>
            <a:off x="0" y="23073"/>
            <a:ext cx="10901680" cy="8747760"/>
            <a:chOff x="-28776" y="-162858"/>
            <a:chExt cx="10901680" cy="8747760"/>
          </a:xfrm>
        </p:grpSpPr>
        <p:grpSp>
          <p:nvGrpSpPr>
            <p:cNvPr id="19" name="Skupina 18"/>
            <p:cNvGrpSpPr/>
            <p:nvPr/>
          </p:nvGrpSpPr>
          <p:grpSpPr>
            <a:xfrm>
              <a:off x="-28776" y="-162858"/>
              <a:ext cx="10901680" cy="8747760"/>
              <a:chOff x="4573992" y="137281"/>
              <a:chExt cx="10901680" cy="8747760"/>
            </a:xfrm>
          </p:grpSpPr>
          <p:sp>
            <p:nvSpPr>
              <p:cNvPr id="7" name="Obdélník 6"/>
              <p:cNvSpPr/>
              <p:nvPr/>
            </p:nvSpPr>
            <p:spPr>
              <a:xfrm>
                <a:off x="4573992" y="137281"/>
                <a:ext cx="10901680" cy="8747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8" name="Skupina 17"/>
              <p:cNvGrpSpPr/>
              <p:nvPr/>
            </p:nvGrpSpPr>
            <p:grpSpPr>
              <a:xfrm>
                <a:off x="4689251" y="323212"/>
                <a:ext cx="9778993" cy="6948398"/>
                <a:chOff x="-55469" y="-237229"/>
                <a:chExt cx="9778993" cy="6948398"/>
              </a:xfrm>
            </p:grpSpPr>
            <p:pic>
              <p:nvPicPr>
                <p:cNvPr id="2" name="Obrázek 1">
                  <a:extLst>
                    <a:ext uri="{FF2B5EF4-FFF2-40B4-BE49-F238E27FC236}">
                      <a16:creationId xmlns:a16="http://schemas.microsoft.com/office/drawing/2014/main" id="{38D89C71-8A75-7288-3E0C-D9C3E66C4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531" t="3872" r="2631"/>
                <a:stretch/>
              </p:blipFill>
              <p:spPr>
                <a:xfrm>
                  <a:off x="2891449" y="-182655"/>
                  <a:ext cx="6832075" cy="6893824"/>
                </a:xfrm>
                <a:prstGeom prst="rect">
                  <a:avLst/>
                </a:prstGeom>
              </p:spPr>
            </p:pic>
            <p:grpSp>
              <p:nvGrpSpPr>
                <p:cNvPr id="17" name="Skupina 16"/>
                <p:cNvGrpSpPr/>
                <p:nvPr/>
              </p:nvGrpSpPr>
              <p:grpSpPr>
                <a:xfrm>
                  <a:off x="-55469" y="-237229"/>
                  <a:ext cx="4104260" cy="6478901"/>
                  <a:chOff x="-55469" y="-237229"/>
                  <a:chExt cx="4104260" cy="6478901"/>
                </a:xfrm>
              </p:grpSpPr>
              <p:pic>
                <p:nvPicPr>
                  <p:cNvPr id="4" name="Obrázek 3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6655" r="74818" b="88829"/>
                  <a:stretch/>
                </p:blipFill>
                <p:spPr>
                  <a:xfrm>
                    <a:off x="-19434" y="-237229"/>
                    <a:ext cx="1573492" cy="586033"/>
                  </a:xfrm>
                  <a:prstGeom prst="rect">
                    <a:avLst/>
                  </a:prstGeom>
                </p:spPr>
              </p:pic>
              <p:sp>
                <p:nvSpPr>
                  <p:cNvPr id="6" name="TextovéPole 5"/>
                  <p:cNvSpPr txBox="1"/>
                  <p:nvPr/>
                </p:nvSpPr>
                <p:spPr>
                  <a:xfrm>
                    <a:off x="123807" y="288163"/>
                    <a:ext cx="2860502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2000" dirty="0" smtClean="0"/>
                      <a:t>Zastavěná plocha pensionu: 556,5 m</a:t>
                    </a:r>
                    <a:r>
                      <a:rPr lang="cs-CZ" sz="2000" baseline="30000" dirty="0" smtClean="0"/>
                      <a:t>2</a:t>
                    </a:r>
                    <a:endParaRPr lang="cs-CZ" sz="2000" baseline="30000" dirty="0"/>
                  </a:p>
                </p:txBody>
              </p:sp>
              <p:sp>
                <p:nvSpPr>
                  <p:cNvPr id="8" name="TextovéPole 7"/>
                  <p:cNvSpPr txBox="1"/>
                  <p:nvPr/>
                </p:nvSpPr>
                <p:spPr>
                  <a:xfrm>
                    <a:off x="146270" y="4599390"/>
                    <a:ext cx="2860502" cy="8515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2000" dirty="0" smtClean="0"/>
                      <a:t>Zpevněná plocha (NAP): </a:t>
                    </a:r>
                    <a:r>
                      <a:rPr lang="cs-CZ" dirty="0" smtClean="0"/>
                      <a:t/>
                    </a:r>
                    <a:br>
                      <a:rPr lang="cs-CZ" dirty="0" smtClean="0"/>
                    </a:br>
                    <a:endParaRPr lang="cs-CZ" baseline="30000" dirty="0"/>
                  </a:p>
                </p:txBody>
              </p:sp>
              <p:sp>
                <p:nvSpPr>
                  <p:cNvPr id="9" name="TextovéPole 8"/>
                  <p:cNvSpPr txBox="1"/>
                  <p:nvPr/>
                </p:nvSpPr>
                <p:spPr>
                  <a:xfrm>
                    <a:off x="109195" y="3008024"/>
                    <a:ext cx="38521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2000" dirty="0" smtClean="0"/>
                      <a:t>Zpevněná plocha </a:t>
                    </a:r>
                    <a:br>
                      <a:rPr lang="cs-CZ" sz="2000" dirty="0" smtClean="0"/>
                    </a:br>
                    <a:r>
                      <a:rPr lang="cs-CZ" sz="2000" dirty="0" smtClean="0"/>
                      <a:t>(zámková dlažba): </a:t>
                    </a:r>
                    <a:br>
                      <a:rPr lang="cs-CZ" sz="2000" dirty="0" smtClean="0"/>
                    </a:br>
                    <a:r>
                      <a:rPr lang="cs-CZ" sz="2000" dirty="0" smtClean="0"/>
                      <a:t>556,5 m</a:t>
                    </a:r>
                    <a:r>
                      <a:rPr lang="cs-CZ" sz="2000" baseline="30000" dirty="0" smtClean="0"/>
                      <a:t>2</a:t>
                    </a:r>
                    <a:endParaRPr lang="cs-CZ" sz="2000" baseline="30000" dirty="0"/>
                  </a:p>
                </p:txBody>
              </p:sp>
              <p:sp>
                <p:nvSpPr>
                  <p:cNvPr id="10" name="TextovéPole 9"/>
                  <p:cNvSpPr txBox="1"/>
                  <p:nvPr/>
                </p:nvSpPr>
                <p:spPr>
                  <a:xfrm>
                    <a:off x="48049" y="1488740"/>
                    <a:ext cx="4000742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2000" dirty="0" smtClean="0"/>
                      <a:t>Zastavěná plocha </a:t>
                    </a:r>
                    <a:br>
                      <a:rPr lang="cs-CZ" sz="2000" dirty="0" smtClean="0"/>
                    </a:br>
                    <a:r>
                      <a:rPr lang="cs-CZ" sz="2000" dirty="0" smtClean="0"/>
                      <a:t>(zatravňovací dlaždice): </a:t>
                    </a:r>
                    <a:br>
                      <a:rPr lang="cs-CZ" sz="2000" dirty="0" smtClean="0"/>
                    </a:br>
                    <a:r>
                      <a:rPr lang="cs-CZ" sz="2000" dirty="0" smtClean="0"/>
                      <a:t>100,3 m</a:t>
                    </a:r>
                    <a:r>
                      <a:rPr lang="cs-CZ" sz="2000" baseline="30000" dirty="0" smtClean="0"/>
                      <a:t>2</a:t>
                    </a:r>
                    <a:endParaRPr lang="cs-CZ" sz="2000" baseline="30000" dirty="0"/>
                  </a:p>
                </p:txBody>
              </p:sp>
              <p:sp>
                <p:nvSpPr>
                  <p:cNvPr id="11" name="TextovéPole 10"/>
                  <p:cNvSpPr txBox="1"/>
                  <p:nvPr/>
                </p:nvSpPr>
                <p:spPr>
                  <a:xfrm>
                    <a:off x="112285" y="5841562"/>
                    <a:ext cx="286050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2000" dirty="0" smtClean="0"/>
                      <a:t>Plocha vegetace </a:t>
                    </a:r>
                    <a:endParaRPr lang="cs-CZ" sz="2000" baseline="30000" dirty="0"/>
                  </a:p>
                </p:txBody>
              </p:sp>
              <p:pic>
                <p:nvPicPr>
                  <p:cNvPr id="12" name="Obrázek 11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11113" r="74818" b="84790"/>
                  <a:stretch/>
                </p:blipFill>
                <p:spPr>
                  <a:xfrm>
                    <a:off x="-19434" y="1028984"/>
                    <a:ext cx="1573492" cy="531779"/>
                  </a:xfrm>
                  <a:prstGeom prst="rect">
                    <a:avLst/>
                  </a:prstGeom>
                </p:spPr>
              </p:pic>
              <p:pic>
                <p:nvPicPr>
                  <p:cNvPr id="13" name="Obrázek 12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15043" r="74818" b="80710"/>
                  <a:stretch/>
                </p:blipFill>
                <p:spPr>
                  <a:xfrm>
                    <a:off x="-55469" y="2489105"/>
                    <a:ext cx="1573492" cy="551234"/>
                  </a:xfrm>
                  <a:prstGeom prst="rect">
                    <a:avLst/>
                  </a:prstGeom>
                </p:spPr>
              </p:pic>
              <p:pic>
                <p:nvPicPr>
                  <p:cNvPr id="14" name="Obrázek 13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727" t="23381" r="74986" b="72822"/>
                  <a:stretch/>
                </p:blipFill>
                <p:spPr>
                  <a:xfrm>
                    <a:off x="36527" y="5305835"/>
                    <a:ext cx="1517531" cy="492868"/>
                  </a:xfrm>
                  <a:prstGeom prst="rect">
                    <a:avLst/>
                  </a:prstGeom>
                </p:spPr>
              </p:pic>
              <p:pic>
                <p:nvPicPr>
                  <p:cNvPr id="15" name="Obrázek 14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727" t="19295" r="74457" b="76608"/>
                  <a:stretch/>
                </p:blipFill>
                <p:spPr>
                  <a:xfrm>
                    <a:off x="36527" y="4041800"/>
                    <a:ext cx="1550650" cy="531778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0" name="Rovnoramenný trojúhelník 19"/>
            <p:cNvSpPr/>
            <p:nvPr/>
          </p:nvSpPr>
          <p:spPr>
            <a:xfrm rot="17478375">
              <a:off x="7264400" y="4876800"/>
              <a:ext cx="640080" cy="32512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Rovnoramenný trojúhelník 22"/>
            <p:cNvSpPr/>
            <p:nvPr/>
          </p:nvSpPr>
          <p:spPr>
            <a:xfrm rot="16200000">
              <a:off x="7197335" y="1658505"/>
              <a:ext cx="640080" cy="32512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Rovnoramenný trojúhelník 23"/>
            <p:cNvSpPr/>
            <p:nvPr/>
          </p:nvSpPr>
          <p:spPr>
            <a:xfrm>
              <a:off x="5596719" y="3885902"/>
              <a:ext cx="640080" cy="325120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" name="Obdélník 25"/>
          <p:cNvSpPr/>
          <p:nvPr/>
        </p:nvSpPr>
        <p:spPr>
          <a:xfrm>
            <a:off x="441638" y="238613"/>
            <a:ext cx="8063130" cy="1075315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Popis objektu - situace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16290" y="392400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90792" y="41210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Popis objektu </a:t>
            </a:r>
            <a:r>
              <a:rPr lang="cs-CZ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dispoziční řešení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34D332-8BC8-6BA0-8809-1CA0648E4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77" y="1541210"/>
            <a:ext cx="5789382" cy="515422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715760" y="3795158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1.NP</a:t>
            </a:r>
            <a:endParaRPr lang="cs-CZ" sz="3600" b="1" dirty="0">
              <a:solidFill>
                <a:srgbClr val="9614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D44E1C0-C29B-4098-B8FB-A06FBA65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591" y="5068620"/>
            <a:ext cx="901950" cy="10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EACBCE-06BD-EEA7-2BBC-475BFF281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2" y="1338167"/>
            <a:ext cx="5610990" cy="532625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715760" y="3795158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3600" b="1" dirty="0" smtClean="0">
                <a:solidFill>
                  <a:srgbClr val="961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.NP</a:t>
            </a:r>
            <a:endParaRPr lang="cs-CZ" sz="3600" b="1" dirty="0">
              <a:solidFill>
                <a:srgbClr val="9614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16290" y="392400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90792" y="41210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Popis objektu </a:t>
            </a:r>
            <a:r>
              <a:rPr lang="cs-CZ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dispoziční řešení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D44E1C0-C29B-4098-B8FB-A06FBA65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591" y="5068620"/>
            <a:ext cx="901950" cy="10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tráva&#10;&#10;Popis byl vytvořen automaticky">
            <a:extLst>
              <a:ext uri="{FF2B5EF4-FFF2-40B4-BE49-F238E27FC236}">
                <a16:creationId xmlns:a16="http://schemas.microsoft.com/office/drawing/2014/main" id="{9E97C267-0739-5D26-505A-477738B3C8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09" y="0"/>
            <a:ext cx="12750800" cy="7172325"/>
          </a:xfrm>
          <a:prstGeom prst="rect">
            <a:avLst/>
          </a:prstGeom>
        </p:spPr>
      </p:pic>
      <p:pic>
        <p:nvPicPr>
          <p:cNvPr id="4" name="Obrázek 3" descr="Obsah obrázku text, silnice, exteriér, budova&#10;&#10;Popis byl vytvořen automaticky">
            <a:extLst>
              <a:ext uri="{FF2B5EF4-FFF2-40B4-BE49-F238E27FC236}">
                <a16:creationId xmlns:a16="http://schemas.microsoft.com/office/drawing/2014/main" id="{DA2DB25B-8C9B-64AB-06A5-4733FEE43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0" y="1667303"/>
            <a:ext cx="8505416" cy="4784297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5707924-A52E-72E0-CF11-017039AA6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0" y="1667303"/>
            <a:ext cx="8505416" cy="478429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16290" y="392400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90792" y="41210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Popis objektu </a:t>
            </a:r>
            <a:r>
              <a:rPr lang="cs-CZ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vizualizace </a:t>
            </a:r>
            <a:endParaRPr lang="cs-CZ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0" y="1667302"/>
            <a:ext cx="8505416" cy="4784297"/>
          </a:xfrm>
          <a:prstGeom prst="rect">
            <a:avLst/>
          </a:prstGeom>
        </p:spPr>
      </p:pic>
      <p:pic>
        <p:nvPicPr>
          <p:cNvPr id="11" name="Obrázek 10" descr="Obsah obrázku tráva&#10;&#10;Popis byl vytvořen automaticky">
            <a:extLst>
              <a:ext uri="{FF2B5EF4-FFF2-40B4-BE49-F238E27FC236}">
                <a16:creationId xmlns:a16="http://schemas.microsoft.com/office/drawing/2014/main" id="{9E97C267-0739-5D26-505A-477738B3C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0" y="1682750"/>
            <a:ext cx="8477954" cy="47688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9" y="1667301"/>
            <a:ext cx="8532878" cy="4784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13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A54ABAF-322B-6FF2-09D1-CFD155636B91}"/>
              </a:ext>
            </a:extLst>
          </p:cNvPr>
          <p:cNvSpPr txBox="1"/>
          <p:nvPr/>
        </p:nvSpPr>
        <p:spPr>
          <a:xfrm>
            <a:off x="200026" y="1527923"/>
            <a:ext cx="8943974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 smtClean="0">
                <a:latin typeface="Times New Roman" panose="02020603050405020304" pitchFamily="18" charset="0"/>
              </a:rPr>
              <a:t> Základové pasy: beton C </a:t>
            </a:r>
            <a:r>
              <a:rPr lang="cs-CZ" sz="2800" dirty="0">
                <a:latin typeface="Times New Roman" panose="02020603050405020304" pitchFamily="18" charset="0"/>
              </a:rPr>
              <a:t>20/25</a:t>
            </a:r>
          </a:p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 smtClean="0">
                <a:latin typeface="Times New Roman" panose="02020603050405020304" pitchFamily="18" charset="0"/>
              </a:rPr>
              <a:t> Základová </a:t>
            </a:r>
            <a:r>
              <a:rPr lang="cs-CZ" sz="2800" dirty="0">
                <a:latin typeface="Times New Roman" panose="02020603050405020304" pitchFamily="18" charset="0"/>
              </a:rPr>
              <a:t>železobetonová </a:t>
            </a:r>
            <a:r>
              <a:rPr lang="cs-CZ" sz="2800" dirty="0" smtClean="0">
                <a:latin typeface="Times New Roman" panose="02020603050405020304" pitchFamily="18" charset="0"/>
              </a:rPr>
              <a:t>deska: beton C </a:t>
            </a:r>
            <a:r>
              <a:rPr lang="cs-CZ" sz="2800" dirty="0">
                <a:latin typeface="Times New Roman" panose="02020603050405020304" pitchFamily="18" charset="0"/>
              </a:rPr>
              <a:t>25/30</a:t>
            </a:r>
          </a:p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 smtClean="0">
                <a:latin typeface="Times New Roman" panose="02020603050405020304" pitchFamily="18" charset="0"/>
              </a:rPr>
              <a:t> Konstrukční systém: stěnový, </a:t>
            </a:r>
            <a:r>
              <a:rPr lang="cs-CZ" sz="2800" dirty="0">
                <a:latin typeface="Times New Roman" panose="02020603050405020304" pitchFamily="18" charset="0"/>
              </a:rPr>
              <a:t>obousměrný</a:t>
            </a:r>
          </a:p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 smtClean="0">
                <a:latin typeface="Times New Roman" panose="02020603050405020304" pitchFamily="18" charset="0"/>
              </a:rPr>
              <a:t> Svislý </a:t>
            </a:r>
            <a:r>
              <a:rPr lang="cs-CZ" sz="2800" dirty="0">
                <a:latin typeface="Times New Roman" panose="02020603050405020304" pitchFamily="18" charset="0"/>
              </a:rPr>
              <a:t>nosný obvodový </a:t>
            </a:r>
            <a:r>
              <a:rPr lang="cs-CZ" sz="2800" dirty="0" smtClean="0">
                <a:latin typeface="Times New Roman" panose="02020603050405020304" pitchFamily="18" charset="0"/>
              </a:rPr>
              <a:t>systém: </a:t>
            </a:r>
            <a:r>
              <a:rPr lang="cs-CZ" sz="2800" dirty="0" err="1" smtClean="0">
                <a:latin typeface="Times New Roman" panose="02020603050405020304" pitchFamily="18" charset="0"/>
              </a:rPr>
              <a:t>Porotherm</a:t>
            </a:r>
            <a:r>
              <a:rPr lang="cs-CZ" sz="2800" dirty="0" smtClean="0">
                <a:latin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</a:rPr>
              <a:t>50 EKO+ Profi</a:t>
            </a:r>
          </a:p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 smtClean="0">
                <a:latin typeface="Times New Roman" panose="02020603050405020304" pitchFamily="18" charset="0"/>
              </a:rPr>
              <a:t> Vnitřní </a:t>
            </a:r>
            <a:r>
              <a:rPr lang="cs-CZ" sz="2800" dirty="0">
                <a:latin typeface="Times New Roman" panose="02020603050405020304" pitchFamily="18" charset="0"/>
              </a:rPr>
              <a:t>nosný </a:t>
            </a:r>
            <a:r>
              <a:rPr lang="cs-CZ" sz="2800" dirty="0" smtClean="0">
                <a:latin typeface="Times New Roman" panose="02020603050405020304" pitchFamily="18" charset="0"/>
              </a:rPr>
              <a:t>systém: </a:t>
            </a:r>
            <a:r>
              <a:rPr lang="cs-CZ" sz="2800" dirty="0" err="1" smtClean="0">
                <a:latin typeface="Times New Roman" panose="02020603050405020304" pitchFamily="18" charset="0"/>
              </a:rPr>
              <a:t>Porotherm</a:t>
            </a:r>
            <a:r>
              <a:rPr lang="cs-CZ" sz="2800" dirty="0" smtClean="0">
                <a:latin typeface="Times New Roman" panose="02020603050405020304" pitchFamily="18" charset="0"/>
              </a:rPr>
              <a:t> </a:t>
            </a:r>
            <a:r>
              <a:rPr lang="cs-CZ" sz="2800" dirty="0">
                <a:latin typeface="Times New Roman" panose="02020603050405020304" pitchFamily="18" charset="0"/>
              </a:rPr>
              <a:t>30 </a:t>
            </a:r>
            <a:r>
              <a:rPr lang="cs-CZ" sz="2800" dirty="0" err="1" smtClean="0">
                <a:latin typeface="Times New Roman" panose="02020603050405020304" pitchFamily="18" charset="0"/>
              </a:rPr>
              <a:t>Profi</a:t>
            </a:r>
            <a:endParaRPr lang="cs-CZ" sz="2800" dirty="0">
              <a:latin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 smtClean="0">
                <a:latin typeface="Times New Roman" panose="02020603050405020304" pitchFamily="18" charset="0"/>
              </a:rPr>
              <a:t> Příčky: </a:t>
            </a:r>
            <a:r>
              <a:rPr lang="cs-CZ" sz="2800" dirty="0" err="1">
                <a:latin typeface="Times New Roman" panose="02020603050405020304" pitchFamily="18" charset="0"/>
              </a:rPr>
              <a:t>Porotherm</a:t>
            </a:r>
            <a:r>
              <a:rPr lang="cs-CZ" sz="2800" dirty="0">
                <a:latin typeface="Times New Roman" panose="02020603050405020304" pitchFamily="18" charset="0"/>
              </a:rPr>
              <a:t> 17,5 </a:t>
            </a:r>
            <a:r>
              <a:rPr lang="cs-CZ" sz="2800" dirty="0" smtClean="0">
                <a:latin typeface="Times New Roman" panose="02020603050405020304" pitchFamily="18" charset="0"/>
              </a:rPr>
              <a:t>AKU</a:t>
            </a:r>
            <a:endParaRPr lang="cs-CZ" sz="2800" dirty="0">
              <a:latin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 smtClean="0">
                <a:latin typeface="Times New Roman" panose="02020603050405020304" pitchFamily="18" charset="0"/>
              </a:rPr>
              <a:t> Stropní konstrukce: </a:t>
            </a:r>
            <a:r>
              <a:rPr lang="cs-CZ" sz="2800" dirty="0" err="1" smtClean="0">
                <a:latin typeface="Times New Roman" panose="02020603050405020304" pitchFamily="18" charset="0"/>
              </a:rPr>
              <a:t>Spiroll</a:t>
            </a:r>
            <a:r>
              <a:rPr lang="cs-CZ" sz="2800" dirty="0" smtClean="0">
                <a:latin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Times New Roman" panose="02020603050405020304" pitchFamily="18" charset="0"/>
              </a:rPr>
              <a:t>tl</a:t>
            </a:r>
            <a:r>
              <a:rPr lang="cs-CZ" sz="2800" dirty="0" smtClean="0">
                <a:latin typeface="Times New Roman" panose="02020603050405020304" pitchFamily="18" charset="0"/>
              </a:rPr>
              <a:t>. </a:t>
            </a:r>
            <a:r>
              <a:rPr lang="cs-CZ" sz="2800" dirty="0">
                <a:latin typeface="Times New Roman" panose="02020603050405020304" pitchFamily="18" charset="0"/>
              </a:rPr>
              <a:t>300 </a:t>
            </a:r>
            <a:r>
              <a:rPr lang="cs-CZ" sz="2800" dirty="0" smtClean="0">
                <a:latin typeface="Times New Roman" panose="02020603050405020304" pitchFamily="18" charset="0"/>
              </a:rPr>
              <a:t>mm </a:t>
            </a:r>
            <a:endParaRPr lang="cs-CZ" sz="2800" dirty="0">
              <a:latin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>
                <a:latin typeface="Times New Roman" panose="02020603050405020304" pitchFamily="18" charset="0"/>
              </a:rPr>
              <a:t> </a:t>
            </a:r>
            <a:r>
              <a:rPr lang="cs-CZ" sz="2800" dirty="0" smtClean="0">
                <a:latin typeface="Times New Roman" panose="02020603050405020304" pitchFamily="18" charset="0"/>
              </a:rPr>
              <a:t>Střecha: </a:t>
            </a:r>
            <a:r>
              <a:rPr lang="cs-CZ" sz="2800" dirty="0" smtClean="0">
                <a:latin typeface="Times New Roman" panose="02020603050405020304" pitchFamily="18" charset="0"/>
              </a:rPr>
              <a:t>šikmá (skládaná krytina, vegetační) </a:t>
            </a:r>
          </a:p>
          <a:p>
            <a:pPr lvl="3">
              <a:spcBef>
                <a:spcPts val="600"/>
              </a:spcBef>
            </a:pPr>
            <a:r>
              <a:rPr lang="cs-CZ" sz="2800" dirty="0">
                <a:latin typeface="Times New Roman" panose="02020603050405020304" pitchFamily="18" charset="0"/>
              </a:rPr>
              <a:t> </a:t>
            </a:r>
            <a:r>
              <a:rPr lang="cs-CZ" sz="2800" dirty="0" smtClean="0">
                <a:latin typeface="Times New Roman" panose="02020603050405020304" pitchFamily="18" charset="0"/>
              </a:rPr>
              <a:t>              : plochá (</a:t>
            </a:r>
            <a:r>
              <a:rPr lang="cs-CZ" sz="2800" dirty="0" err="1" smtClean="0">
                <a:latin typeface="Times New Roman" panose="02020603050405020304" pitchFamily="18" charset="0"/>
              </a:rPr>
              <a:t>pochozí</a:t>
            </a:r>
            <a:r>
              <a:rPr lang="cs-CZ" sz="2800" dirty="0" smtClean="0">
                <a:latin typeface="Times New Roman" panose="02020603050405020304" pitchFamily="18" charset="0"/>
              </a:rPr>
              <a:t>, vegetační)</a:t>
            </a:r>
            <a:endParaRPr lang="cs-CZ" sz="2800" dirty="0">
              <a:latin typeface="Calibri" panose="020F050202020403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¤"/>
            </a:pP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Schodiště: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železobetonové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monolitické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endParaRPr lang="cs-CZ" sz="2800" dirty="0">
              <a:latin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16290" y="392400"/>
            <a:ext cx="8511420" cy="1058712"/>
          </a:xfrm>
          <a:prstGeom prst="rect">
            <a:avLst/>
          </a:prstGeom>
          <a:gradFill flip="none" rotWithShape="1">
            <a:gsLst>
              <a:gs pos="16000">
                <a:srgbClr val="E4A4A7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80000"/>
                </a:schemeClr>
              </a:gs>
              <a:gs pos="100000">
                <a:srgbClr val="96140E"/>
              </a:gs>
              <a:gs pos="100000">
                <a:srgbClr val="96140E"/>
              </a:gs>
              <a:gs pos="100000">
                <a:srgbClr val="9C2518"/>
              </a:gs>
              <a:gs pos="100000">
                <a:srgbClr val="9C251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CEA7CAC-5FC8-989B-741F-7CFAB1AD4A7F}"/>
              </a:ext>
            </a:extLst>
          </p:cNvPr>
          <p:cNvSpPr txBox="1">
            <a:spLocks/>
          </p:cNvSpPr>
          <p:nvPr/>
        </p:nvSpPr>
        <p:spPr>
          <a:xfrm>
            <a:off x="390792" y="41210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tavebně </a:t>
            </a:r>
            <a:r>
              <a:rPr lang="cs-CZ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konstrukční řešení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1168</Words>
  <Application>Microsoft Office PowerPoint</Application>
  <PresentationFormat>Předvádění na obrazovce (4:3)</PresentationFormat>
  <Paragraphs>216</Paragraphs>
  <Slides>23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Microsoft YaHei</vt:lpstr>
      <vt:lpstr>Arial</vt:lpstr>
      <vt:lpstr>Calibri</vt:lpstr>
      <vt:lpstr>Calibri Light</vt:lpstr>
      <vt:lpstr>Times New Roman</vt:lpstr>
      <vt:lpstr>Motiv Office</vt:lpstr>
      <vt:lpstr>Prezentace aplikace PowerPoint</vt:lpstr>
      <vt:lpstr>  Obsah: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</dc:title>
  <dc:creator>Vláďouš .</dc:creator>
  <cp:lastModifiedBy>Linda</cp:lastModifiedBy>
  <cp:revision>63</cp:revision>
  <dcterms:created xsi:type="dcterms:W3CDTF">2023-01-17T18:45:55Z</dcterms:created>
  <dcterms:modified xsi:type="dcterms:W3CDTF">2023-01-20T22:40:43Z</dcterms:modified>
</cp:coreProperties>
</file>