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11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14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8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8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71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09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42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29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11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58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05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097EE90-1192-4AAA-B7F2-BC9B0BF4A415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F68052-C084-4BB2-A065-96CBA4E6FC8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9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01617-2966-1535-4F0A-6BCAAB29E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39" y="1150695"/>
            <a:ext cx="11397521" cy="3314989"/>
          </a:xfrm>
        </p:spPr>
        <p:txBody>
          <a:bodyPr>
            <a:normAutofit/>
          </a:bodyPr>
          <a:lstStyle/>
          <a:p>
            <a:pPr algn="ctr"/>
            <a:r>
              <a:rPr lang="cs-CZ" sz="4000" b="1" spc="10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Využívání systému sdílených vozidel </a:t>
            </a:r>
            <a:br>
              <a:rPr lang="cs-CZ" sz="4000" b="1" spc="10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4000" b="1" spc="10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sdílených jízd mezi obyvateli jižních Čech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25F1BE-9DF4-8836-FE10-4592829D5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6360" y="4465684"/>
            <a:ext cx="10058400" cy="2051058"/>
          </a:xfrm>
        </p:spPr>
        <p:txBody>
          <a:bodyPr>
            <a:noAutofit/>
          </a:bodyPr>
          <a:lstStyle/>
          <a:p>
            <a:pPr algn="r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Šváb </a:t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</a:t>
            </a:r>
            <a:r>
              <a:rPr lang="cs-CZ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Ing. Ladislav Bartuška, Ph.D.</a:t>
            </a:r>
            <a:br>
              <a:rPr lang="cs-CZ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ng. Pavol </a:t>
            </a:r>
            <a:r>
              <a:rPr lang="cs-CZ" sz="20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Meško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pPr algn="r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Budějovice; leden 2023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17AD33E-2D4F-8B33-87DD-28C4ED3B3551}"/>
              </a:ext>
            </a:extLst>
          </p:cNvPr>
          <p:cNvSpPr txBox="1"/>
          <p:nvPr/>
        </p:nvSpPr>
        <p:spPr>
          <a:xfrm>
            <a:off x="558265" y="385011"/>
            <a:ext cx="11088303" cy="14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  <a:spcAft>
                <a:spcPts val="1000"/>
              </a:spcAft>
            </a:pPr>
            <a: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Vysoká škola technická a ekonomická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Českých Budějovicích</a:t>
            </a:r>
            <a:b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Ústav </a:t>
            </a:r>
            <a:r>
              <a:rPr lang="cs-CZ" sz="2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technicko</a:t>
            </a:r>
            <a:r>
              <a:rPr lang="cs-CZ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cs-CZ" sz="2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technologický</a:t>
            </a:r>
            <a:endParaRPr lang="cs-CZ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55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7F273-87A3-10EA-7571-587F4C0F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Odpovědi na doplňující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A3B3C8-38B2-60BA-A3E1-AA5A0A8EC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721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Jaké závěry by mohly být doporučujícími pro společnost - co byste navrhoval pro zefektivnění systému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zmiňované společnosti v ČB?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Můžete nějakým způsobem říci, kolik studentů využívá aplikace pro sdílení jízd?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Existuje 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Českej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republike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legislatívna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úprava na podporu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resp.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Vnímajú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orgány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štátnej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správy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carpooling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spôsob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znižovanie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počtu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jázd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individuálnou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automobilovou dopravou (IAD)?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Existuje 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Českej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republike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štatistický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prehľad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počtu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jázd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 rámci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ktorého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je možné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zistiť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koľko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znížil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počet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jázd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IAD?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Má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spoločnosť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DriveSmart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s.r.o.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štatistický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prehľad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aký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zákazníci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využívajú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službu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GoDrive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aby mohla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robiť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cielenú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reklamu na dané skupiny, tak aby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zvýšil počet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zákazníkov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8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97A41-0CF0-CA25-C549-8BA6337F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30C40D-25B6-AB51-554E-D43D7CD35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303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61256-BA86-4618-C68B-A98BE46C9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025" y="-185035"/>
            <a:ext cx="10404909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 problematiky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153CAA-98A6-57A4-89A0-235663E1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95991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>
                <a:solidFill>
                  <a:schemeClr val="tx1"/>
                </a:solidFill>
              </a:rPr>
              <a:t>Význam dané problematiky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</a:rPr>
              <a:t> Dostupnost potřebných informací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</a:rPr>
              <a:t> Přínosy pro vybranou společnost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</a:rPr>
              <a:t> Zajímavé a aktuální téma</a:t>
            </a: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09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CA567-243F-0AB8-EE06-08CBDF03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88734"/>
            <a:ext cx="10058400" cy="1450757"/>
          </a:xfrm>
        </p:spPr>
        <p:txBody>
          <a:bodyPr/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0F74F-EE69-93C6-957D-7ECBBE3B6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30744"/>
            <a:ext cx="10058400" cy="402336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„Cílem práce je analyzovat a přiblížit systém sdílených vozidel a sdílených jízd v jižních Čechách. Pomocí dotazníku bude zjišťováno, jak jsou pojmy </a:t>
            </a:r>
            <a:r>
              <a:rPr lang="cs-CZ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carsharingu</a:t>
            </a:r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cs-CZ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carpoolingu</a:t>
            </a:r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rozšířeny mezi obyvateli a do jaké míry jsou tyto systémy využívány.“</a:t>
            </a: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4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1406D-CC6B-2262-4710-5C576D198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98408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DB416-203D-5603-0DD9-BE49F24BF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je </a:t>
            </a:r>
            <a:r>
              <a:rPr lang="cs-CZ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míra využívaní vozidel v rámci systému sdílených vozidel a systému sdílených jízd dle vybraných socio-demografických skupin obyvatel v rámci jižních Čech?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jaké míry jsou systémy využívány z hlediska frekvence, ročního nájezdu kilometrů a dalších parametrů?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Míra osvěty alternativ k IAD mezi obyvateli Jihočeského kraje.</a:t>
            </a:r>
          </a:p>
        </p:txBody>
      </p:sp>
    </p:spTree>
    <p:extLst>
      <p:ext uri="{BB962C8B-B14F-4D97-AF65-F5344CB8AC3E}">
        <p14:creationId xmlns:p14="http://schemas.microsoft.com/office/powerpoint/2010/main" val="48212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E7CB6-9A2B-98CC-1915-915BA76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69532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A1CD6-90EA-13A5-AB6B-56B3541A2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22736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Dotazníkové šetření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Sběr dat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Zpracování dat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Vyhodnocení dat</a:t>
            </a:r>
          </a:p>
        </p:txBody>
      </p:sp>
    </p:spTree>
    <p:extLst>
      <p:ext uri="{BB962C8B-B14F-4D97-AF65-F5344CB8AC3E}">
        <p14:creationId xmlns:p14="http://schemas.microsoft.com/office/powerpoint/2010/main" val="127976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6B266-8365-17CB-11F5-5D6698B5D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108033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10B5FE1-EDF2-6E7B-D86B-9FF953904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" t="16364" r="3731"/>
          <a:stretch/>
        </p:blipFill>
        <p:spPr bwMode="auto">
          <a:xfrm>
            <a:off x="602154" y="2654318"/>
            <a:ext cx="5302945" cy="31785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12CC14C-A089-1A0E-3885-1B8E3FD986C9}"/>
              </a:ext>
            </a:extLst>
          </p:cNvPr>
          <p:cNvSpPr txBox="1"/>
          <p:nvPr/>
        </p:nvSpPr>
        <p:spPr>
          <a:xfrm>
            <a:off x="602154" y="1973179"/>
            <a:ext cx="5682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vozidel v domácnosti?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2F8F41-08E8-924F-3555-E954B8AF86D3}"/>
              </a:ext>
            </a:extLst>
          </p:cNvPr>
          <p:cNvSpPr txBox="1"/>
          <p:nvPr/>
        </p:nvSpPr>
        <p:spPr>
          <a:xfrm>
            <a:off x="6284268" y="2005741"/>
            <a:ext cx="5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Roční nájezd kilometrů?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82BA349-A365-8D6C-54C5-4DB89D426C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t="15169"/>
          <a:stretch/>
        </p:blipFill>
        <p:spPr bwMode="auto">
          <a:xfrm>
            <a:off x="6284268" y="2654319"/>
            <a:ext cx="5424537" cy="31785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1170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CA91D-6361-82D4-51B6-5BA7B271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sz="4000" dirty="0">
              <a:solidFill>
                <a:schemeClr val="tx1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401DD3A-5755-773C-4B9A-8A7090FAE6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1" r="7912" b="1084"/>
          <a:stretch/>
        </p:blipFill>
        <p:spPr bwMode="auto">
          <a:xfrm>
            <a:off x="509621" y="2714324"/>
            <a:ext cx="5316739" cy="32193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2EE7D36-EEC6-E265-A502-EB2F24D6D9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" t="15868" b="-1"/>
          <a:stretch/>
        </p:blipFill>
        <p:spPr bwMode="auto">
          <a:xfrm>
            <a:off x="6096000" y="2714324"/>
            <a:ext cx="5694500" cy="32193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6C6F8E1-B56D-5EF3-CA3A-B7B71BD16AC9}"/>
              </a:ext>
            </a:extLst>
          </p:cNvPr>
          <p:cNvSpPr txBox="1"/>
          <p:nvPr/>
        </p:nvSpPr>
        <p:spPr>
          <a:xfrm>
            <a:off x="509621" y="2107933"/>
            <a:ext cx="5140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Povědomí 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5215B02-E4D5-981C-A134-5FCCFFC6A290}"/>
              </a:ext>
            </a:extLst>
          </p:cNvPr>
          <p:cNvSpPr txBox="1"/>
          <p:nvPr/>
        </p:nvSpPr>
        <p:spPr>
          <a:xfrm>
            <a:off x="6094396" y="2107933"/>
            <a:ext cx="60976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carsharingu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2660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BF00D-5BBC-1463-E2CC-48527950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sz="4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D4FA6D3-6A01-3A52-971E-84351691F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54"/>
          <a:stretch/>
        </p:blipFill>
        <p:spPr bwMode="auto">
          <a:xfrm>
            <a:off x="643547" y="2887579"/>
            <a:ext cx="5324228" cy="30146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C99FB68-E7EF-BB02-33C2-9BDB6CE300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06"/>
          <a:stretch/>
        </p:blipFill>
        <p:spPr bwMode="auto">
          <a:xfrm>
            <a:off x="6349354" y="2887579"/>
            <a:ext cx="5324228" cy="2999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A084531-0775-B4CF-B82F-BEBADFB88AF1}"/>
              </a:ext>
            </a:extLst>
          </p:cNvPr>
          <p:cNvSpPr txBox="1"/>
          <p:nvPr/>
        </p:nvSpPr>
        <p:spPr>
          <a:xfrm>
            <a:off x="643547" y="2175309"/>
            <a:ext cx="5102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Povědomí 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8DBFDA-4C2F-E717-BDA0-0766663355CF}"/>
              </a:ext>
            </a:extLst>
          </p:cNvPr>
          <p:cNvSpPr txBox="1"/>
          <p:nvPr/>
        </p:nvSpPr>
        <p:spPr>
          <a:xfrm>
            <a:off x="6349354" y="2242686"/>
            <a:ext cx="5027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carpoolingu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9972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A9E80-EF8C-ACAF-B7D2-52CFEDC49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F1D28A-4049-2E7B-9326-163740B95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70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55 % dotazovaných nenajede svým vozidel přes 15 000 km/rok  -&gt; potencionální zájemci o služby CS.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Povědomí o CS: přes 85 %; Dosavadní využití CS: pouze 7,9 %.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Povědomí o CP: přes 43 %; Dosavadní využití CP: 11,9 %.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Povědomí o CS projektu </a:t>
            </a:r>
            <a:r>
              <a:rPr lang="cs-CZ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GoDrive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ČB: 52,5 %.</a:t>
            </a:r>
          </a:p>
        </p:txBody>
      </p:sp>
    </p:spTree>
    <p:extLst>
      <p:ext uri="{BB962C8B-B14F-4D97-AF65-F5344CB8AC3E}">
        <p14:creationId xmlns:p14="http://schemas.microsoft.com/office/powerpoint/2010/main" val="24593833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</TotalTime>
  <Words>430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Retrospektiva</vt:lpstr>
      <vt:lpstr>Využívání systému sdílených vozidel  a sdílených jízd mezi obyvateli jižních Čech </vt:lpstr>
      <vt:lpstr>Motivace a důvody k řešení dané problematiky</vt:lpstr>
      <vt:lpstr>Cíl práce </vt:lpstr>
      <vt:lpstr>Výzkumný problém</vt:lpstr>
      <vt:lpstr>Použité metody</vt:lpstr>
      <vt:lpstr>Dosažené výsledky</vt:lpstr>
      <vt:lpstr>Dosažené výsledky</vt:lpstr>
      <vt:lpstr>Dosažené výsledky</vt:lpstr>
      <vt:lpstr>Závěrečné shrnutí</vt:lpstr>
      <vt:lpstr>Odpovědi na doplňující otázky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Využívání systému sdílených vozidel  a sdílených jízd mezi obyvateli jižních Čech </dc:title>
  <dc:creator>michaelsvab10@gmail.com</dc:creator>
  <cp:lastModifiedBy>michaelsvab10@gmail.com</cp:lastModifiedBy>
  <cp:revision>3</cp:revision>
  <dcterms:created xsi:type="dcterms:W3CDTF">2023-01-20T09:17:07Z</dcterms:created>
  <dcterms:modified xsi:type="dcterms:W3CDTF">2023-01-20T12:27:35Z</dcterms:modified>
</cp:coreProperties>
</file>