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59" r:id="rId12"/>
    <p:sldId id="268" r:id="rId13"/>
    <p:sldId id="26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28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48E6A4F-AEC7-4E9B-991E-CE65A9DF5D6D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2D53AD9-3F77-41FF-BEB2-5C88812123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E6A4F-AEC7-4E9B-991E-CE65A9DF5D6D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3AD9-3F77-41FF-BEB2-5C88812123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E6A4F-AEC7-4E9B-991E-CE65A9DF5D6D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3AD9-3F77-41FF-BEB2-5C88812123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48E6A4F-AEC7-4E9B-991E-CE65A9DF5D6D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3AD9-3F77-41FF-BEB2-5C88812123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48E6A4F-AEC7-4E9B-991E-CE65A9DF5D6D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2D53AD9-3F77-41FF-BEB2-5C888121233E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Přímá spojnice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48E6A4F-AEC7-4E9B-991E-CE65A9DF5D6D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2D53AD9-3F77-41FF-BEB2-5C88812123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48E6A4F-AEC7-4E9B-991E-CE65A9DF5D6D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2D53AD9-3F77-41FF-BEB2-5C888121233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E6A4F-AEC7-4E9B-991E-CE65A9DF5D6D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3AD9-3F77-41FF-BEB2-5C88812123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48E6A4F-AEC7-4E9B-991E-CE65A9DF5D6D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2D53AD9-3F77-41FF-BEB2-5C88812123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48E6A4F-AEC7-4E9B-991E-CE65A9DF5D6D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2D53AD9-3F77-41FF-BEB2-5C888121233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48E6A4F-AEC7-4E9B-991E-CE65A9DF5D6D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2D53AD9-3F77-41FF-BEB2-5C888121233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48E6A4F-AEC7-4E9B-991E-CE65A9DF5D6D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2D53AD9-3F77-41FF-BEB2-5C888121233E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361056" y="1844824"/>
            <a:ext cx="9505056" cy="1470025"/>
          </a:xfrm>
        </p:spPr>
        <p:txBody>
          <a:bodyPr>
            <a:noAutofit/>
          </a:bodyPr>
          <a:lstStyle/>
          <a:p>
            <a:pPr algn="l"/>
            <a:r>
              <a:rPr lang="cs-CZ" sz="4000" b="1" spc="-300" dirty="0">
                <a:effectLst/>
              </a:rPr>
              <a:t>Návrh aerodynamického měřicího tunelu</a:t>
            </a:r>
            <a:r>
              <a:rPr lang="cs-CZ" sz="4000" spc="-300" dirty="0">
                <a:effectLst/>
              </a:rPr>
              <a:t/>
            </a:r>
            <a:br>
              <a:rPr lang="cs-CZ" sz="4000" spc="-300" dirty="0">
                <a:effectLst/>
              </a:rPr>
            </a:br>
            <a:endParaRPr lang="cs-CZ" sz="4000" spc="-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4869160"/>
            <a:ext cx="8062912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cs-CZ" dirty="0" smtClean="0"/>
              <a:t>Autor práce: Roman </a:t>
            </a:r>
            <a:r>
              <a:rPr lang="cs-CZ" dirty="0" err="1" smtClean="0"/>
              <a:t>Szücs</a:t>
            </a:r>
            <a:endParaRPr lang="cs-CZ" dirty="0" smtClean="0"/>
          </a:p>
          <a:p>
            <a:pPr algn="l"/>
            <a:r>
              <a:rPr lang="cs-CZ" dirty="0"/>
              <a:t>Vedoucí práce: Ing. Jan Kolínský, </a:t>
            </a:r>
            <a:r>
              <a:rPr lang="cs-CZ" dirty="0" err="1" smtClean="0"/>
              <a:t>Ph.D</a:t>
            </a:r>
            <a:endParaRPr lang="cs-CZ" dirty="0" smtClean="0"/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2022 </a:t>
            </a:r>
            <a:endParaRPr lang="cs-CZ" dirty="0"/>
          </a:p>
        </p:txBody>
      </p:sp>
      <p:pic>
        <p:nvPicPr>
          <p:cNvPr id="1026" name="Picture 2" descr="Dokumentový server VŠ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"/>
            <a:ext cx="1547664" cy="15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210281" y="404664"/>
            <a:ext cx="4541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Vysoká škola technická a ekonomická </a:t>
            </a:r>
          </a:p>
          <a:p>
            <a:r>
              <a:rPr lang="cs-CZ" dirty="0" smtClean="0"/>
              <a:t>v Českých Budějovicích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17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Vytvoření sestavy celku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cs-CZ" sz="1800" b="1" dirty="0" smtClean="0"/>
              <a:t>Zvolené pořadí</a:t>
            </a:r>
          </a:p>
          <a:p>
            <a:r>
              <a:rPr lang="cs-CZ" sz="1800" dirty="0" smtClean="0"/>
              <a:t>1</a:t>
            </a:r>
            <a:r>
              <a:rPr lang="cs-CZ" sz="1800" dirty="0"/>
              <a:t>. Uložení ventilátoru s ventilátorem (generátor proudění) </a:t>
            </a:r>
            <a:endParaRPr lang="cs-CZ" sz="1800" dirty="0" smtClean="0"/>
          </a:p>
          <a:p>
            <a:r>
              <a:rPr lang="cs-CZ" sz="1800" dirty="0" smtClean="0"/>
              <a:t>2</a:t>
            </a:r>
            <a:r>
              <a:rPr lang="cs-CZ" sz="1800" dirty="0"/>
              <a:t>. Délkově stavitelné potrubí </a:t>
            </a:r>
            <a:endParaRPr lang="cs-CZ" sz="1800" dirty="0" smtClean="0"/>
          </a:p>
          <a:p>
            <a:r>
              <a:rPr lang="cs-CZ" sz="1800" dirty="0" smtClean="0"/>
              <a:t>3</a:t>
            </a:r>
            <a:r>
              <a:rPr lang="cs-CZ" sz="1800" dirty="0"/>
              <a:t>. </a:t>
            </a:r>
            <a:r>
              <a:rPr lang="cs-CZ" sz="1800" dirty="0" smtClean="0"/>
              <a:t>Ohybová kolena</a:t>
            </a:r>
          </a:p>
          <a:p>
            <a:r>
              <a:rPr lang="cs-CZ" sz="1800" dirty="0" smtClean="0"/>
              <a:t>4</a:t>
            </a:r>
            <a:r>
              <a:rPr lang="cs-CZ" sz="1800" dirty="0"/>
              <a:t>. Usměrňovací </a:t>
            </a:r>
            <a:r>
              <a:rPr lang="cs-CZ" sz="1800" dirty="0" smtClean="0"/>
              <a:t> voština</a:t>
            </a:r>
          </a:p>
          <a:p>
            <a:r>
              <a:rPr lang="cs-CZ" sz="1800" dirty="0" smtClean="0"/>
              <a:t>5</a:t>
            </a:r>
            <a:r>
              <a:rPr lang="cs-CZ" sz="1800" dirty="0"/>
              <a:t>. Tryska </a:t>
            </a:r>
            <a:endParaRPr lang="cs-CZ" sz="1800" dirty="0" smtClean="0"/>
          </a:p>
          <a:p>
            <a:r>
              <a:rPr lang="cs-CZ" sz="1800" dirty="0" smtClean="0"/>
              <a:t>6</a:t>
            </a:r>
            <a:r>
              <a:rPr lang="cs-CZ" sz="1800" dirty="0"/>
              <a:t>. </a:t>
            </a:r>
            <a:r>
              <a:rPr lang="cs-CZ" sz="1800" dirty="0" smtClean="0"/>
              <a:t>Kolektor </a:t>
            </a:r>
          </a:p>
          <a:p>
            <a:r>
              <a:rPr lang="cs-CZ" sz="1800" dirty="0" smtClean="0"/>
              <a:t>7</a:t>
            </a:r>
            <a:r>
              <a:rPr lang="cs-CZ" sz="1800" dirty="0"/>
              <a:t>. </a:t>
            </a:r>
            <a:r>
              <a:rPr lang="cs-CZ" sz="1800" dirty="0" smtClean="0"/>
              <a:t>Ohybová kolena </a:t>
            </a:r>
          </a:p>
          <a:p>
            <a:r>
              <a:rPr lang="cs-CZ" sz="1800" dirty="0" smtClean="0"/>
              <a:t>8</a:t>
            </a:r>
            <a:r>
              <a:rPr lang="cs-CZ" sz="1800" dirty="0"/>
              <a:t>. Těleso pro </a:t>
            </a:r>
            <a:r>
              <a:rPr lang="cs-CZ" sz="1800" dirty="0" smtClean="0"/>
              <a:t>čidla</a:t>
            </a:r>
            <a:endParaRPr lang="cs-CZ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42755"/>
            <a:ext cx="5278472" cy="314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202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Seznámení se s problematikou</a:t>
            </a:r>
          </a:p>
          <a:p>
            <a:r>
              <a:rPr lang="cs-CZ" dirty="0" smtClean="0"/>
              <a:t>Návrh jednotlivých komponent</a:t>
            </a:r>
          </a:p>
          <a:p>
            <a:r>
              <a:rPr lang="cs-CZ" dirty="0" smtClean="0"/>
              <a:t>Simulace komponent</a:t>
            </a:r>
          </a:p>
          <a:p>
            <a:r>
              <a:rPr lang="cs-CZ" dirty="0" smtClean="0"/>
              <a:t>Umístění dílců do sestavy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9904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oponenta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Proč Vámi vytvořený návrh tunelu nebyl sestaven ve funkční celek? </a:t>
            </a:r>
          </a:p>
        </p:txBody>
      </p:sp>
    </p:spTree>
    <p:extLst>
      <p:ext uri="{BB962C8B-B14F-4D97-AF65-F5344CB8AC3E}">
        <p14:creationId xmlns:p14="http://schemas.microsoft.com/office/powerpoint/2010/main" val="1374270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cs-CZ" sz="6000" dirty="0" smtClean="0"/>
              <a:t>Děkuji za pozornost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659105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Důvody k volbě tématu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Zájem o danou problematiku</a:t>
            </a:r>
          </a:p>
          <a:p>
            <a:r>
              <a:rPr lang="cs-CZ" dirty="0" smtClean="0"/>
              <a:t>Získání zkušeností a vědomostí</a:t>
            </a:r>
          </a:p>
          <a:p>
            <a:r>
              <a:rPr lang="cs-CZ" dirty="0" smtClean="0"/>
              <a:t>Uplatitelnost v praxi</a:t>
            </a:r>
          </a:p>
          <a:p>
            <a:pPr marL="64008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5053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Cílem bakalářské práce je vytvoření větrného tunelu s uzavřeným okruhem a otevřenou měřící částí. Proveďte popis charakteristiky větrných tunelů s jejich součástmi, popište fyzikální jevy a zákony využívané aerodynamikou. Navrhněte komponenty potřebné pro vytvoření uzavřeného okruhu. Komponenty vložte do sestavy a vytvořte z nich funkční celek.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3604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Teoretická část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Představení aerodynamiky</a:t>
            </a:r>
          </a:p>
          <a:p>
            <a:r>
              <a:rPr lang="cs-CZ" dirty="0" smtClean="0"/>
              <a:t>Fyzikální zákony v aerodynamice</a:t>
            </a:r>
          </a:p>
          <a:p>
            <a:r>
              <a:rPr lang="cs-CZ" dirty="0" smtClean="0"/>
              <a:t>Představení a rozdělení větrných tunelů</a:t>
            </a:r>
          </a:p>
          <a:p>
            <a:pPr marL="64008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9222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Aplikační část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Vytvoření potřebných komponent</a:t>
            </a:r>
          </a:p>
          <a:p>
            <a:r>
              <a:rPr lang="cs-CZ" dirty="0" smtClean="0"/>
              <a:t>Simulace </a:t>
            </a:r>
            <a:r>
              <a:rPr lang="cs-CZ" dirty="0" err="1" smtClean="0"/>
              <a:t>fuknčnosti</a:t>
            </a:r>
            <a:r>
              <a:rPr lang="cs-CZ" dirty="0" smtClean="0"/>
              <a:t> komponent</a:t>
            </a:r>
          </a:p>
          <a:p>
            <a:r>
              <a:rPr lang="cs-CZ" dirty="0" smtClean="0"/>
              <a:t>Vytvoření sestavy – uzavřeného okruhu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7669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komponent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 možnost využití existujících prvků bylo potřeba dodržení rozměrů spojovací příruby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40968"/>
            <a:ext cx="33718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084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Vytvoření ohybových kolen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Vložení ohybových – usměrňovacích lopatek + simulace 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356992"/>
            <a:ext cx="352425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59436"/>
            <a:ext cx="25908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896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Tvorba </a:t>
            </a:r>
            <a:r>
              <a:rPr lang="cs-CZ" sz="4000" dirty="0" err="1" smtClean="0"/>
              <a:t>usměrnňovacího</a:t>
            </a:r>
            <a:r>
              <a:rPr lang="cs-CZ" sz="4000" dirty="0" smtClean="0"/>
              <a:t> dílce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5449" y="1412776"/>
            <a:ext cx="8229600" cy="4572000"/>
          </a:xfrm>
        </p:spPr>
        <p:txBody>
          <a:bodyPr/>
          <a:lstStyle/>
          <a:p>
            <a:r>
              <a:rPr lang="cs-CZ" dirty="0" smtClean="0"/>
              <a:t>Vytvoření a simulace funkčnosti usměrňujícího kusu s vnitřním tvarem voštiny (2. obr.– nápor vstupující </a:t>
            </a:r>
            <a:r>
              <a:rPr lang="cs-CZ" dirty="0" err="1" smtClean="0"/>
              <a:t>vzdušniny</a:t>
            </a:r>
            <a:r>
              <a:rPr lang="cs-CZ" dirty="0" smtClean="0"/>
              <a:t>, 3. obr. – usměrnění po délce)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2398860" cy="230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36" y="4149080"/>
            <a:ext cx="3292185" cy="2300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49080"/>
            <a:ext cx="2404857" cy="2300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695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Vytvoření měřícího prostoru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Vytvoření a navržení dýzy (trysky) a kolektoru („trychtýře“)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40968"/>
            <a:ext cx="3851637" cy="303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11623"/>
            <a:ext cx="2417704" cy="305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9115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344</TotalTime>
  <Words>264</Words>
  <Application>Microsoft Office PowerPoint</Application>
  <PresentationFormat>Předvádění na obrazovce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Talent</vt:lpstr>
      <vt:lpstr>Návrh aerodynamického měřicího tunelu </vt:lpstr>
      <vt:lpstr>Důvody k volbě tématu</vt:lpstr>
      <vt:lpstr>Cíl práce</vt:lpstr>
      <vt:lpstr>Teoretická část</vt:lpstr>
      <vt:lpstr>Aplikační část</vt:lpstr>
      <vt:lpstr>Tvorba komponent</vt:lpstr>
      <vt:lpstr>Vytvoření ohybových kolen</vt:lpstr>
      <vt:lpstr>Tvorba usměrnňovacího dílce</vt:lpstr>
      <vt:lpstr>Vytvoření měřícího prostoru</vt:lpstr>
      <vt:lpstr>Vytvoření sestavy celku</vt:lpstr>
      <vt:lpstr>Shrnutí práce</vt:lpstr>
      <vt:lpstr>Otázky oponenta</vt:lpstr>
      <vt:lpstr>Děkuji za pozornost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HP</dc:creator>
  <cp:lastModifiedBy>HP</cp:lastModifiedBy>
  <cp:revision>6</cp:revision>
  <dcterms:created xsi:type="dcterms:W3CDTF">2022-05-29T13:33:24Z</dcterms:created>
  <dcterms:modified xsi:type="dcterms:W3CDTF">2022-05-29T19:17:58Z</dcterms:modified>
</cp:coreProperties>
</file>