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2" r:id="rId3"/>
    <p:sldId id="258" r:id="rId4"/>
    <p:sldId id="268" r:id="rId5"/>
    <p:sldId id="261" r:id="rId6"/>
    <p:sldId id="259" r:id="rId7"/>
    <p:sldId id="264" r:id="rId8"/>
    <p:sldId id="270" r:id="rId9"/>
    <p:sldId id="263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8AE666-829D-48E8-9FC3-85FF0D1DB2B5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B200E62-9364-4CB9-89C4-77645E764019}" type="datetime1">
              <a:rPr lang="cs-CZ" smtClean="0"/>
              <a:t>25.08.2023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BD239E7-27CF-40C7-8F0A-BFE4D4394C35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2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627724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7990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3407134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05665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30001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07894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38271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056946"/>
      </p:ext>
    </p:extLst>
  </p:cSld>
  <p:clrMapOvr>
    <a:masterClrMapping/>
  </p:clrMapOvr>
  <p:hf sldNum="0"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9753"/>
      </p:ext>
    </p:extLst>
  </p:cSld>
  <p:clrMapOvr>
    <a:masterClrMapping/>
  </p:clrMapOvr>
  <p:hf sldNum="0"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1_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E82B159-E07C-4CB9-92A4-E7A9600AB687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6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69171"/>
      </p:ext>
    </p:extLst>
  </p:cSld>
  <p:clrMapOvr>
    <a:masterClrMapping/>
  </p:clrMapOvr>
  <p:hf sldNum="0"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66347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3E4E29C-9478-40CB-B885-8083C7A499E9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0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27332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92998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6F2F52B-EF36-4385-B68C-26B683FC6FB0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18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261474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2859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E121A66-A1E7-4CF3-A514-5864B0060CFE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09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4A0AA7D3-9C6A-469F-BADB-E9850326DE88}" type="datetime1">
              <a:rPr lang="cs-CZ" smtClean="0"/>
              <a:t>25.08.2023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94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  <p:sldLayoutId id="2147483810" r:id="rId18"/>
    <p:sldLayoutId id="2147483811" r:id="rId19"/>
    <p:sldLayoutId id="2147483812" r:id="rId20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 rtlCol="0">
            <a:noAutofit/>
          </a:bodyPr>
          <a:lstStyle/>
          <a:p>
            <a:pPr rtl="0"/>
            <a:r>
              <a:rPr lang="es-E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plánování tras</a:t>
            </a:r>
            <a:br>
              <a:rPr lang="es-E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vybrané společnosti</a:t>
            </a:r>
            <a:endParaRPr lang="c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4529" y="4325112"/>
            <a:ext cx="6269347" cy="1194661"/>
          </a:xfrm>
        </p:spPr>
        <p:txBody>
          <a:bodyPr rtlCol="0">
            <a:normAutofit/>
          </a:bodyPr>
          <a:lstStyle/>
          <a:p>
            <a:pPr algn="l" rtl="0"/>
            <a:r>
              <a:rPr lang="cs-CZ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utor: kateřina špinarová</a:t>
            </a:r>
          </a:p>
          <a:p>
            <a:pPr algn="l" rtl="0"/>
            <a:r>
              <a:rPr lang="cs-CZ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edoucí bakalářské práce: Ing. Martin Telecký, Ph.D.</a:t>
            </a:r>
          </a:p>
          <a:p>
            <a:pPr algn="l" rtl="0"/>
            <a:r>
              <a:rPr lang="c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Oponent bakalářské práce: i</a:t>
            </a:r>
            <a:r>
              <a:rPr lang="cs-CZ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ng. Ondřej Heppler</a:t>
            </a:r>
          </a:p>
          <a:p>
            <a:pPr algn="l" rtl="0"/>
            <a:r>
              <a:rPr lang="cs-CZ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září 2023</a:t>
            </a:r>
            <a:endParaRPr lang="cs" sz="9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82CF6DD-7FE8-4063-9551-1B7BBCE92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42634" y="1709998"/>
            <a:ext cx="2981791" cy="2981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D027940-1BB3-4181-ABCF-B44E4559D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dotazy vedoucího a oponenta práce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D74D4CD-75DA-4D6A-AE34-11A927D846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Jakou jinou podobnou metodou byste optimalizovala dané téma práce?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vyjadřuje finanční kalkulace? Uveďte alespoň tři typy finančních kalkulací. A jakou strukturu</a:t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mají?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Proč jste si vybrala právě Clark - Wrightovu metodu?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Rozhodla se firma aplikovat Vaše výsledky v praxi?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D3CED90-6EA4-44D7-9FD9-A25388D73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45277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DB9245-88CD-403C-B9BE-4C40AEB6C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300000"/>
              </a:lnSpc>
              <a:buNone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25481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ED33B-6F0D-4D4D-87BB-626C19B89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 prezentace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7E6F9-D2D6-49B5-AEFE-1B93290B748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práce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Výzkumné otázky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teorie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Použitá metoda operačního výzkumu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Dosažené výsledky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 po optimalizaci tras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dotazy – vedoucího práce a oponenta práce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7293FCA-3595-47DF-BBCE-DC6124421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1374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61ACC-9DF1-4236-AB69-7622578E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D0789B-3543-437A-AD11-34C37A7F583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bakalářské práce je maximalizovat počet obsloužených zákazníku za pomoci Clark – Wrightovy metody ve vybrané společnosti zabývající se internetovým připojením při zohlednění faktoru času.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aplikační části bylo využití metod operačního výzkumu.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pro zpracování aplikační části byli získány z vlastních zkušeností</a:t>
            </a:r>
            <a:r>
              <a:rPr lang="cs-CZ" sz="1600" dirty="0"/>
              <a:t>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0A11FB1-C506-4DCD-B4CF-F615D0F80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5429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6104B-9721-4E7E-947B-2062330C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25EEAB-12FE-45E1-AE74-260E1E7827E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možné za pomocí vybrané metody obsloužit všechny zákazníky?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možné obsloužit během jednoho dne všechny zákazníky s ohledem na omezenou kilometrickou vzdálenost pro obsluhu vozidlem technika?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možné snížit počet ujetých kilometrů pomocí Clark – Wrightovy metody?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368989A-18CE-4FEA-AB38-08E7FD9FF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4347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DCF20-00C7-4005-B870-0479792B2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F03960-8C3A-4918-BF72-79367448B9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18549" y="1716946"/>
            <a:ext cx="10363826" cy="34241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Logistika 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Logistiku je potřeba využít k získání vyšší ziskovosti a konkurenčních výhod pomocí vhodných logistických strategií.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Distribuční logistika 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Jedná o část logistika, která začíná v okamžiku, kdy se dodá hotový výrobek na sklad, a posledním krokem je dodání produktu konečnému spotřebiteli.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tras dopravních procesů 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Základním procesem a důležitou částí dopravních sítí je přeprava zásilek. Základem je sestava vhodné modelu pro optimalizaci procesů na dopravních sítích.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a distribuce tras 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efektivnější organizaci dopravy a rozvoz zásilek je potřeba kvalitně naplánovat distribuční trasu, získat přesné informace o pohybu vozidla a skutečných průběžné vyhodnocení přepravních nákladů.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519FF39-7F7A-4C37-AFE7-97DF562EDB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5066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9E353-2963-4F1F-9514-0DB8A3BF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Použitá metoda operačního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298BA5-4E06-43E1-A175-A7F1A0F9A7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Clark-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Wrightova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metoda	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pro maximalizaci počtu obsloužených zákazníku byla využita Clark – Wrightova metoda, která byla pro optimalizaci našich tras nejrelevantnější.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metody je minimalizovat náklady spojené s přepravou, ale zároveň aby každý uzel byl obsloužen jedním okruhem.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výpočet této metody je základním postupem matice vzdáleností a matice výhodnosti, ze které je možno poté zjistit optimální trasy.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D5844E-5589-4DFC-A3CD-7C65D9FE6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1330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DD6D6F6-6017-45D2-9F8C-A60D2E7286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78062" y="609601"/>
            <a:ext cx="5751863" cy="440055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1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Dosažené výsledky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Nalezení optimálního způsobu obsluhy zákazníků.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Nalezení kratší trasy, než je trasa stávající.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Byla vybrána oblast Mnichovice a pro vytvoření optimální trasy bylo vybráno 12 vrcholů (obcí), které jsou nejčastěji obsluhovány.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Byly předem stanovené požadavky zákazníků, které byly rozdělené časovými okny a omezujícími podmínkami.</a:t>
            </a:r>
          </a:p>
          <a:p>
            <a:pPr marL="0" indent="0">
              <a:buNone/>
            </a:pP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60985E1-829B-4A4B-A7ED-E43979D92B1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149" y="742950"/>
            <a:ext cx="3515031" cy="46307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3F2CCFD6-8B7D-42F8-95A3-C67FA732F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78667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4822BD6A-BAE7-4FAB-987B-C0E132309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 po optimalizaci tras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645D3E3-C9FE-479C-81FF-27E1638C406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99499" y="2100392"/>
            <a:ext cx="10363826" cy="4139091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den: V0 – V1 – V11 – V2 – V3 – V5 – V4 – V0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Délka 60,4 km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Doba trvání 1h 10min (bez zdržení u zákazníka)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Celková práce 6h 31min (při zdržení u zákazníka)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den: V0 – V7 – V6 – V9 – V8 – V10 – V12 – V0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Délka 41,1 km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Doba trvání 55min (bez zdržení u zákazníka)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Celková práce 7h 15min (při zdržení u zákazníka)</a:t>
            </a:r>
          </a:p>
          <a:p>
            <a:pPr marL="457200" lvl="1" indent="0">
              <a:buNone/>
            </a:pP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Celkem - 101,5 km</a:t>
            </a:r>
          </a:p>
          <a:p>
            <a:pPr marL="0" indent="0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Úspora ujetých kilometrů - 2 km</a:t>
            </a:r>
          </a:p>
          <a:p>
            <a:pPr marL="0" indent="0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Úspora nákladů – 81 kč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421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>
            <a:extLst>
              <a:ext uri="{FF2B5EF4-FFF2-40B4-BE49-F238E27FC236}">
                <a16:creationId xmlns:a16="http://schemas.microsoft.com/office/drawing/2014/main" id="{48038449-D7D1-4089-BD76-EA2846FFE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4592B5C-DEDC-414D-9967-A8B29DCB5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104" y="2214694"/>
            <a:ext cx="4873474" cy="679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Původní trasa	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D2F20F3-C6CC-4BA1-ADF0-AA5252DF349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Celková vzdálenost: 103,5 km.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Doba trvání: 1h 59 min (bez ohledu na zdržení u zákazníka).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Nedodržení pracovní doby.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Vyšší náklady na ujeté kilometry.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Častější údržba vozidla.</a:t>
            </a:r>
          </a:p>
          <a:p>
            <a:endParaRPr 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7EAE2546-5CA6-4AF9-B933-CF89DB329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2068414"/>
            <a:ext cx="4881804" cy="67999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Nalezená optimální trasa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4A2558BB-C110-4474-AB90-9CE23CA22A9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Celková vzdálenost: 101,5 km.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Doba trvání: 1h 10min (bez ohledu na zdržení u zákazníka).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Nižší úspory – o cca 42 km/měsíčně 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Nižší náklady na ujeté kilometry – o 20 250 Kč/rok. 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dopadu na životní prostředí.</a:t>
            </a:r>
          </a:p>
          <a:p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A18E9001-F0BF-4C5B-A600-4B0E89466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0771016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1619</TotalTime>
  <Words>638</Words>
  <Application>Microsoft Office PowerPoint</Application>
  <PresentationFormat>Širokoúhlá obrazovka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Tw Cen MT</vt:lpstr>
      <vt:lpstr>Wingdings</vt:lpstr>
      <vt:lpstr>Kapka</vt:lpstr>
      <vt:lpstr>Optimalizace plánování tras ve vybrané společnosti</vt:lpstr>
      <vt:lpstr>Obsah prezentace </vt:lpstr>
      <vt:lpstr>Cíl práce</vt:lpstr>
      <vt:lpstr>Výzkumné otázky</vt:lpstr>
      <vt:lpstr>Základní teorie</vt:lpstr>
      <vt:lpstr>Použitá metoda operačního výzkumu</vt:lpstr>
      <vt:lpstr>Prezentace aplikace PowerPoint</vt:lpstr>
      <vt:lpstr>Výsledky po optimalizaci tras</vt:lpstr>
      <vt:lpstr>porovnání</vt:lpstr>
      <vt:lpstr>Doplňující dotazy vedoucího a oponenta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plánování tras ve vybrané společnosti</dc:title>
  <dc:creator>kateřina Špinarová</dc:creator>
  <cp:lastModifiedBy>kateřina Špinarová</cp:lastModifiedBy>
  <cp:revision>3</cp:revision>
  <dcterms:created xsi:type="dcterms:W3CDTF">2023-06-12T18:25:32Z</dcterms:created>
  <dcterms:modified xsi:type="dcterms:W3CDTF">2023-08-25T09:03:47Z</dcterms:modified>
</cp:coreProperties>
</file>