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4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Dokumenty%20k%20BP\N&#225;vrh%20graf&#367;%20z&#225;vislost&#23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Dokumenty%20k%20BP\N&#225;vrh%20graf&#367;%20z&#225;vislost&#23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kumenty%20k%20BP\N&#225;vrh%20graf&#367;%20z&#225;vislost&#2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kumenty%20k%20BP\N&#225;vrh%20graf&#367;%20z&#225;vislost&#23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>
                <a:effectLst/>
              </a:rPr>
              <a:t>Vývoj množství chloridů a zmetků</a:t>
            </a:r>
            <a:endParaRPr lang="cs-CZ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'Graf 19'!$E$3:$E$4</c:f>
              <c:strCache>
                <c:ptCount val="2"/>
                <c:pt idx="0">
                  <c:v>zmetky</c:v>
                </c:pt>
                <c:pt idx="1">
                  <c:v>tuna (t)</c:v>
                </c:pt>
              </c:strCache>
            </c:strRef>
          </c:tx>
          <c:spPr>
            <a:solidFill>
              <a:srgbClr val="C0504D"/>
            </a:solidFill>
            <a:ln w="38100">
              <a:solidFill>
                <a:srgbClr val="C0504D"/>
              </a:solidFill>
            </a:ln>
            <a:effectLst/>
          </c:spPr>
          <c:invertIfNegative val="0"/>
          <c:cat>
            <c:numRef>
              <c:f>'Graf 19'!$B$5:$B$45</c:f>
              <c:numCache>
                <c:formatCode>m/d/yyyy</c:formatCode>
                <c:ptCount val="41"/>
                <c:pt idx="0">
                  <c:v>43479</c:v>
                </c:pt>
                <c:pt idx="1">
                  <c:v>43487</c:v>
                </c:pt>
                <c:pt idx="2">
                  <c:v>43493</c:v>
                </c:pt>
                <c:pt idx="3">
                  <c:v>43495</c:v>
                </c:pt>
                <c:pt idx="4">
                  <c:v>43500</c:v>
                </c:pt>
                <c:pt idx="5">
                  <c:v>43507</c:v>
                </c:pt>
                <c:pt idx="6">
                  <c:v>43517</c:v>
                </c:pt>
                <c:pt idx="7">
                  <c:v>43528</c:v>
                </c:pt>
                <c:pt idx="8">
                  <c:v>43535</c:v>
                </c:pt>
                <c:pt idx="9">
                  <c:v>43539</c:v>
                </c:pt>
                <c:pt idx="10">
                  <c:v>43549</c:v>
                </c:pt>
                <c:pt idx="11">
                  <c:v>43557</c:v>
                </c:pt>
                <c:pt idx="12">
                  <c:v>43564</c:v>
                </c:pt>
                <c:pt idx="13">
                  <c:v>43565</c:v>
                </c:pt>
                <c:pt idx="14">
                  <c:v>43566</c:v>
                </c:pt>
                <c:pt idx="15">
                  <c:v>43570</c:v>
                </c:pt>
                <c:pt idx="16">
                  <c:v>43585</c:v>
                </c:pt>
                <c:pt idx="17">
                  <c:v>43600</c:v>
                </c:pt>
                <c:pt idx="18">
                  <c:v>43607</c:v>
                </c:pt>
                <c:pt idx="19">
                  <c:v>43615</c:v>
                </c:pt>
                <c:pt idx="20">
                  <c:v>43621</c:v>
                </c:pt>
                <c:pt idx="21">
                  <c:v>43629</c:v>
                </c:pt>
                <c:pt idx="22">
                  <c:v>43636</c:v>
                </c:pt>
                <c:pt idx="23">
                  <c:v>43655</c:v>
                </c:pt>
                <c:pt idx="24">
                  <c:v>43656</c:v>
                </c:pt>
                <c:pt idx="25">
                  <c:v>43663</c:v>
                </c:pt>
                <c:pt idx="26">
                  <c:v>43669</c:v>
                </c:pt>
                <c:pt idx="27">
                  <c:v>43676</c:v>
                </c:pt>
                <c:pt idx="28">
                  <c:v>43684</c:v>
                </c:pt>
                <c:pt idx="29">
                  <c:v>43717</c:v>
                </c:pt>
                <c:pt idx="30">
                  <c:v>43725</c:v>
                </c:pt>
                <c:pt idx="31">
                  <c:v>43734</c:v>
                </c:pt>
                <c:pt idx="32">
                  <c:v>43741</c:v>
                </c:pt>
                <c:pt idx="33">
                  <c:v>43754</c:v>
                </c:pt>
                <c:pt idx="34">
                  <c:v>43760</c:v>
                </c:pt>
                <c:pt idx="35">
                  <c:v>43774</c:v>
                </c:pt>
                <c:pt idx="36">
                  <c:v>43782</c:v>
                </c:pt>
                <c:pt idx="37">
                  <c:v>43788</c:v>
                </c:pt>
                <c:pt idx="38">
                  <c:v>43795</c:v>
                </c:pt>
                <c:pt idx="39">
                  <c:v>43803</c:v>
                </c:pt>
                <c:pt idx="40">
                  <c:v>43809</c:v>
                </c:pt>
              </c:numCache>
            </c:numRef>
          </c:cat>
          <c:val>
            <c:numRef>
              <c:f>'Graf 19'!$E$5:$E$45</c:f>
              <c:numCache>
                <c:formatCode>General</c:formatCode>
                <c:ptCount val="41"/>
                <c:pt idx="3">
                  <c:v>9.98</c:v>
                </c:pt>
                <c:pt idx="6">
                  <c:v>10.840000000000002</c:v>
                </c:pt>
                <c:pt idx="10">
                  <c:v>7.330000000000001</c:v>
                </c:pt>
                <c:pt idx="16">
                  <c:v>8.64</c:v>
                </c:pt>
                <c:pt idx="19">
                  <c:v>9.09</c:v>
                </c:pt>
                <c:pt idx="22">
                  <c:v>13.770000000000001</c:v>
                </c:pt>
                <c:pt idx="27">
                  <c:v>18.510000000000002</c:v>
                </c:pt>
                <c:pt idx="28">
                  <c:v>49.040000000000013</c:v>
                </c:pt>
                <c:pt idx="31">
                  <c:v>16.98</c:v>
                </c:pt>
                <c:pt idx="34">
                  <c:v>14.69</c:v>
                </c:pt>
                <c:pt idx="38">
                  <c:v>4.7</c:v>
                </c:pt>
                <c:pt idx="40">
                  <c:v>19.72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C-4E8F-AEBE-084118986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68706175"/>
        <c:axId val="1468702815"/>
      </c:barChart>
      <c:lineChart>
        <c:grouping val="stacked"/>
        <c:varyColors val="0"/>
        <c:ser>
          <c:idx val="0"/>
          <c:order val="0"/>
          <c:tx>
            <c:strRef>
              <c:f>'Graf 19'!$C$3:$C$4</c:f>
              <c:strCache>
                <c:ptCount val="2"/>
                <c:pt idx="0">
                  <c:v>chloridy</c:v>
                </c:pt>
                <c:pt idx="1">
                  <c:v>0-25mgCl-/l</c:v>
                </c:pt>
              </c:strCache>
            </c:strRef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4F81BD"/>
                </a:solidFill>
              </a:ln>
              <a:effectLst/>
            </c:spPr>
          </c:marker>
          <c:cat>
            <c:numRef>
              <c:f>'Graf 19'!$B$5:$B$45</c:f>
              <c:numCache>
                <c:formatCode>m/d/yyyy</c:formatCode>
                <c:ptCount val="41"/>
                <c:pt idx="0">
                  <c:v>43479</c:v>
                </c:pt>
                <c:pt idx="1">
                  <c:v>43487</c:v>
                </c:pt>
                <c:pt idx="2">
                  <c:v>43493</c:v>
                </c:pt>
                <c:pt idx="3">
                  <c:v>43495</c:v>
                </c:pt>
                <c:pt idx="4">
                  <c:v>43500</c:v>
                </c:pt>
                <c:pt idx="5">
                  <c:v>43507</c:v>
                </c:pt>
                <c:pt idx="6">
                  <c:v>43517</c:v>
                </c:pt>
                <c:pt idx="7">
                  <c:v>43528</c:v>
                </c:pt>
                <c:pt idx="8">
                  <c:v>43535</c:v>
                </c:pt>
                <c:pt idx="9">
                  <c:v>43539</c:v>
                </c:pt>
                <c:pt idx="10">
                  <c:v>43549</c:v>
                </c:pt>
                <c:pt idx="11">
                  <c:v>43557</c:v>
                </c:pt>
                <c:pt idx="12">
                  <c:v>43564</c:v>
                </c:pt>
                <c:pt idx="13">
                  <c:v>43565</c:v>
                </c:pt>
                <c:pt idx="14">
                  <c:v>43566</c:v>
                </c:pt>
                <c:pt idx="15">
                  <c:v>43570</c:v>
                </c:pt>
                <c:pt idx="16">
                  <c:v>43585</c:v>
                </c:pt>
                <c:pt idx="17">
                  <c:v>43600</c:v>
                </c:pt>
                <c:pt idx="18">
                  <c:v>43607</c:v>
                </c:pt>
                <c:pt idx="19">
                  <c:v>43615</c:v>
                </c:pt>
                <c:pt idx="20">
                  <c:v>43621</c:v>
                </c:pt>
                <c:pt idx="21">
                  <c:v>43629</c:v>
                </c:pt>
                <c:pt idx="22">
                  <c:v>43636</c:v>
                </c:pt>
                <c:pt idx="23">
                  <c:v>43655</c:v>
                </c:pt>
                <c:pt idx="24">
                  <c:v>43656</c:v>
                </c:pt>
                <c:pt idx="25">
                  <c:v>43663</c:v>
                </c:pt>
                <c:pt idx="26">
                  <c:v>43669</c:v>
                </c:pt>
                <c:pt idx="27">
                  <c:v>43676</c:v>
                </c:pt>
                <c:pt idx="28">
                  <c:v>43684</c:v>
                </c:pt>
                <c:pt idx="29">
                  <c:v>43717</c:v>
                </c:pt>
                <c:pt idx="30">
                  <c:v>43725</c:v>
                </c:pt>
                <c:pt idx="31">
                  <c:v>43734</c:v>
                </c:pt>
                <c:pt idx="32">
                  <c:v>43741</c:v>
                </c:pt>
                <c:pt idx="33">
                  <c:v>43754</c:v>
                </c:pt>
                <c:pt idx="34">
                  <c:v>43760</c:v>
                </c:pt>
                <c:pt idx="35">
                  <c:v>43774</c:v>
                </c:pt>
                <c:pt idx="36">
                  <c:v>43782</c:v>
                </c:pt>
                <c:pt idx="37">
                  <c:v>43788</c:v>
                </c:pt>
                <c:pt idx="38">
                  <c:v>43795</c:v>
                </c:pt>
                <c:pt idx="39">
                  <c:v>43803</c:v>
                </c:pt>
                <c:pt idx="40">
                  <c:v>43809</c:v>
                </c:pt>
              </c:numCache>
            </c:numRef>
          </c:cat>
          <c:val>
            <c:numRef>
              <c:f>'Graf 19'!$C$5:$C$45</c:f>
              <c:numCache>
                <c:formatCode>General</c:formatCode>
                <c:ptCount val="41"/>
                <c:pt idx="0">
                  <c:v>14.2</c:v>
                </c:pt>
                <c:pt idx="1">
                  <c:v>17.7</c:v>
                </c:pt>
                <c:pt idx="2">
                  <c:v>28.36</c:v>
                </c:pt>
                <c:pt idx="3">
                  <c:v>28.36</c:v>
                </c:pt>
                <c:pt idx="4">
                  <c:v>38.9</c:v>
                </c:pt>
                <c:pt idx="5">
                  <c:v>40</c:v>
                </c:pt>
                <c:pt idx="6">
                  <c:v>42.5</c:v>
                </c:pt>
                <c:pt idx="7">
                  <c:v>60.3</c:v>
                </c:pt>
                <c:pt idx="8">
                  <c:v>67.3</c:v>
                </c:pt>
                <c:pt idx="9">
                  <c:v>77.900000000000006</c:v>
                </c:pt>
                <c:pt idx="10">
                  <c:v>88.6</c:v>
                </c:pt>
                <c:pt idx="11">
                  <c:v>92.2</c:v>
                </c:pt>
                <c:pt idx="12">
                  <c:v>31.09</c:v>
                </c:pt>
                <c:pt idx="13">
                  <c:v>38.99</c:v>
                </c:pt>
                <c:pt idx="14">
                  <c:v>42.54</c:v>
                </c:pt>
                <c:pt idx="15">
                  <c:v>49.6</c:v>
                </c:pt>
                <c:pt idx="16">
                  <c:v>56.7</c:v>
                </c:pt>
                <c:pt idx="17">
                  <c:v>81.5</c:v>
                </c:pt>
                <c:pt idx="18">
                  <c:v>78</c:v>
                </c:pt>
                <c:pt idx="19">
                  <c:v>88.6</c:v>
                </c:pt>
                <c:pt idx="20">
                  <c:v>92.2</c:v>
                </c:pt>
                <c:pt idx="21">
                  <c:v>92.2</c:v>
                </c:pt>
                <c:pt idx="22">
                  <c:v>95.7</c:v>
                </c:pt>
                <c:pt idx="23">
                  <c:v>127.6</c:v>
                </c:pt>
                <c:pt idx="24">
                  <c:v>127.6</c:v>
                </c:pt>
                <c:pt idx="25">
                  <c:v>141.80000000000001</c:v>
                </c:pt>
                <c:pt idx="26">
                  <c:v>152.4</c:v>
                </c:pt>
                <c:pt idx="27">
                  <c:v>145.4</c:v>
                </c:pt>
                <c:pt idx="28">
                  <c:v>156</c:v>
                </c:pt>
                <c:pt idx="29">
                  <c:v>28.4</c:v>
                </c:pt>
                <c:pt idx="30">
                  <c:v>53.2</c:v>
                </c:pt>
                <c:pt idx="31">
                  <c:v>74.5</c:v>
                </c:pt>
                <c:pt idx="32">
                  <c:v>92.1</c:v>
                </c:pt>
                <c:pt idx="33">
                  <c:v>99.3</c:v>
                </c:pt>
                <c:pt idx="34">
                  <c:v>120.5</c:v>
                </c:pt>
                <c:pt idx="35">
                  <c:v>140</c:v>
                </c:pt>
                <c:pt idx="36">
                  <c:v>145.4</c:v>
                </c:pt>
                <c:pt idx="37">
                  <c:v>159.5</c:v>
                </c:pt>
                <c:pt idx="38">
                  <c:v>124</c:v>
                </c:pt>
                <c:pt idx="39">
                  <c:v>138.30000000000001</c:v>
                </c:pt>
                <c:pt idx="40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5C-4E8F-AEBE-084118986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698015"/>
        <c:axId val="1468705695"/>
      </c:lineChart>
      <c:dateAx>
        <c:axId val="1468698015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8705695"/>
        <c:crosses val="autoZero"/>
        <c:auto val="1"/>
        <c:lblOffset val="100"/>
        <c:baseTimeUnit val="days"/>
      </c:dateAx>
      <c:valAx>
        <c:axId val="1468705695"/>
        <c:scaling>
          <c:orientation val="minMax"/>
          <c:max val="1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/>
                  <a:t>Množství chloridů</a:t>
                </a:r>
              </a:p>
            </c:rich>
          </c:tx>
          <c:layout>
            <c:manualLayout>
              <c:xMode val="edge"/>
              <c:yMode val="edge"/>
              <c:x val="1.4370512820512821E-2"/>
              <c:y val="0.339182777777777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8698015"/>
        <c:crosses val="autoZero"/>
        <c:crossBetween val="between"/>
        <c:majorUnit val="10"/>
      </c:valAx>
      <c:valAx>
        <c:axId val="1468702815"/>
        <c:scaling>
          <c:orientation val="minMax"/>
          <c:max val="8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0" i="0" baseline="0">
                    <a:effectLst/>
                  </a:rPr>
                  <a:t>Množství zmetků</a:t>
                </a:r>
                <a:endParaRPr lang="cs-CZ" sz="700">
                  <a:effectLst/>
                </a:endParaRPr>
              </a:p>
            </c:rich>
          </c:tx>
          <c:layout>
            <c:manualLayout>
              <c:xMode val="edge"/>
              <c:yMode val="edge"/>
              <c:x val="0.96158140782860857"/>
              <c:y val="0.32135078469600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8706175"/>
        <c:crosses val="max"/>
        <c:crossBetween val="between"/>
        <c:majorUnit val="5"/>
      </c:valAx>
      <c:dateAx>
        <c:axId val="1468706175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146870281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solidFill>
        <a:srgbClr val="37A76F">
          <a:lumMod val="75000"/>
        </a:srgbClr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>
                <a:effectLst/>
              </a:rPr>
              <a:t>Závislost množství chloridů a vodivosti</a:t>
            </a:r>
            <a:endParaRPr lang="cs-CZ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8461926334031303E-2"/>
          <c:y val="0.11845108291120651"/>
          <c:w val="0.92378950608929189"/>
          <c:h val="0.72482754493186274"/>
        </c:manualLayout>
      </c:layout>
      <c:lineChart>
        <c:grouping val="standard"/>
        <c:varyColors val="0"/>
        <c:ser>
          <c:idx val="0"/>
          <c:order val="0"/>
          <c:tx>
            <c:strRef>
              <c:f>'Graf 19'!$C$3:$C$4</c:f>
              <c:strCache>
                <c:ptCount val="2"/>
                <c:pt idx="0">
                  <c:v>chloridy</c:v>
                </c:pt>
                <c:pt idx="1">
                  <c:v>0-25mgCl-/l</c:v>
                </c:pt>
              </c:strCache>
            </c:strRef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4F81BD"/>
                </a:solidFill>
              </a:ln>
              <a:effectLst/>
            </c:spPr>
          </c:marker>
          <c:cat>
            <c:numRef>
              <c:f>'Graf 19'!$B$5:$B$45</c:f>
              <c:numCache>
                <c:formatCode>m/d/yyyy</c:formatCode>
                <c:ptCount val="41"/>
                <c:pt idx="0">
                  <c:v>43479</c:v>
                </c:pt>
                <c:pt idx="1">
                  <c:v>43487</c:v>
                </c:pt>
                <c:pt idx="2">
                  <c:v>43493</c:v>
                </c:pt>
                <c:pt idx="3">
                  <c:v>43495</c:v>
                </c:pt>
                <c:pt idx="4">
                  <c:v>43500</c:v>
                </c:pt>
                <c:pt idx="5">
                  <c:v>43507</c:v>
                </c:pt>
                <c:pt idx="6">
                  <c:v>43517</c:v>
                </c:pt>
                <c:pt idx="7">
                  <c:v>43528</c:v>
                </c:pt>
                <c:pt idx="8">
                  <c:v>43535</c:v>
                </c:pt>
                <c:pt idx="9">
                  <c:v>43539</c:v>
                </c:pt>
                <c:pt idx="10">
                  <c:v>43549</c:v>
                </c:pt>
                <c:pt idx="11">
                  <c:v>43557</c:v>
                </c:pt>
                <c:pt idx="12">
                  <c:v>43564</c:v>
                </c:pt>
                <c:pt idx="13">
                  <c:v>43565</c:v>
                </c:pt>
                <c:pt idx="14">
                  <c:v>43566</c:v>
                </c:pt>
                <c:pt idx="15">
                  <c:v>43570</c:v>
                </c:pt>
                <c:pt idx="16">
                  <c:v>43585</c:v>
                </c:pt>
                <c:pt idx="17">
                  <c:v>43600</c:v>
                </c:pt>
                <c:pt idx="18">
                  <c:v>43607</c:v>
                </c:pt>
                <c:pt idx="19">
                  <c:v>43615</c:v>
                </c:pt>
                <c:pt idx="20">
                  <c:v>43621</c:v>
                </c:pt>
                <c:pt idx="21">
                  <c:v>43629</c:v>
                </c:pt>
                <c:pt idx="22">
                  <c:v>43636</c:v>
                </c:pt>
                <c:pt idx="23">
                  <c:v>43655</c:v>
                </c:pt>
                <c:pt idx="24">
                  <c:v>43656</c:v>
                </c:pt>
                <c:pt idx="25">
                  <c:v>43663</c:v>
                </c:pt>
                <c:pt idx="26">
                  <c:v>43669</c:v>
                </c:pt>
                <c:pt idx="27">
                  <c:v>43676</c:v>
                </c:pt>
                <c:pt idx="28">
                  <c:v>43684</c:v>
                </c:pt>
                <c:pt idx="29">
                  <c:v>43717</c:v>
                </c:pt>
                <c:pt idx="30">
                  <c:v>43725</c:v>
                </c:pt>
                <c:pt idx="31">
                  <c:v>43734</c:v>
                </c:pt>
                <c:pt idx="32">
                  <c:v>43741</c:v>
                </c:pt>
                <c:pt idx="33">
                  <c:v>43754</c:v>
                </c:pt>
                <c:pt idx="34">
                  <c:v>43760</c:v>
                </c:pt>
                <c:pt idx="35">
                  <c:v>43774</c:v>
                </c:pt>
                <c:pt idx="36">
                  <c:v>43782</c:v>
                </c:pt>
                <c:pt idx="37">
                  <c:v>43788</c:v>
                </c:pt>
                <c:pt idx="38">
                  <c:v>43795</c:v>
                </c:pt>
                <c:pt idx="39">
                  <c:v>43803</c:v>
                </c:pt>
                <c:pt idx="40">
                  <c:v>43809</c:v>
                </c:pt>
              </c:numCache>
            </c:numRef>
          </c:cat>
          <c:val>
            <c:numRef>
              <c:f>'Graf 19'!$C$5:$C$45</c:f>
              <c:numCache>
                <c:formatCode>General</c:formatCode>
                <c:ptCount val="41"/>
                <c:pt idx="0">
                  <c:v>14.2</c:v>
                </c:pt>
                <c:pt idx="1">
                  <c:v>17.7</c:v>
                </c:pt>
                <c:pt idx="2">
                  <c:v>28.36</c:v>
                </c:pt>
                <c:pt idx="3">
                  <c:v>28.36</c:v>
                </c:pt>
                <c:pt idx="4">
                  <c:v>38.9</c:v>
                </c:pt>
                <c:pt idx="5">
                  <c:v>40</c:v>
                </c:pt>
                <c:pt idx="6">
                  <c:v>42.5</c:v>
                </c:pt>
                <c:pt idx="7">
                  <c:v>60.3</c:v>
                </c:pt>
                <c:pt idx="8">
                  <c:v>67.3</c:v>
                </c:pt>
                <c:pt idx="9">
                  <c:v>77.900000000000006</c:v>
                </c:pt>
                <c:pt idx="10">
                  <c:v>88.6</c:v>
                </c:pt>
                <c:pt idx="11">
                  <c:v>92.2</c:v>
                </c:pt>
                <c:pt idx="12">
                  <c:v>31.09</c:v>
                </c:pt>
                <c:pt idx="13">
                  <c:v>38.99</c:v>
                </c:pt>
                <c:pt idx="14">
                  <c:v>42.54</c:v>
                </c:pt>
                <c:pt idx="15">
                  <c:v>49.6</c:v>
                </c:pt>
                <c:pt idx="16">
                  <c:v>56.7</c:v>
                </c:pt>
                <c:pt idx="17">
                  <c:v>81.5</c:v>
                </c:pt>
                <c:pt idx="18">
                  <c:v>78</c:v>
                </c:pt>
                <c:pt idx="19">
                  <c:v>88.6</c:v>
                </c:pt>
                <c:pt idx="20">
                  <c:v>92.2</c:v>
                </c:pt>
                <c:pt idx="21">
                  <c:v>92.2</c:v>
                </c:pt>
                <c:pt idx="22">
                  <c:v>95.7</c:v>
                </c:pt>
                <c:pt idx="23">
                  <c:v>127.6</c:v>
                </c:pt>
                <c:pt idx="24">
                  <c:v>127.6</c:v>
                </c:pt>
                <c:pt idx="25">
                  <c:v>141.80000000000001</c:v>
                </c:pt>
                <c:pt idx="26">
                  <c:v>152.4</c:v>
                </c:pt>
                <c:pt idx="27">
                  <c:v>145.4</c:v>
                </c:pt>
                <c:pt idx="28">
                  <c:v>156</c:v>
                </c:pt>
                <c:pt idx="29">
                  <c:v>28.4</c:v>
                </c:pt>
                <c:pt idx="30">
                  <c:v>53.2</c:v>
                </c:pt>
                <c:pt idx="31">
                  <c:v>74.5</c:v>
                </c:pt>
                <c:pt idx="32">
                  <c:v>92.1</c:v>
                </c:pt>
                <c:pt idx="33">
                  <c:v>99.3</c:v>
                </c:pt>
                <c:pt idx="34">
                  <c:v>120.5</c:v>
                </c:pt>
                <c:pt idx="35">
                  <c:v>140</c:v>
                </c:pt>
                <c:pt idx="36">
                  <c:v>145.4</c:v>
                </c:pt>
                <c:pt idx="37">
                  <c:v>159.5</c:v>
                </c:pt>
                <c:pt idx="38">
                  <c:v>124</c:v>
                </c:pt>
                <c:pt idx="39">
                  <c:v>138.30000000000001</c:v>
                </c:pt>
                <c:pt idx="40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4-4E86-A4BA-516A62218105}"/>
            </c:ext>
          </c:extLst>
        </c:ser>
        <c:ser>
          <c:idx val="1"/>
          <c:order val="1"/>
          <c:tx>
            <c:strRef>
              <c:f>'Graf 19'!$D$3:$D$4</c:f>
              <c:strCache>
                <c:ptCount val="2"/>
                <c:pt idx="0">
                  <c:v>vodivost</c:v>
                </c:pt>
                <c:pt idx="1">
                  <c:v>0-500µs/cm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'Graf 19'!$B$5:$B$45</c:f>
              <c:numCache>
                <c:formatCode>m/d/yyyy</c:formatCode>
                <c:ptCount val="41"/>
                <c:pt idx="0">
                  <c:v>43479</c:v>
                </c:pt>
                <c:pt idx="1">
                  <c:v>43487</c:v>
                </c:pt>
                <c:pt idx="2">
                  <c:v>43493</c:v>
                </c:pt>
                <c:pt idx="3">
                  <c:v>43495</c:v>
                </c:pt>
                <c:pt idx="4">
                  <c:v>43500</c:v>
                </c:pt>
                <c:pt idx="5">
                  <c:v>43507</c:v>
                </c:pt>
                <c:pt idx="6">
                  <c:v>43517</c:v>
                </c:pt>
                <c:pt idx="7">
                  <c:v>43528</c:v>
                </c:pt>
                <c:pt idx="8">
                  <c:v>43535</c:v>
                </c:pt>
                <c:pt idx="9">
                  <c:v>43539</c:v>
                </c:pt>
                <c:pt idx="10">
                  <c:v>43549</c:v>
                </c:pt>
                <c:pt idx="11">
                  <c:v>43557</c:v>
                </c:pt>
                <c:pt idx="12">
                  <c:v>43564</c:v>
                </c:pt>
                <c:pt idx="13">
                  <c:v>43565</c:v>
                </c:pt>
                <c:pt idx="14">
                  <c:v>43566</c:v>
                </c:pt>
                <c:pt idx="15">
                  <c:v>43570</c:v>
                </c:pt>
                <c:pt idx="16">
                  <c:v>43585</c:v>
                </c:pt>
                <c:pt idx="17">
                  <c:v>43600</c:v>
                </c:pt>
                <c:pt idx="18">
                  <c:v>43607</c:v>
                </c:pt>
                <c:pt idx="19">
                  <c:v>43615</c:v>
                </c:pt>
                <c:pt idx="20">
                  <c:v>43621</c:v>
                </c:pt>
                <c:pt idx="21">
                  <c:v>43629</c:v>
                </c:pt>
                <c:pt idx="22">
                  <c:v>43636</c:v>
                </c:pt>
                <c:pt idx="23">
                  <c:v>43655</c:v>
                </c:pt>
                <c:pt idx="24">
                  <c:v>43656</c:v>
                </c:pt>
                <c:pt idx="25">
                  <c:v>43663</c:v>
                </c:pt>
                <c:pt idx="26">
                  <c:v>43669</c:v>
                </c:pt>
                <c:pt idx="27">
                  <c:v>43676</c:v>
                </c:pt>
                <c:pt idx="28">
                  <c:v>43684</c:v>
                </c:pt>
                <c:pt idx="29">
                  <c:v>43717</c:v>
                </c:pt>
                <c:pt idx="30">
                  <c:v>43725</c:v>
                </c:pt>
                <c:pt idx="31">
                  <c:v>43734</c:v>
                </c:pt>
                <c:pt idx="32">
                  <c:v>43741</c:v>
                </c:pt>
                <c:pt idx="33">
                  <c:v>43754</c:v>
                </c:pt>
                <c:pt idx="34">
                  <c:v>43760</c:v>
                </c:pt>
                <c:pt idx="35">
                  <c:v>43774</c:v>
                </c:pt>
                <c:pt idx="36">
                  <c:v>43782</c:v>
                </c:pt>
                <c:pt idx="37">
                  <c:v>43788</c:v>
                </c:pt>
                <c:pt idx="38">
                  <c:v>43795</c:v>
                </c:pt>
                <c:pt idx="39">
                  <c:v>43803</c:v>
                </c:pt>
                <c:pt idx="40">
                  <c:v>43809</c:v>
                </c:pt>
              </c:numCache>
            </c:numRef>
          </c:cat>
          <c:val>
            <c:numRef>
              <c:f>'Graf 19'!$D$5:$D$45</c:f>
              <c:numCache>
                <c:formatCode>General</c:formatCode>
                <c:ptCount val="41"/>
                <c:pt idx="0">
                  <c:v>33.4</c:v>
                </c:pt>
                <c:pt idx="1">
                  <c:v>44.7</c:v>
                </c:pt>
                <c:pt idx="2">
                  <c:v>46.7</c:v>
                </c:pt>
                <c:pt idx="3">
                  <c:v>51.8</c:v>
                </c:pt>
                <c:pt idx="4">
                  <c:v>53</c:v>
                </c:pt>
                <c:pt idx="5">
                  <c:v>41.4</c:v>
                </c:pt>
                <c:pt idx="6">
                  <c:v>17.3</c:v>
                </c:pt>
                <c:pt idx="7">
                  <c:v>22.5</c:v>
                </c:pt>
                <c:pt idx="8">
                  <c:v>25.4</c:v>
                </c:pt>
                <c:pt idx="9">
                  <c:v>11.8</c:v>
                </c:pt>
                <c:pt idx="10">
                  <c:v>19.399999999999999</c:v>
                </c:pt>
                <c:pt idx="11">
                  <c:v>17.600000000000001</c:v>
                </c:pt>
                <c:pt idx="12">
                  <c:v>28.8</c:v>
                </c:pt>
                <c:pt idx="13">
                  <c:v>20.5</c:v>
                </c:pt>
                <c:pt idx="14">
                  <c:v>17.7</c:v>
                </c:pt>
                <c:pt idx="15">
                  <c:v>16.7</c:v>
                </c:pt>
                <c:pt idx="16">
                  <c:v>18.399999999999999</c:v>
                </c:pt>
                <c:pt idx="17">
                  <c:v>9.6</c:v>
                </c:pt>
                <c:pt idx="18">
                  <c:v>16.7</c:v>
                </c:pt>
                <c:pt idx="19">
                  <c:v>15.4</c:v>
                </c:pt>
                <c:pt idx="20">
                  <c:v>21.7</c:v>
                </c:pt>
                <c:pt idx="21">
                  <c:v>20.9</c:v>
                </c:pt>
                <c:pt idx="22">
                  <c:v>18.100000000000001</c:v>
                </c:pt>
                <c:pt idx="23">
                  <c:v>11.6</c:v>
                </c:pt>
                <c:pt idx="24">
                  <c:v>17.100000000000001</c:v>
                </c:pt>
                <c:pt idx="25">
                  <c:v>18.5</c:v>
                </c:pt>
                <c:pt idx="26">
                  <c:v>39.5</c:v>
                </c:pt>
                <c:pt idx="27">
                  <c:v>33.4</c:v>
                </c:pt>
                <c:pt idx="28">
                  <c:v>19.7</c:v>
                </c:pt>
                <c:pt idx="29">
                  <c:v>33.200000000000003</c:v>
                </c:pt>
                <c:pt idx="30">
                  <c:v>3.8</c:v>
                </c:pt>
                <c:pt idx="31">
                  <c:v>37.799999999999997</c:v>
                </c:pt>
                <c:pt idx="32">
                  <c:v>28.4</c:v>
                </c:pt>
                <c:pt idx="33">
                  <c:v>25.7</c:v>
                </c:pt>
                <c:pt idx="34">
                  <c:v>38.799999999999997</c:v>
                </c:pt>
                <c:pt idx="35">
                  <c:v>41.4</c:v>
                </c:pt>
                <c:pt idx="36">
                  <c:v>29.4</c:v>
                </c:pt>
                <c:pt idx="37">
                  <c:v>24.8</c:v>
                </c:pt>
                <c:pt idx="38">
                  <c:v>34.1</c:v>
                </c:pt>
                <c:pt idx="39">
                  <c:v>20.9</c:v>
                </c:pt>
                <c:pt idx="40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24-4E86-A4BA-516A62218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969759"/>
        <c:axId val="1674972159"/>
      </c:lineChart>
      <c:dateAx>
        <c:axId val="167496975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4972159"/>
        <c:crosses val="autoZero"/>
        <c:auto val="1"/>
        <c:lblOffset val="100"/>
        <c:baseTimeUnit val="days"/>
      </c:dateAx>
      <c:valAx>
        <c:axId val="167497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496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solidFill>
        <a:srgbClr val="37A76F">
          <a:lumMod val="75000"/>
        </a:srgbClr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množství chloridů a zmetků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8596529600466609E-2"/>
          <c:y val="0.11008625347416065"/>
          <c:w val="0.81498545320723803"/>
          <c:h val="0.7201951067654274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 22'!$F$2:$F$3</c:f>
              <c:strCache>
                <c:ptCount val="2"/>
                <c:pt idx="0">
                  <c:v>zmetky</c:v>
                </c:pt>
                <c:pt idx="1">
                  <c:v>tuna (t)</c:v>
                </c:pt>
              </c:strCache>
            </c:strRef>
          </c:tx>
          <c:spPr>
            <a:solidFill>
              <a:srgbClr val="C0504D"/>
            </a:solidFill>
            <a:ln w="38100">
              <a:solidFill>
                <a:srgbClr val="C0504D"/>
              </a:solidFill>
            </a:ln>
            <a:effectLst/>
          </c:spPr>
          <c:invertIfNegative val="0"/>
          <c:cat>
            <c:numRef>
              <c:f>'Graf 22'!$C$4:$C$42</c:f>
              <c:numCache>
                <c:formatCode>m/d/yyyy</c:formatCode>
                <c:ptCount val="39"/>
                <c:pt idx="0">
                  <c:v>44573</c:v>
                </c:pt>
                <c:pt idx="1">
                  <c:v>44585</c:v>
                </c:pt>
                <c:pt idx="2">
                  <c:v>44592</c:v>
                </c:pt>
                <c:pt idx="3">
                  <c:v>44606</c:v>
                </c:pt>
                <c:pt idx="4">
                  <c:v>44615</c:v>
                </c:pt>
                <c:pt idx="5">
                  <c:v>44622</c:v>
                </c:pt>
                <c:pt idx="6">
                  <c:v>44629</c:v>
                </c:pt>
                <c:pt idx="7">
                  <c:v>44641</c:v>
                </c:pt>
                <c:pt idx="8">
                  <c:v>44651</c:v>
                </c:pt>
                <c:pt idx="9">
                  <c:v>44659</c:v>
                </c:pt>
                <c:pt idx="10">
                  <c:v>44672</c:v>
                </c:pt>
                <c:pt idx="11">
                  <c:v>44680</c:v>
                </c:pt>
                <c:pt idx="12">
                  <c:v>44691</c:v>
                </c:pt>
                <c:pt idx="13">
                  <c:v>44701</c:v>
                </c:pt>
                <c:pt idx="14">
                  <c:v>44715</c:v>
                </c:pt>
                <c:pt idx="15">
                  <c:v>44728</c:v>
                </c:pt>
                <c:pt idx="16">
                  <c:v>44739</c:v>
                </c:pt>
                <c:pt idx="17">
                  <c:v>44754</c:v>
                </c:pt>
                <c:pt idx="18">
                  <c:v>44788</c:v>
                </c:pt>
                <c:pt idx="19">
                  <c:v>44790</c:v>
                </c:pt>
                <c:pt idx="20">
                  <c:v>44799</c:v>
                </c:pt>
                <c:pt idx="21">
                  <c:v>44812</c:v>
                </c:pt>
                <c:pt idx="22">
                  <c:v>44818</c:v>
                </c:pt>
                <c:pt idx="23">
                  <c:v>44825</c:v>
                </c:pt>
                <c:pt idx="24">
                  <c:v>44833</c:v>
                </c:pt>
                <c:pt idx="25">
                  <c:v>44839</c:v>
                </c:pt>
                <c:pt idx="26">
                  <c:v>44841</c:v>
                </c:pt>
                <c:pt idx="27">
                  <c:v>44848</c:v>
                </c:pt>
                <c:pt idx="28">
                  <c:v>44854</c:v>
                </c:pt>
                <c:pt idx="29">
                  <c:v>44866</c:v>
                </c:pt>
                <c:pt idx="30">
                  <c:v>44873</c:v>
                </c:pt>
                <c:pt idx="31">
                  <c:v>44876</c:v>
                </c:pt>
                <c:pt idx="32">
                  <c:v>44880</c:v>
                </c:pt>
                <c:pt idx="33">
                  <c:v>44887</c:v>
                </c:pt>
                <c:pt idx="34">
                  <c:v>44890</c:v>
                </c:pt>
                <c:pt idx="35">
                  <c:v>44895</c:v>
                </c:pt>
                <c:pt idx="36">
                  <c:v>44901</c:v>
                </c:pt>
                <c:pt idx="37">
                  <c:v>44904</c:v>
                </c:pt>
                <c:pt idx="38">
                  <c:v>44908</c:v>
                </c:pt>
              </c:numCache>
            </c:numRef>
          </c:cat>
          <c:val>
            <c:numRef>
              <c:f>'Graf 22'!$F$4:$F$42</c:f>
              <c:numCache>
                <c:formatCode>General</c:formatCode>
                <c:ptCount val="39"/>
                <c:pt idx="2">
                  <c:v>5.84</c:v>
                </c:pt>
                <c:pt idx="4">
                  <c:v>0</c:v>
                </c:pt>
                <c:pt idx="8">
                  <c:v>11.33</c:v>
                </c:pt>
                <c:pt idx="11">
                  <c:v>7.3199999999999994</c:v>
                </c:pt>
                <c:pt idx="13">
                  <c:v>7.18</c:v>
                </c:pt>
                <c:pt idx="16">
                  <c:v>23.060000000000002</c:v>
                </c:pt>
                <c:pt idx="17">
                  <c:v>65.37</c:v>
                </c:pt>
                <c:pt idx="20">
                  <c:v>20.39</c:v>
                </c:pt>
                <c:pt idx="24">
                  <c:v>8.6</c:v>
                </c:pt>
                <c:pt idx="28">
                  <c:v>23.14</c:v>
                </c:pt>
                <c:pt idx="35">
                  <c:v>9.0500000000000007</c:v>
                </c:pt>
                <c:pt idx="3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C-49B0-AE7D-87C4E2C60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468706175"/>
        <c:axId val="1468702815"/>
      </c:barChart>
      <c:lineChart>
        <c:grouping val="stacked"/>
        <c:varyColors val="0"/>
        <c:ser>
          <c:idx val="0"/>
          <c:order val="0"/>
          <c:tx>
            <c:strRef>
              <c:f>'Graf 22'!$D$2:$D$3</c:f>
              <c:strCache>
                <c:ptCount val="2"/>
                <c:pt idx="0">
                  <c:v>chloridy</c:v>
                </c:pt>
                <c:pt idx="1">
                  <c:v>0-25mgCl-/l</c:v>
                </c:pt>
              </c:strCache>
            </c:strRef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4F81BD"/>
                </a:solidFill>
              </a:ln>
              <a:effectLst/>
            </c:spPr>
          </c:marker>
          <c:cat>
            <c:numRef>
              <c:f>'Graf 22'!$C$4:$C$42</c:f>
              <c:numCache>
                <c:formatCode>m/d/yyyy</c:formatCode>
                <c:ptCount val="39"/>
                <c:pt idx="0">
                  <c:v>44573</c:v>
                </c:pt>
                <c:pt idx="1">
                  <c:v>44585</c:v>
                </c:pt>
                <c:pt idx="2">
                  <c:v>44592</c:v>
                </c:pt>
                <c:pt idx="3">
                  <c:v>44606</c:v>
                </c:pt>
                <c:pt idx="4">
                  <c:v>44615</c:v>
                </c:pt>
                <c:pt idx="5">
                  <c:v>44622</c:v>
                </c:pt>
                <c:pt idx="6">
                  <c:v>44629</c:v>
                </c:pt>
                <c:pt idx="7">
                  <c:v>44641</c:v>
                </c:pt>
                <c:pt idx="8">
                  <c:v>44651</c:v>
                </c:pt>
                <c:pt idx="9">
                  <c:v>44659</c:v>
                </c:pt>
                <c:pt idx="10">
                  <c:v>44672</c:v>
                </c:pt>
                <c:pt idx="11">
                  <c:v>44680</c:v>
                </c:pt>
                <c:pt idx="12">
                  <c:v>44691</c:v>
                </c:pt>
                <c:pt idx="13">
                  <c:v>44701</c:v>
                </c:pt>
                <c:pt idx="14">
                  <c:v>44715</c:v>
                </c:pt>
                <c:pt idx="15">
                  <c:v>44728</c:v>
                </c:pt>
                <c:pt idx="16">
                  <c:v>44739</c:v>
                </c:pt>
                <c:pt idx="17">
                  <c:v>44754</c:v>
                </c:pt>
                <c:pt idx="18">
                  <c:v>44788</c:v>
                </c:pt>
                <c:pt idx="19">
                  <c:v>44790</c:v>
                </c:pt>
                <c:pt idx="20">
                  <c:v>44799</c:v>
                </c:pt>
                <c:pt idx="21">
                  <c:v>44812</c:v>
                </c:pt>
                <c:pt idx="22">
                  <c:v>44818</c:v>
                </c:pt>
                <c:pt idx="23">
                  <c:v>44825</c:v>
                </c:pt>
                <c:pt idx="24">
                  <c:v>44833</c:v>
                </c:pt>
                <c:pt idx="25">
                  <c:v>44839</c:v>
                </c:pt>
                <c:pt idx="26">
                  <c:v>44841</c:v>
                </c:pt>
                <c:pt idx="27">
                  <c:v>44848</c:v>
                </c:pt>
                <c:pt idx="28">
                  <c:v>44854</c:v>
                </c:pt>
                <c:pt idx="29">
                  <c:v>44866</c:v>
                </c:pt>
                <c:pt idx="30">
                  <c:v>44873</c:v>
                </c:pt>
                <c:pt idx="31">
                  <c:v>44876</c:v>
                </c:pt>
                <c:pt idx="32">
                  <c:v>44880</c:v>
                </c:pt>
                <c:pt idx="33">
                  <c:v>44887</c:v>
                </c:pt>
                <c:pt idx="34">
                  <c:v>44890</c:v>
                </c:pt>
                <c:pt idx="35">
                  <c:v>44895</c:v>
                </c:pt>
                <c:pt idx="36">
                  <c:v>44901</c:v>
                </c:pt>
                <c:pt idx="37">
                  <c:v>44904</c:v>
                </c:pt>
                <c:pt idx="38">
                  <c:v>44908</c:v>
                </c:pt>
              </c:numCache>
            </c:numRef>
          </c:cat>
          <c:val>
            <c:numRef>
              <c:f>'Graf 22'!$D$4:$D$42</c:f>
              <c:numCache>
                <c:formatCode>General</c:formatCode>
                <c:ptCount val="39"/>
                <c:pt idx="0">
                  <c:v>10.64</c:v>
                </c:pt>
                <c:pt idx="1">
                  <c:v>14.25</c:v>
                </c:pt>
                <c:pt idx="2">
                  <c:v>17.73</c:v>
                </c:pt>
                <c:pt idx="3">
                  <c:v>17.73</c:v>
                </c:pt>
                <c:pt idx="4">
                  <c:v>21.3</c:v>
                </c:pt>
                <c:pt idx="5">
                  <c:v>28.4</c:v>
                </c:pt>
                <c:pt idx="6">
                  <c:v>28.7</c:v>
                </c:pt>
                <c:pt idx="7">
                  <c:v>25.8</c:v>
                </c:pt>
                <c:pt idx="8">
                  <c:v>31.9</c:v>
                </c:pt>
                <c:pt idx="9">
                  <c:v>31.91</c:v>
                </c:pt>
                <c:pt idx="10">
                  <c:v>28.91</c:v>
                </c:pt>
                <c:pt idx="11">
                  <c:v>29.39</c:v>
                </c:pt>
                <c:pt idx="12">
                  <c:v>35.4</c:v>
                </c:pt>
                <c:pt idx="13">
                  <c:v>35.590000000000003</c:v>
                </c:pt>
                <c:pt idx="14">
                  <c:v>35.9</c:v>
                </c:pt>
                <c:pt idx="15">
                  <c:v>36.6</c:v>
                </c:pt>
                <c:pt idx="16">
                  <c:v>47.9</c:v>
                </c:pt>
                <c:pt idx="17">
                  <c:v>56.27</c:v>
                </c:pt>
                <c:pt idx="18">
                  <c:v>7.09</c:v>
                </c:pt>
                <c:pt idx="19">
                  <c:v>7.09</c:v>
                </c:pt>
                <c:pt idx="20">
                  <c:v>10.6</c:v>
                </c:pt>
                <c:pt idx="21">
                  <c:v>20.010000000000002</c:v>
                </c:pt>
                <c:pt idx="22">
                  <c:v>28.4</c:v>
                </c:pt>
                <c:pt idx="23">
                  <c:v>31.9</c:v>
                </c:pt>
                <c:pt idx="24">
                  <c:v>28.4</c:v>
                </c:pt>
                <c:pt idx="25">
                  <c:v>30.1</c:v>
                </c:pt>
                <c:pt idx="26">
                  <c:v>31.91</c:v>
                </c:pt>
                <c:pt idx="27">
                  <c:v>38.9</c:v>
                </c:pt>
                <c:pt idx="28">
                  <c:v>42.5</c:v>
                </c:pt>
                <c:pt idx="29">
                  <c:v>42.5</c:v>
                </c:pt>
                <c:pt idx="30">
                  <c:v>44.3</c:v>
                </c:pt>
                <c:pt idx="31">
                  <c:v>49.6</c:v>
                </c:pt>
                <c:pt idx="32">
                  <c:v>42.6</c:v>
                </c:pt>
                <c:pt idx="33">
                  <c:v>46.08</c:v>
                </c:pt>
                <c:pt idx="34">
                  <c:v>46.1</c:v>
                </c:pt>
                <c:pt idx="35">
                  <c:v>46.3</c:v>
                </c:pt>
                <c:pt idx="36">
                  <c:v>49.63</c:v>
                </c:pt>
                <c:pt idx="37">
                  <c:v>49.1</c:v>
                </c:pt>
                <c:pt idx="38">
                  <c:v>49.2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1C-49B0-AE7D-87C4E2C60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698015"/>
        <c:axId val="1468705695"/>
      </c:lineChart>
      <c:dateAx>
        <c:axId val="146869801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8705695"/>
        <c:crosses val="autoZero"/>
        <c:auto val="1"/>
        <c:lblOffset val="100"/>
        <c:baseTimeUnit val="days"/>
      </c:dateAx>
      <c:valAx>
        <c:axId val="1468705695"/>
        <c:scaling>
          <c:orientation val="minMax"/>
          <c:max val="1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Množství chloridů</a:t>
                </a:r>
              </a:p>
            </c:rich>
          </c:tx>
          <c:layout>
            <c:manualLayout>
              <c:xMode val="edge"/>
              <c:yMode val="edge"/>
              <c:x val="1.5727391874180863E-2"/>
              <c:y val="0.30390500855577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8698015"/>
        <c:crosses val="autoZero"/>
        <c:crossBetween val="between"/>
        <c:majorUnit val="10"/>
      </c:valAx>
      <c:valAx>
        <c:axId val="1468702815"/>
        <c:scaling>
          <c:orientation val="minMax"/>
          <c:max val="8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Množství zmetků</a:t>
                </a:r>
              </a:p>
            </c:rich>
          </c:tx>
          <c:layout>
            <c:manualLayout>
              <c:xMode val="edge"/>
              <c:yMode val="edge"/>
              <c:x val="0.96158140782860857"/>
              <c:y val="0.32135078469600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8706175"/>
        <c:crosses val="max"/>
        <c:crossBetween val="between"/>
        <c:majorUnit val="5"/>
      </c:valAx>
      <c:dateAx>
        <c:axId val="146870617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6870281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2">
          <a:lumMod val="75000"/>
        </a:schemeClr>
      </a:solidFill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Závislost</a:t>
            </a:r>
            <a:r>
              <a:rPr lang="cs-CZ" baseline="0"/>
              <a:t> množství chloridů a vodivosti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8461926334031303E-2"/>
          <c:y val="0.11845108291120651"/>
          <c:w val="0.92378950608929189"/>
          <c:h val="0.63435075106343597"/>
        </c:manualLayout>
      </c:layout>
      <c:lineChart>
        <c:grouping val="standard"/>
        <c:varyColors val="0"/>
        <c:ser>
          <c:idx val="0"/>
          <c:order val="0"/>
          <c:tx>
            <c:strRef>
              <c:f>'Graf 22'!$D$2:$D$3</c:f>
              <c:strCache>
                <c:ptCount val="2"/>
                <c:pt idx="0">
                  <c:v>chloridy</c:v>
                </c:pt>
                <c:pt idx="1">
                  <c:v>0-25mgCl-/l</c:v>
                </c:pt>
              </c:strCache>
            </c:strRef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4F81BD"/>
                </a:solidFill>
              </a:ln>
              <a:effectLst/>
            </c:spPr>
          </c:marker>
          <c:cat>
            <c:numRef>
              <c:f>'Graf 22'!$C$4:$C$42</c:f>
              <c:numCache>
                <c:formatCode>m/d/yyyy</c:formatCode>
                <c:ptCount val="39"/>
                <c:pt idx="0">
                  <c:v>44573</c:v>
                </c:pt>
                <c:pt idx="1">
                  <c:v>44585</c:v>
                </c:pt>
                <c:pt idx="2">
                  <c:v>44592</c:v>
                </c:pt>
                <c:pt idx="3">
                  <c:v>44606</c:v>
                </c:pt>
                <c:pt idx="4">
                  <c:v>44615</c:v>
                </c:pt>
                <c:pt idx="5">
                  <c:v>44622</c:v>
                </c:pt>
                <c:pt idx="6">
                  <c:v>44629</c:v>
                </c:pt>
                <c:pt idx="7">
                  <c:v>44641</c:v>
                </c:pt>
                <c:pt idx="8">
                  <c:v>44651</c:v>
                </c:pt>
                <c:pt idx="9">
                  <c:v>44659</c:v>
                </c:pt>
                <c:pt idx="10">
                  <c:v>44672</c:v>
                </c:pt>
                <c:pt idx="11">
                  <c:v>44680</c:v>
                </c:pt>
                <c:pt idx="12">
                  <c:v>44691</c:v>
                </c:pt>
                <c:pt idx="13">
                  <c:v>44701</c:v>
                </c:pt>
                <c:pt idx="14">
                  <c:v>44715</c:v>
                </c:pt>
                <c:pt idx="15">
                  <c:v>44728</c:v>
                </c:pt>
                <c:pt idx="16">
                  <c:v>44739</c:v>
                </c:pt>
                <c:pt idx="17">
                  <c:v>44754</c:v>
                </c:pt>
                <c:pt idx="18">
                  <c:v>44788</c:v>
                </c:pt>
                <c:pt idx="19">
                  <c:v>44790</c:v>
                </c:pt>
                <c:pt idx="20">
                  <c:v>44799</c:v>
                </c:pt>
                <c:pt idx="21">
                  <c:v>44812</c:v>
                </c:pt>
                <c:pt idx="22">
                  <c:v>44818</c:v>
                </c:pt>
                <c:pt idx="23">
                  <c:v>44825</c:v>
                </c:pt>
                <c:pt idx="24">
                  <c:v>44833</c:v>
                </c:pt>
                <c:pt idx="25">
                  <c:v>44839</c:v>
                </c:pt>
                <c:pt idx="26">
                  <c:v>44841</c:v>
                </c:pt>
                <c:pt idx="27">
                  <c:v>44848</c:v>
                </c:pt>
                <c:pt idx="28">
                  <c:v>44854</c:v>
                </c:pt>
                <c:pt idx="29">
                  <c:v>44866</c:v>
                </c:pt>
                <c:pt idx="30">
                  <c:v>44873</c:v>
                </c:pt>
                <c:pt idx="31">
                  <c:v>44876</c:v>
                </c:pt>
                <c:pt idx="32">
                  <c:v>44880</c:v>
                </c:pt>
                <c:pt idx="33">
                  <c:v>44887</c:v>
                </c:pt>
                <c:pt idx="34">
                  <c:v>44890</c:v>
                </c:pt>
                <c:pt idx="35">
                  <c:v>44895</c:v>
                </c:pt>
                <c:pt idx="36">
                  <c:v>44901</c:v>
                </c:pt>
                <c:pt idx="37">
                  <c:v>44904</c:v>
                </c:pt>
                <c:pt idx="38">
                  <c:v>44908</c:v>
                </c:pt>
              </c:numCache>
            </c:numRef>
          </c:cat>
          <c:val>
            <c:numRef>
              <c:f>'Graf 22'!$D$4:$D$42</c:f>
              <c:numCache>
                <c:formatCode>General</c:formatCode>
                <c:ptCount val="39"/>
                <c:pt idx="0">
                  <c:v>10.64</c:v>
                </c:pt>
                <c:pt idx="1">
                  <c:v>14.25</c:v>
                </c:pt>
                <c:pt idx="2">
                  <c:v>17.73</c:v>
                </c:pt>
                <c:pt idx="3">
                  <c:v>17.73</c:v>
                </c:pt>
                <c:pt idx="4">
                  <c:v>21.3</c:v>
                </c:pt>
                <c:pt idx="5">
                  <c:v>28.4</c:v>
                </c:pt>
                <c:pt idx="6">
                  <c:v>28.7</c:v>
                </c:pt>
                <c:pt idx="7">
                  <c:v>25.8</c:v>
                </c:pt>
                <c:pt idx="8">
                  <c:v>31.9</c:v>
                </c:pt>
                <c:pt idx="9">
                  <c:v>31.91</c:v>
                </c:pt>
                <c:pt idx="10">
                  <c:v>28.91</c:v>
                </c:pt>
                <c:pt idx="11">
                  <c:v>29.39</c:v>
                </c:pt>
                <c:pt idx="12">
                  <c:v>35.4</c:v>
                </c:pt>
                <c:pt idx="13">
                  <c:v>35.590000000000003</c:v>
                </c:pt>
                <c:pt idx="14">
                  <c:v>35.9</c:v>
                </c:pt>
                <c:pt idx="15">
                  <c:v>36.6</c:v>
                </c:pt>
                <c:pt idx="16">
                  <c:v>47.9</c:v>
                </c:pt>
                <c:pt idx="17">
                  <c:v>56.27</c:v>
                </c:pt>
                <c:pt idx="18">
                  <c:v>7.09</c:v>
                </c:pt>
                <c:pt idx="19">
                  <c:v>7.09</c:v>
                </c:pt>
                <c:pt idx="20">
                  <c:v>10.6</c:v>
                </c:pt>
                <c:pt idx="21">
                  <c:v>20.010000000000002</c:v>
                </c:pt>
                <c:pt idx="22">
                  <c:v>28.4</c:v>
                </c:pt>
                <c:pt idx="23">
                  <c:v>31.9</c:v>
                </c:pt>
                <c:pt idx="24">
                  <c:v>28.4</c:v>
                </c:pt>
                <c:pt idx="25">
                  <c:v>30.1</c:v>
                </c:pt>
                <c:pt idx="26">
                  <c:v>31.91</c:v>
                </c:pt>
                <c:pt idx="27">
                  <c:v>38.9</c:v>
                </c:pt>
                <c:pt idx="28">
                  <c:v>42.5</c:v>
                </c:pt>
                <c:pt idx="29">
                  <c:v>42.5</c:v>
                </c:pt>
                <c:pt idx="30">
                  <c:v>44.3</c:v>
                </c:pt>
                <c:pt idx="31">
                  <c:v>49.6</c:v>
                </c:pt>
                <c:pt idx="32">
                  <c:v>42.6</c:v>
                </c:pt>
                <c:pt idx="33">
                  <c:v>46.08</c:v>
                </c:pt>
                <c:pt idx="34">
                  <c:v>46.1</c:v>
                </c:pt>
                <c:pt idx="35">
                  <c:v>46.3</c:v>
                </c:pt>
                <c:pt idx="36">
                  <c:v>49.63</c:v>
                </c:pt>
                <c:pt idx="37">
                  <c:v>49.1</c:v>
                </c:pt>
                <c:pt idx="38">
                  <c:v>49.2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3-4CF7-9234-637EDE2E5FD0}"/>
            </c:ext>
          </c:extLst>
        </c:ser>
        <c:ser>
          <c:idx val="1"/>
          <c:order val="1"/>
          <c:tx>
            <c:strRef>
              <c:f>'Graf 22'!$E$2:$E$3</c:f>
              <c:strCache>
                <c:ptCount val="2"/>
                <c:pt idx="0">
                  <c:v>vodivost</c:v>
                </c:pt>
                <c:pt idx="1">
                  <c:v>0-500µS/cm</c:v>
                </c:pt>
              </c:strCache>
            </c:strRef>
          </c:tx>
          <c:spPr>
            <a:ln w="28575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9525">
                <a:solidFill>
                  <a:srgbClr val="C0504D"/>
                </a:solidFill>
              </a:ln>
              <a:effectLst/>
            </c:spPr>
          </c:marker>
          <c:cat>
            <c:numRef>
              <c:f>'Graf 22'!$C$4:$C$42</c:f>
              <c:numCache>
                <c:formatCode>m/d/yyyy</c:formatCode>
                <c:ptCount val="39"/>
                <c:pt idx="0">
                  <c:v>44573</c:v>
                </c:pt>
                <c:pt idx="1">
                  <c:v>44585</c:v>
                </c:pt>
                <c:pt idx="2">
                  <c:v>44592</c:v>
                </c:pt>
                <c:pt idx="3">
                  <c:v>44606</c:v>
                </c:pt>
                <c:pt idx="4">
                  <c:v>44615</c:v>
                </c:pt>
                <c:pt idx="5">
                  <c:v>44622</c:v>
                </c:pt>
                <c:pt idx="6">
                  <c:v>44629</c:v>
                </c:pt>
                <c:pt idx="7">
                  <c:v>44641</c:v>
                </c:pt>
                <c:pt idx="8">
                  <c:v>44651</c:v>
                </c:pt>
                <c:pt idx="9">
                  <c:v>44659</c:v>
                </c:pt>
                <c:pt idx="10">
                  <c:v>44672</c:v>
                </c:pt>
                <c:pt idx="11">
                  <c:v>44680</c:v>
                </c:pt>
                <c:pt idx="12">
                  <c:v>44691</c:v>
                </c:pt>
                <c:pt idx="13">
                  <c:v>44701</c:v>
                </c:pt>
                <c:pt idx="14">
                  <c:v>44715</c:v>
                </c:pt>
                <c:pt idx="15">
                  <c:v>44728</c:v>
                </c:pt>
                <c:pt idx="16">
                  <c:v>44739</c:v>
                </c:pt>
                <c:pt idx="17">
                  <c:v>44754</c:v>
                </c:pt>
                <c:pt idx="18">
                  <c:v>44788</c:v>
                </c:pt>
                <c:pt idx="19">
                  <c:v>44790</c:v>
                </c:pt>
                <c:pt idx="20">
                  <c:v>44799</c:v>
                </c:pt>
                <c:pt idx="21">
                  <c:v>44812</c:v>
                </c:pt>
                <c:pt idx="22">
                  <c:v>44818</c:v>
                </c:pt>
                <c:pt idx="23">
                  <c:v>44825</c:v>
                </c:pt>
                <c:pt idx="24">
                  <c:v>44833</c:v>
                </c:pt>
                <c:pt idx="25">
                  <c:v>44839</c:v>
                </c:pt>
                <c:pt idx="26">
                  <c:v>44841</c:v>
                </c:pt>
                <c:pt idx="27">
                  <c:v>44848</c:v>
                </c:pt>
                <c:pt idx="28">
                  <c:v>44854</c:v>
                </c:pt>
                <c:pt idx="29">
                  <c:v>44866</c:v>
                </c:pt>
                <c:pt idx="30">
                  <c:v>44873</c:v>
                </c:pt>
                <c:pt idx="31">
                  <c:v>44876</c:v>
                </c:pt>
                <c:pt idx="32">
                  <c:v>44880</c:v>
                </c:pt>
                <c:pt idx="33">
                  <c:v>44887</c:v>
                </c:pt>
                <c:pt idx="34">
                  <c:v>44890</c:v>
                </c:pt>
                <c:pt idx="35">
                  <c:v>44895</c:v>
                </c:pt>
                <c:pt idx="36">
                  <c:v>44901</c:v>
                </c:pt>
                <c:pt idx="37">
                  <c:v>44904</c:v>
                </c:pt>
                <c:pt idx="38">
                  <c:v>44908</c:v>
                </c:pt>
              </c:numCache>
            </c:numRef>
          </c:cat>
          <c:val>
            <c:numRef>
              <c:f>'Graf 22'!$E$4:$E$42</c:f>
              <c:numCache>
                <c:formatCode>General</c:formatCode>
                <c:ptCount val="39"/>
                <c:pt idx="0">
                  <c:v>52</c:v>
                </c:pt>
                <c:pt idx="1">
                  <c:v>32</c:v>
                </c:pt>
                <c:pt idx="2">
                  <c:v>61</c:v>
                </c:pt>
                <c:pt idx="3">
                  <c:v>38</c:v>
                </c:pt>
                <c:pt idx="4">
                  <c:v>40</c:v>
                </c:pt>
                <c:pt idx="5">
                  <c:v>42</c:v>
                </c:pt>
                <c:pt idx="6">
                  <c:v>59</c:v>
                </c:pt>
                <c:pt idx="7">
                  <c:v>44</c:v>
                </c:pt>
                <c:pt idx="8">
                  <c:v>51</c:v>
                </c:pt>
                <c:pt idx="9">
                  <c:v>42</c:v>
                </c:pt>
                <c:pt idx="10">
                  <c:v>29</c:v>
                </c:pt>
                <c:pt idx="11">
                  <c:v>52</c:v>
                </c:pt>
                <c:pt idx="12">
                  <c:v>55</c:v>
                </c:pt>
                <c:pt idx="13">
                  <c:v>33</c:v>
                </c:pt>
                <c:pt idx="14">
                  <c:v>38</c:v>
                </c:pt>
                <c:pt idx="15">
                  <c:v>27</c:v>
                </c:pt>
                <c:pt idx="16">
                  <c:v>27</c:v>
                </c:pt>
                <c:pt idx="17">
                  <c:v>34</c:v>
                </c:pt>
                <c:pt idx="18">
                  <c:v>17.2</c:v>
                </c:pt>
                <c:pt idx="19">
                  <c:v>180</c:v>
                </c:pt>
                <c:pt idx="20">
                  <c:v>34</c:v>
                </c:pt>
                <c:pt idx="21">
                  <c:v>25</c:v>
                </c:pt>
                <c:pt idx="22">
                  <c:v>21</c:v>
                </c:pt>
                <c:pt idx="23">
                  <c:v>43</c:v>
                </c:pt>
                <c:pt idx="24">
                  <c:v>27</c:v>
                </c:pt>
                <c:pt idx="25">
                  <c:v>28</c:v>
                </c:pt>
                <c:pt idx="26">
                  <c:v>21</c:v>
                </c:pt>
                <c:pt idx="27">
                  <c:v>46</c:v>
                </c:pt>
                <c:pt idx="28">
                  <c:v>25</c:v>
                </c:pt>
                <c:pt idx="29">
                  <c:v>50</c:v>
                </c:pt>
                <c:pt idx="30">
                  <c:v>21</c:v>
                </c:pt>
                <c:pt idx="31">
                  <c:v>29</c:v>
                </c:pt>
                <c:pt idx="32">
                  <c:v>24</c:v>
                </c:pt>
                <c:pt idx="33">
                  <c:v>28</c:v>
                </c:pt>
                <c:pt idx="34">
                  <c:v>26</c:v>
                </c:pt>
                <c:pt idx="35">
                  <c:v>33</c:v>
                </c:pt>
                <c:pt idx="36">
                  <c:v>50</c:v>
                </c:pt>
                <c:pt idx="37">
                  <c:v>38</c:v>
                </c:pt>
                <c:pt idx="38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33-4CF7-9234-637EDE2E5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969759"/>
        <c:axId val="1674972159"/>
      </c:lineChart>
      <c:dateAx>
        <c:axId val="167496975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4972159"/>
        <c:crosses val="autoZero"/>
        <c:auto val="1"/>
        <c:lblOffset val="100"/>
        <c:baseTimeUnit val="days"/>
      </c:dateAx>
      <c:valAx>
        <c:axId val="167497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496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7755C-E4F5-45D0-B2B6-ECB95B1873AB}" type="doc">
      <dgm:prSet loTypeId="urn:microsoft.com/office/officeart/2005/8/layout/b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CCCF6E09-6F69-41BD-BEAD-5304E77DB0A4}">
      <dgm:prSet phldrT="[Text]"/>
      <dgm:spPr/>
      <dgm:t>
        <a:bodyPr/>
        <a:lstStyle/>
        <a:p>
          <a:r>
            <a:rPr lang="cs-CZ"/>
            <a:t>Podélné dělení</a:t>
          </a:r>
        </a:p>
      </dgm:t>
    </dgm:pt>
    <dgm:pt modelId="{7D767B67-1F10-4B8F-8151-E728657067D5}" type="parTrans" cxnId="{9D3A8410-C59F-40E9-A554-0064650938CD}">
      <dgm:prSet/>
      <dgm:spPr/>
      <dgm:t>
        <a:bodyPr/>
        <a:lstStyle/>
        <a:p>
          <a:endParaRPr lang="cs-CZ"/>
        </a:p>
      </dgm:t>
    </dgm:pt>
    <dgm:pt modelId="{3C60E452-DCA1-4F10-AF59-B19A5B090F0C}" type="sibTrans" cxnId="{9D3A8410-C59F-40E9-A554-0064650938CD}">
      <dgm:prSet/>
      <dgm:spPr/>
      <dgm:t>
        <a:bodyPr/>
        <a:lstStyle/>
        <a:p>
          <a:endParaRPr lang="cs-CZ"/>
        </a:p>
      </dgm:t>
    </dgm:pt>
    <dgm:pt modelId="{1B7C6E60-9612-4214-ACA8-68B14B731A44}">
      <dgm:prSet phldrT="[Text]"/>
      <dgm:spPr/>
      <dgm:t>
        <a:bodyPr/>
        <a:lstStyle/>
        <a:p>
          <a:r>
            <a:rPr lang="cs-CZ"/>
            <a:t>Moření</a:t>
          </a:r>
        </a:p>
      </dgm:t>
    </dgm:pt>
    <dgm:pt modelId="{9EE95436-DEA5-480F-8C24-D68F03989E3B}" type="parTrans" cxnId="{CC918DB5-885B-4B5D-A261-359FA00E7432}">
      <dgm:prSet/>
      <dgm:spPr/>
      <dgm:t>
        <a:bodyPr/>
        <a:lstStyle/>
        <a:p>
          <a:endParaRPr lang="cs-CZ"/>
        </a:p>
      </dgm:t>
    </dgm:pt>
    <dgm:pt modelId="{D4A24855-87C1-449B-98FD-87124D830529}" type="sibTrans" cxnId="{CC918DB5-885B-4B5D-A261-359FA00E7432}">
      <dgm:prSet/>
      <dgm:spPr/>
      <dgm:t>
        <a:bodyPr/>
        <a:lstStyle/>
        <a:p>
          <a:endParaRPr lang="cs-CZ"/>
        </a:p>
      </dgm:t>
    </dgm:pt>
    <dgm:pt modelId="{0810387A-F3FB-458B-8E99-2AF1B1A205C1}">
      <dgm:prSet phldrT="[Text]"/>
      <dgm:spPr/>
      <dgm:t>
        <a:bodyPr/>
        <a:lstStyle/>
        <a:p>
          <a:r>
            <a:rPr lang="cs-CZ"/>
            <a:t>Válcování za studena</a:t>
          </a:r>
        </a:p>
      </dgm:t>
    </dgm:pt>
    <dgm:pt modelId="{5649A9B6-4484-4276-8568-8A2E3E16A94A}" type="parTrans" cxnId="{58A8F835-14F6-44DF-9254-C3D443F76159}">
      <dgm:prSet/>
      <dgm:spPr/>
      <dgm:t>
        <a:bodyPr/>
        <a:lstStyle/>
        <a:p>
          <a:endParaRPr lang="cs-CZ"/>
        </a:p>
      </dgm:t>
    </dgm:pt>
    <dgm:pt modelId="{158BBA69-7BEA-4469-8476-F91003C50730}" type="sibTrans" cxnId="{58A8F835-14F6-44DF-9254-C3D443F76159}">
      <dgm:prSet/>
      <dgm:spPr/>
      <dgm:t>
        <a:bodyPr/>
        <a:lstStyle/>
        <a:p>
          <a:endParaRPr lang="cs-CZ"/>
        </a:p>
      </dgm:t>
    </dgm:pt>
    <dgm:pt modelId="{F7E40B3B-FAF8-4F6D-AEC1-EAA03F8D88E3}">
      <dgm:prSet phldrT="[Text]"/>
      <dgm:spPr/>
      <dgm:t>
        <a:bodyPr/>
        <a:lstStyle/>
        <a:p>
          <a:r>
            <a:rPr lang="cs-CZ"/>
            <a:t>Žíhání</a:t>
          </a:r>
        </a:p>
      </dgm:t>
    </dgm:pt>
    <dgm:pt modelId="{477B3E34-5545-41B1-BF03-8657753AD642}" type="parTrans" cxnId="{DADFCF37-5E5E-4F2B-9F68-B272DFB65C44}">
      <dgm:prSet/>
      <dgm:spPr/>
      <dgm:t>
        <a:bodyPr/>
        <a:lstStyle/>
        <a:p>
          <a:endParaRPr lang="cs-CZ"/>
        </a:p>
      </dgm:t>
    </dgm:pt>
    <dgm:pt modelId="{8BF446F4-A653-44F0-ACBA-30C2855AC6F2}" type="sibTrans" cxnId="{DADFCF37-5E5E-4F2B-9F68-B272DFB65C44}">
      <dgm:prSet/>
      <dgm:spPr/>
      <dgm:t>
        <a:bodyPr/>
        <a:lstStyle/>
        <a:p>
          <a:endParaRPr lang="cs-CZ"/>
        </a:p>
      </dgm:t>
    </dgm:pt>
    <dgm:pt modelId="{255D42C8-55AE-46D0-94C3-C845555D6B54}">
      <dgm:prSet phldrT="[Text]"/>
      <dgm:spPr/>
      <dgm:t>
        <a:bodyPr/>
        <a:lstStyle/>
        <a:p>
          <a:r>
            <a:rPr lang="cs-CZ"/>
            <a:t>Hlazení</a:t>
          </a:r>
        </a:p>
      </dgm:t>
    </dgm:pt>
    <dgm:pt modelId="{D84B00F3-DC88-42A4-AD7E-04F1569319BD}" type="parTrans" cxnId="{3C5D7B46-BE8C-4DD3-8337-70E75C8C71C4}">
      <dgm:prSet/>
      <dgm:spPr/>
      <dgm:t>
        <a:bodyPr/>
        <a:lstStyle/>
        <a:p>
          <a:endParaRPr lang="cs-CZ"/>
        </a:p>
      </dgm:t>
    </dgm:pt>
    <dgm:pt modelId="{1884FA47-AF77-4873-85B7-A18C5B5BFB6C}" type="sibTrans" cxnId="{3C5D7B46-BE8C-4DD3-8337-70E75C8C71C4}">
      <dgm:prSet/>
      <dgm:spPr/>
      <dgm:t>
        <a:bodyPr/>
        <a:lstStyle/>
        <a:p>
          <a:endParaRPr lang="cs-CZ"/>
        </a:p>
      </dgm:t>
    </dgm:pt>
    <dgm:pt modelId="{C144AF3A-B056-4FDA-AC89-8187F5C99FF2}">
      <dgm:prSet/>
      <dgm:spPr/>
      <dgm:t>
        <a:bodyPr/>
        <a:lstStyle/>
        <a:p>
          <a:r>
            <a:rPr lang="cs-CZ"/>
            <a:t>Stříhání</a:t>
          </a:r>
        </a:p>
      </dgm:t>
    </dgm:pt>
    <dgm:pt modelId="{F795EA55-02DE-44C4-A2CD-75A23F4F7318}" type="parTrans" cxnId="{3FD823C9-8199-4BE6-A95A-4D62BA143A13}">
      <dgm:prSet/>
      <dgm:spPr/>
      <dgm:t>
        <a:bodyPr/>
        <a:lstStyle/>
        <a:p>
          <a:endParaRPr lang="cs-CZ"/>
        </a:p>
      </dgm:t>
    </dgm:pt>
    <dgm:pt modelId="{25573CAD-819C-4408-8866-166EC2AC6C5C}" type="sibTrans" cxnId="{3FD823C9-8199-4BE6-A95A-4D62BA143A13}">
      <dgm:prSet/>
      <dgm:spPr/>
      <dgm:t>
        <a:bodyPr/>
        <a:lstStyle/>
        <a:p>
          <a:endParaRPr lang="cs-CZ"/>
        </a:p>
      </dgm:t>
    </dgm:pt>
    <dgm:pt modelId="{B37E04D8-28A2-48F0-BA13-9530E7FA6F1C}">
      <dgm:prSet/>
      <dgm:spPr/>
      <dgm:t>
        <a:bodyPr/>
        <a:lstStyle/>
        <a:p>
          <a:r>
            <a:rPr lang="cs-CZ"/>
            <a:t>Expedice</a:t>
          </a:r>
        </a:p>
      </dgm:t>
    </dgm:pt>
    <dgm:pt modelId="{E6BCB5E5-A5A8-4AFB-93F1-CB3800D976A1}" type="parTrans" cxnId="{728330A3-3283-4F29-97B6-B68C72CB8D9D}">
      <dgm:prSet/>
      <dgm:spPr/>
      <dgm:t>
        <a:bodyPr/>
        <a:lstStyle/>
        <a:p>
          <a:endParaRPr lang="cs-CZ"/>
        </a:p>
      </dgm:t>
    </dgm:pt>
    <dgm:pt modelId="{35A7E69A-BFE0-4C39-A946-3D7E5A924C9D}" type="sibTrans" cxnId="{728330A3-3283-4F29-97B6-B68C72CB8D9D}">
      <dgm:prSet/>
      <dgm:spPr/>
      <dgm:t>
        <a:bodyPr/>
        <a:lstStyle/>
        <a:p>
          <a:endParaRPr lang="cs-CZ"/>
        </a:p>
      </dgm:t>
    </dgm:pt>
    <dgm:pt modelId="{68FFF028-BC4C-4D58-914F-A6E9C51C5BD0}">
      <dgm:prSet/>
      <dgm:spPr/>
      <dgm:t>
        <a:bodyPr/>
        <a:lstStyle/>
        <a:p>
          <a:r>
            <a:rPr lang="cs-CZ"/>
            <a:t>Balení</a:t>
          </a:r>
        </a:p>
      </dgm:t>
    </dgm:pt>
    <dgm:pt modelId="{2B95ED3D-D023-499F-B9C8-6465A345CD35}" type="parTrans" cxnId="{DB991A9A-FFA3-4370-B12B-B9E2904E1D21}">
      <dgm:prSet/>
      <dgm:spPr/>
      <dgm:t>
        <a:bodyPr/>
        <a:lstStyle/>
        <a:p>
          <a:endParaRPr lang="cs-CZ"/>
        </a:p>
      </dgm:t>
    </dgm:pt>
    <dgm:pt modelId="{B9E64FA0-DFDB-476D-9F9E-26A4A03E771B}" type="sibTrans" cxnId="{DB991A9A-FFA3-4370-B12B-B9E2904E1D21}">
      <dgm:prSet/>
      <dgm:spPr/>
      <dgm:t>
        <a:bodyPr/>
        <a:lstStyle/>
        <a:p>
          <a:endParaRPr lang="cs-CZ"/>
        </a:p>
      </dgm:t>
    </dgm:pt>
    <dgm:pt modelId="{419EB6DF-B757-4AEF-905A-5B46E16F3067}" type="pres">
      <dgm:prSet presAssocID="{4CF7755C-E4F5-45D0-B2B6-ECB95B1873AB}" presName="Name0" presStyleCnt="0">
        <dgm:presLayoutVars>
          <dgm:dir/>
          <dgm:resizeHandles val="exact"/>
        </dgm:presLayoutVars>
      </dgm:prSet>
      <dgm:spPr/>
    </dgm:pt>
    <dgm:pt modelId="{C450E380-8FF9-425B-AA2B-27997656713B}" type="pres">
      <dgm:prSet presAssocID="{CCCF6E09-6F69-41BD-BEAD-5304E77DB0A4}" presName="node" presStyleLbl="node1" presStyleIdx="0" presStyleCnt="8">
        <dgm:presLayoutVars>
          <dgm:bulletEnabled val="1"/>
        </dgm:presLayoutVars>
      </dgm:prSet>
      <dgm:spPr/>
    </dgm:pt>
    <dgm:pt modelId="{5D920AC1-A083-48B9-AA16-FE4D7CFD86B0}" type="pres">
      <dgm:prSet presAssocID="{3C60E452-DCA1-4F10-AF59-B19A5B090F0C}" presName="sibTrans" presStyleLbl="sibTrans1D1" presStyleIdx="0" presStyleCnt="7"/>
      <dgm:spPr/>
    </dgm:pt>
    <dgm:pt modelId="{6895F7FC-5C97-4401-8AE8-1C8D1BB76103}" type="pres">
      <dgm:prSet presAssocID="{3C60E452-DCA1-4F10-AF59-B19A5B090F0C}" presName="connectorText" presStyleLbl="sibTrans1D1" presStyleIdx="0" presStyleCnt="7"/>
      <dgm:spPr/>
    </dgm:pt>
    <dgm:pt modelId="{C382A1E5-C2B8-48A0-8D8D-4173A02DF737}" type="pres">
      <dgm:prSet presAssocID="{1B7C6E60-9612-4214-ACA8-68B14B731A44}" presName="node" presStyleLbl="node1" presStyleIdx="1" presStyleCnt="8">
        <dgm:presLayoutVars>
          <dgm:bulletEnabled val="1"/>
        </dgm:presLayoutVars>
      </dgm:prSet>
      <dgm:spPr/>
    </dgm:pt>
    <dgm:pt modelId="{8DD81C4A-F005-4872-97EF-68FD6446B184}" type="pres">
      <dgm:prSet presAssocID="{D4A24855-87C1-449B-98FD-87124D830529}" presName="sibTrans" presStyleLbl="sibTrans1D1" presStyleIdx="1" presStyleCnt="7"/>
      <dgm:spPr/>
    </dgm:pt>
    <dgm:pt modelId="{84FCB208-4C1B-4A1B-876E-A01034356994}" type="pres">
      <dgm:prSet presAssocID="{D4A24855-87C1-449B-98FD-87124D830529}" presName="connectorText" presStyleLbl="sibTrans1D1" presStyleIdx="1" presStyleCnt="7"/>
      <dgm:spPr/>
    </dgm:pt>
    <dgm:pt modelId="{F47E8549-A945-4807-857D-4FF89AB99070}" type="pres">
      <dgm:prSet presAssocID="{0810387A-F3FB-458B-8E99-2AF1B1A205C1}" presName="node" presStyleLbl="node1" presStyleIdx="2" presStyleCnt="8">
        <dgm:presLayoutVars>
          <dgm:bulletEnabled val="1"/>
        </dgm:presLayoutVars>
      </dgm:prSet>
      <dgm:spPr/>
    </dgm:pt>
    <dgm:pt modelId="{DC824A6E-A747-42FD-9854-DC476B440C0A}" type="pres">
      <dgm:prSet presAssocID="{158BBA69-7BEA-4469-8476-F91003C50730}" presName="sibTrans" presStyleLbl="sibTrans1D1" presStyleIdx="2" presStyleCnt="7"/>
      <dgm:spPr/>
    </dgm:pt>
    <dgm:pt modelId="{025DCD6C-400B-49A5-8995-F94FC5D646FA}" type="pres">
      <dgm:prSet presAssocID="{158BBA69-7BEA-4469-8476-F91003C50730}" presName="connectorText" presStyleLbl="sibTrans1D1" presStyleIdx="2" presStyleCnt="7"/>
      <dgm:spPr/>
    </dgm:pt>
    <dgm:pt modelId="{AA74F209-E427-4B1B-91C5-AAF35D4739A1}" type="pres">
      <dgm:prSet presAssocID="{F7E40B3B-FAF8-4F6D-AEC1-EAA03F8D88E3}" presName="node" presStyleLbl="node1" presStyleIdx="3" presStyleCnt="8">
        <dgm:presLayoutVars>
          <dgm:bulletEnabled val="1"/>
        </dgm:presLayoutVars>
      </dgm:prSet>
      <dgm:spPr/>
    </dgm:pt>
    <dgm:pt modelId="{5C52DE83-E7B6-4049-B49B-16893696E706}" type="pres">
      <dgm:prSet presAssocID="{8BF446F4-A653-44F0-ACBA-30C2855AC6F2}" presName="sibTrans" presStyleLbl="sibTrans1D1" presStyleIdx="3" presStyleCnt="7"/>
      <dgm:spPr/>
    </dgm:pt>
    <dgm:pt modelId="{05A5FA5C-7643-48E1-AD63-3E29FDFE3CBB}" type="pres">
      <dgm:prSet presAssocID="{8BF446F4-A653-44F0-ACBA-30C2855AC6F2}" presName="connectorText" presStyleLbl="sibTrans1D1" presStyleIdx="3" presStyleCnt="7"/>
      <dgm:spPr/>
    </dgm:pt>
    <dgm:pt modelId="{6A15A844-A72C-41B8-8B65-AE3821BD73A9}" type="pres">
      <dgm:prSet presAssocID="{255D42C8-55AE-46D0-94C3-C845555D6B54}" presName="node" presStyleLbl="node1" presStyleIdx="4" presStyleCnt="8">
        <dgm:presLayoutVars>
          <dgm:bulletEnabled val="1"/>
        </dgm:presLayoutVars>
      </dgm:prSet>
      <dgm:spPr/>
    </dgm:pt>
    <dgm:pt modelId="{E3208B63-606C-4C5F-8BAB-9CA4C028028E}" type="pres">
      <dgm:prSet presAssocID="{1884FA47-AF77-4873-85B7-A18C5B5BFB6C}" presName="sibTrans" presStyleLbl="sibTrans1D1" presStyleIdx="4" presStyleCnt="7"/>
      <dgm:spPr/>
    </dgm:pt>
    <dgm:pt modelId="{5A4E4483-478B-4CF9-BA88-A4EA9366C771}" type="pres">
      <dgm:prSet presAssocID="{1884FA47-AF77-4873-85B7-A18C5B5BFB6C}" presName="connectorText" presStyleLbl="sibTrans1D1" presStyleIdx="4" presStyleCnt="7"/>
      <dgm:spPr/>
    </dgm:pt>
    <dgm:pt modelId="{6929CDCA-8709-4F65-A50C-5180DDD94B0B}" type="pres">
      <dgm:prSet presAssocID="{C144AF3A-B056-4FDA-AC89-8187F5C99FF2}" presName="node" presStyleLbl="node1" presStyleIdx="5" presStyleCnt="8">
        <dgm:presLayoutVars>
          <dgm:bulletEnabled val="1"/>
        </dgm:presLayoutVars>
      </dgm:prSet>
      <dgm:spPr/>
    </dgm:pt>
    <dgm:pt modelId="{D26237B2-20E0-4785-87CC-04493B7542DC}" type="pres">
      <dgm:prSet presAssocID="{25573CAD-819C-4408-8866-166EC2AC6C5C}" presName="sibTrans" presStyleLbl="sibTrans1D1" presStyleIdx="5" presStyleCnt="7"/>
      <dgm:spPr/>
    </dgm:pt>
    <dgm:pt modelId="{7FF55D18-0FDB-4A11-9045-BC2D0C0EF51D}" type="pres">
      <dgm:prSet presAssocID="{25573CAD-819C-4408-8866-166EC2AC6C5C}" presName="connectorText" presStyleLbl="sibTrans1D1" presStyleIdx="5" presStyleCnt="7"/>
      <dgm:spPr/>
    </dgm:pt>
    <dgm:pt modelId="{2C09EB9B-5243-4326-9DA4-CE42FE6CEFE1}" type="pres">
      <dgm:prSet presAssocID="{68FFF028-BC4C-4D58-914F-A6E9C51C5BD0}" presName="node" presStyleLbl="node1" presStyleIdx="6" presStyleCnt="8">
        <dgm:presLayoutVars>
          <dgm:bulletEnabled val="1"/>
        </dgm:presLayoutVars>
      </dgm:prSet>
      <dgm:spPr/>
    </dgm:pt>
    <dgm:pt modelId="{86D281FE-6EAC-41C4-BD75-21D7BACFFE49}" type="pres">
      <dgm:prSet presAssocID="{B9E64FA0-DFDB-476D-9F9E-26A4A03E771B}" presName="sibTrans" presStyleLbl="sibTrans1D1" presStyleIdx="6" presStyleCnt="7"/>
      <dgm:spPr/>
    </dgm:pt>
    <dgm:pt modelId="{D857F9F5-FE35-4C59-A182-6EE0166E1C98}" type="pres">
      <dgm:prSet presAssocID="{B9E64FA0-DFDB-476D-9F9E-26A4A03E771B}" presName="connectorText" presStyleLbl="sibTrans1D1" presStyleIdx="6" presStyleCnt="7"/>
      <dgm:spPr/>
    </dgm:pt>
    <dgm:pt modelId="{4584C5BF-3280-4C2C-83A6-B673994159C0}" type="pres">
      <dgm:prSet presAssocID="{B37E04D8-28A2-48F0-BA13-9530E7FA6F1C}" presName="node" presStyleLbl="node1" presStyleIdx="7" presStyleCnt="8">
        <dgm:presLayoutVars>
          <dgm:bulletEnabled val="1"/>
        </dgm:presLayoutVars>
      </dgm:prSet>
      <dgm:spPr/>
    </dgm:pt>
  </dgm:ptLst>
  <dgm:cxnLst>
    <dgm:cxn modelId="{FD077501-6927-4D0B-9313-5D4A5F48E2F1}" type="presOf" srcId="{1B7C6E60-9612-4214-ACA8-68B14B731A44}" destId="{C382A1E5-C2B8-48A0-8D8D-4173A02DF737}" srcOrd="0" destOrd="0" presId="urn:microsoft.com/office/officeart/2005/8/layout/bProcess3"/>
    <dgm:cxn modelId="{9D3A8410-C59F-40E9-A554-0064650938CD}" srcId="{4CF7755C-E4F5-45D0-B2B6-ECB95B1873AB}" destId="{CCCF6E09-6F69-41BD-BEAD-5304E77DB0A4}" srcOrd="0" destOrd="0" parTransId="{7D767B67-1F10-4B8F-8151-E728657067D5}" sibTransId="{3C60E452-DCA1-4F10-AF59-B19A5B090F0C}"/>
    <dgm:cxn modelId="{4C25BE27-31E1-44DE-8140-91B16F8B71F6}" type="presOf" srcId="{3C60E452-DCA1-4F10-AF59-B19A5B090F0C}" destId="{5D920AC1-A083-48B9-AA16-FE4D7CFD86B0}" srcOrd="0" destOrd="0" presId="urn:microsoft.com/office/officeart/2005/8/layout/bProcess3"/>
    <dgm:cxn modelId="{B60CD22A-DB0E-464C-84C0-141AB13032B4}" type="presOf" srcId="{B37E04D8-28A2-48F0-BA13-9530E7FA6F1C}" destId="{4584C5BF-3280-4C2C-83A6-B673994159C0}" srcOrd="0" destOrd="0" presId="urn:microsoft.com/office/officeart/2005/8/layout/bProcess3"/>
    <dgm:cxn modelId="{8A6BF731-38B7-4013-A154-D06C0B87E292}" type="presOf" srcId="{68FFF028-BC4C-4D58-914F-A6E9C51C5BD0}" destId="{2C09EB9B-5243-4326-9DA4-CE42FE6CEFE1}" srcOrd="0" destOrd="0" presId="urn:microsoft.com/office/officeart/2005/8/layout/bProcess3"/>
    <dgm:cxn modelId="{98133E33-7C2F-45E2-8829-5CE3E9005788}" type="presOf" srcId="{F7E40B3B-FAF8-4F6D-AEC1-EAA03F8D88E3}" destId="{AA74F209-E427-4B1B-91C5-AAF35D4739A1}" srcOrd="0" destOrd="0" presId="urn:microsoft.com/office/officeart/2005/8/layout/bProcess3"/>
    <dgm:cxn modelId="{58A8F835-14F6-44DF-9254-C3D443F76159}" srcId="{4CF7755C-E4F5-45D0-B2B6-ECB95B1873AB}" destId="{0810387A-F3FB-458B-8E99-2AF1B1A205C1}" srcOrd="2" destOrd="0" parTransId="{5649A9B6-4484-4276-8568-8A2E3E16A94A}" sibTransId="{158BBA69-7BEA-4469-8476-F91003C50730}"/>
    <dgm:cxn modelId="{DADFCF37-5E5E-4F2B-9F68-B272DFB65C44}" srcId="{4CF7755C-E4F5-45D0-B2B6-ECB95B1873AB}" destId="{F7E40B3B-FAF8-4F6D-AEC1-EAA03F8D88E3}" srcOrd="3" destOrd="0" parTransId="{477B3E34-5545-41B1-BF03-8657753AD642}" sibTransId="{8BF446F4-A653-44F0-ACBA-30C2855AC6F2}"/>
    <dgm:cxn modelId="{334C2F63-31CD-4723-AFC9-0BD6DB7BC34D}" type="presOf" srcId="{4CF7755C-E4F5-45D0-B2B6-ECB95B1873AB}" destId="{419EB6DF-B757-4AEF-905A-5B46E16F3067}" srcOrd="0" destOrd="0" presId="urn:microsoft.com/office/officeart/2005/8/layout/bProcess3"/>
    <dgm:cxn modelId="{AA4B7C44-AF84-4E42-85B3-7D73B8CCA35C}" type="presOf" srcId="{158BBA69-7BEA-4469-8476-F91003C50730}" destId="{DC824A6E-A747-42FD-9854-DC476B440C0A}" srcOrd="0" destOrd="0" presId="urn:microsoft.com/office/officeart/2005/8/layout/bProcess3"/>
    <dgm:cxn modelId="{3C5D7B46-BE8C-4DD3-8337-70E75C8C71C4}" srcId="{4CF7755C-E4F5-45D0-B2B6-ECB95B1873AB}" destId="{255D42C8-55AE-46D0-94C3-C845555D6B54}" srcOrd="4" destOrd="0" parTransId="{D84B00F3-DC88-42A4-AD7E-04F1569319BD}" sibTransId="{1884FA47-AF77-4873-85B7-A18C5B5BFB6C}"/>
    <dgm:cxn modelId="{571DE649-F23A-46EC-B4C0-5CF5AA99B607}" type="presOf" srcId="{25573CAD-819C-4408-8866-166EC2AC6C5C}" destId="{7FF55D18-0FDB-4A11-9045-BC2D0C0EF51D}" srcOrd="1" destOrd="0" presId="urn:microsoft.com/office/officeart/2005/8/layout/bProcess3"/>
    <dgm:cxn modelId="{FC072C53-6D9D-4381-B8D2-AF930C45AA80}" type="presOf" srcId="{C144AF3A-B056-4FDA-AC89-8187F5C99FF2}" destId="{6929CDCA-8709-4F65-A50C-5180DDD94B0B}" srcOrd="0" destOrd="0" presId="urn:microsoft.com/office/officeart/2005/8/layout/bProcess3"/>
    <dgm:cxn modelId="{C30B5F85-EB0A-4EFD-B12C-ECA3453D07E9}" type="presOf" srcId="{3C60E452-DCA1-4F10-AF59-B19A5B090F0C}" destId="{6895F7FC-5C97-4401-8AE8-1C8D1BB76103}" srcOrd="1" destOrd="0" presId="urn:microsoft.com/office/officeart/2005/8/layout/bProcess3"/>
    <dgm:cxn modelId="{FA8E168E-9E09-480E-8F47-4E084844D4B7}" type="presOf" srcId="{D4A24855-87C1-449B-98FD-87124D830529}" destId="{8DD81C4A-F005-4872-97EF-68FD6446B184}" srcOrd="0" destOrd="0" presId="urn:microsoft.com/office/officeart/2005/8/layout/bProcess3"/>
    <dgm:cxn modelId="{DB991A9A-FFA3-4370-B12B-B9E2904E1D21}" srcId="{4CF7755C-E4F5-45D0-B2B6-ECB95B1873AB}" destId="{68FFF028-BC4C-4D58-914F-A6E9C51C5BD0}" srcOrd="6" destOrd="0" parTransId="{2B95ED3D-D023-499F-B9C8-6465A345CD35}" sibTransId="{B9E64FA0-DFDB-476D-9F9E-26A4A03E771B}"/>
    <dgm:cxn modelId="{728330A3-3283-4F29-97B6-B68C72CB8D9D}" srcId="{4CF7755C-E4F5-45D0-B2B6-ECB95B1873AB}" destId="{B37E04D8-28A2-48F0-BA13-9530E7FA6F1C}" srcOrd="7" destOrd="0" parTransId="{E6BCB5E5-A5A8-4AFB-93F1-CB3800D976A1}" sibTransId="{35A7E69A-BFE0-4C39-A946-3D7E5A924C9D}"/>
    <dgm:cxn modelId="{A157A1A6-CE5E-4259-8C90-897DC9A5C840}" type="presOf" srcId="{1884FA47-AF77-4873-85B7-A18C5B5BFB6C}" destId="{5A4E4483-478B-4CF9-BA88-A4EA9366C771}" srcOrd="1" destOrd="0" presId="urn:microsoft.com/office/officeart/2005/8/layout/bProcess3"/>
    <dgm:cxn modelId="{7C40E7AB-4FAE-4981-9ED5-F9634F465CAE}" type="presOf" srcId="{CCCF6E09-6F69-41BD-BEAD-5304E77DB0A4}" destId="{C450E380-8FF9-425B-AA2B-27997656713B}" srcOrd="0" destOrd="0" presId="urn:microsoft.com/office/officeart/2005/8/layout/bProcess3"/>
    <dgm:cxn modelId="{CC918DB5-885B-4B5D-A261-359FA00E7432}" srcId="{4CF7755C-E4F5-45D0-B2B6-ECB95B1873AB}" destId="{1B7C6E60-9612-4214-ACA8-68B14B731A44}" srcOrd="1" destOrd="0" parTransId="{9EE95436-DEA5-480F-8C24-D68F03989E3B}" sibTransId="{D4A24855-87C1-449B-98FD-87124D830529}"/>
    <dgm:cxn modelId="{CBF68DB6-132B-4318-B0DE-41A0DFF4B37C}" type="presOf" srcId="{D4A24855-87C1-449B-98FD-87124D830529}" destId="{84FCB208-4C1B-4A1B-876E-A01034356994}" srcOrd="1" destOrd="0" presId="urn:microsoft.com/office/officeart/2005/8/layout/bProcess3"/>
    <dgm:cxn modelId="{709F52BB-4290-4DDF-A97C-F803AE958588}" type="presOf" srcId="{158BBA69-7BEA-4469-8476-F91003C50730}" destId="{025DCD6C-400B-49A5-8995-F94FC5D646FA}" srcOrd="1" destOrd="0" presId="urn:microsoft.com/office/officeart/2005/8/layout/bProcess3"/>
    <dgm:cxn modelId="{E6EB68BF-039F-442F-B0BB-7D617787437F}" type="presOf" srcId="{0810387A-F3FB-458B-8E99-2AF1B1A205C1}" destId="{F47E8549-A945-4807-857D-4FF89AB99070}" srcOrd="0" destOrd="0" presId="urn:microsoft.com/office/officeart/2005/8/layout/bProcess3"/>
    <dgm:cxn modelId="{DBD7E9C6-0C4D-4C93-B8AD-4D413283714A}" type="presOf" srcId="{255D42C8-55AE-46D0-94C3-C845555D6B54}" destId="{6A15A844-A72C-41B8-8B65-AE3821BD73A9}" srcOrd="0" destOrd="0" presId="urn:microsoft.com/office/officeart/2005/8/layout/bProcess3"/>
    <dgm:cxn modelId="{D08F6BC8-EC91-49C5-94B5-1BF76433F42D}" type="presOf" srcId="{8BF446F4-A653-44F0-ACBA-30C2855AC6F2}" destId="{05A5FA5C-7643-48E1-AD63-3E29FDFE3CBB}" srcOrd="1" destOrd="0" presId="urn:microsoft.com/office/officeart/2005/8/layout/bProcess3"/>
    <dgm:cxn modelId="{3FD823C9-8199-4BE6-A95A-4D62BA143A13}" srcId="{4CF7755C-E4F5-45D0-B2B6-ECB95B1873AB}" destId="{C144AF3A-B056-4FDA-AC89-8187F5C99FF2}" srcOrd="5" destOrd="0" parTransId="{F795EA55-02DE-44C4-A2CD-75A23F4F7318}" sibTransId="{25573CAD-819C-4408-8866-166EC2AC6C5C}"/>
    <dgm:cxn modelId="{CECB4FCE-3E14-4773-92AF-FF705B006BC7}" type="presOf" srcId="{8BF446F4-A653-44F0-ACBA-30C2855AC6F2}" destId="{5C52DE83-E7B6-4049-B49B-16893696E706}" srcOrd="0" destOrd="0" presId="urn:microsoft.com/office/officeart/2005/8/layout/bProcess3"/>
    <dgm:cxn modelId="{65947DE6-1EC3-4E49-B9DC-2DFB4CEF1FA0}" type="presOf" srcId="{B9E64FA0-DFDB-476D-9F9E-26A4A03E771B}" destId="{D857F9F5-FE35-4C59-A182-6EE0166E1C98}" srcOrd="1" destOrd="0" presId="urn:microsoft.com/office/officeart/2005/8/layout/bProcess3"/>
    <dgm:cxn modelId="{D41F68F0-5728-4B56-B917-BF966FD82692}" type="presOf" srcId="{B9E64FA0-DFDB-476D-9F9E-26A4A03E771B}" destId="{86D281FE-6EAC-41C4-BD75-21D7BACFFE49}" srcOrd="0" destOrd="0" presId="urn:microsoft.com/office/officeart/2005/8/layout/bProcess3"/>
    <dgm:cxn modelId="{63F70DF3-A339-4F01-8BFC-621227386026}" type="presOf" srcId="{1884FA47-AF77-4873-85B7-A18C5B5BFB6C}" destId="{E3208B63-606C-4C5F-8BAB-9CA4C028028E}" srcOrd="0" destOrd="0" presId="urn:microsoft.com/office/officeart/2005/8/layout/bProcess3"/>
    <dgm:cxn modelId="{27C75EF4-D492-4C0A-808E-5D85C0BF2ECE}" type="presOf" srcId="{25573CAD-819C-4408-8866-166EC2AC6C5C}" destId="{D26237B2-20E0-4785-87CC-04493B7542DC}" srcOrd="0" destOrd="0" presId="urn:microsoft.com/office/officeart/2005/8/layout/bProcess3"/>
    <dgm:cxn modelId="{78A7A17D-7BA2-442C-83D6-BE2C9DC141A3}" type="presParOf" srcId="{419EB6DF-B757-4AEF-905A-5B46E16F3067}" destId="{C450E380-8FF9-425B-AA2B-27997656713B}" srcOrd="0" destOrd="0" presId="urn:microsoft.com/office/officeart/2005/8/layout/bProcess3"/>
    <dgm:cxn modelId="{0040F57E-F6BE-4CF5-9605-807312E3961C}" type="presParOf" srcId="{419EB6DF-B757-4AEF-905A-5B46E16F3067}" destId="{5D920AC1-A083-48B9-AA16-FE4D7CFD86B0}" srcOrd="1" destOrd="0" presId="urn:microsoft.com/office/officeart/2005/8/layout/bProcess3"/>
    <dgm:cxn modelId="{0FFEF2C2-8F57-4E4B-9126-9C9F772B0BF8}" type="presParOf" srcId="{5D920AC1-A083-48B9-AA16-FE4D7CFD86B0}" destId="{6895F7FC-5C97-4401-8AE8-1C8D1BB76103}" srcOrd="0" destOrd="0" presId="urn:microsoft.com/office/officeart/2005/8/layout/bProcess3"/>
    <dgm:cxn modelId="{BB946776-0A87-49A8-ACE9-8D87C89E0006}" type="presParOf" srcId="{419EB6DF-B757-4AEF-905A-5B46E16F3067}" destId="{C382A1E5-C2B8-48A0-8D8D-4173A02DF737}" srcOrd="2" destOrd="0" presId="urn:microsoft.com/office/officeart/2005/8/layout/bProcess3"/>
    <dgm:cxn modelId="{038C5B87-2185-4EA3-B3FD-AB5EB4EBBA42}" type="presParOf" srcId="{419EB6DF-B757-4AEF-905A-5B46E16F3067}" destId="{8DD81C4A-F005-4872-97EF-68FD6446B184}" srcOrd="3" destOrd="0" presId="urn:microsoft.com/office/officeart/2005/8/layout/bProcess3"/>
    <dgm:cxn modelId="{2388043C-0822-4CFD-AE9C-C1EDDF20A4CA}" type="presParOf" srcId="{8DD81C4A-F005-4872-97EF-68FD6446B184}" destId="{84FCB208-4C1B-4A1B-876E-A01034356994}" srcOrd="0" destOrd="0" presId="urn:microsoft.com/office/officeart/2005/8/layout/bProcess3"/>
    <dgm:cxn modelId="{7618822D-EAC8-4146-8CD7-DA2F213AF630}" type="presParOf" srcId="{419EB6DF-B757-4AEF-905A-5B46E16F3067}" destId="{F47E8549-A945-4807-857D-4FF89AB99070}" srcOrd="4" destOrd="0" presId="urn:microsoft.com/office/officeart/2005/8/layout/bProcess3"/>
    <dgm:cxn modelId="{AE393AEA-604D-44B7-A5E6-B56372CBA618}" type="presParOf" srcId="{419EB6DF-B757-4AEF-905A-5B46E16F3067}" destId="{DC824A6E-A747-42FD-9854-DC476B440C0A}" srcOrd="5" destOrd="0" presId="urn:microsoft.com/office/officeart/2005/8/layout/bProcess3"/>
    <dgm:cxn modelId="{3CCA937E-1297-431F-8755-32C9F4C0E101}" type="presParOf" srcId="{DC824A6E-A747-42FD-9854-DC476B440C0A}" destId="{025DCD6C-400B-49A5-8995-F94FC5D646FA}" srcOrd="0" destOrd="0" presId="urn:microsoft.com/office/officeart/2005/8/layout/bProcess3"/>
    <dgm:cxn modelId="{D70005AF-1DFB-4DF8-86FF-351CFA651D95}" type="presParOf" srcId="{419EB6DF-B757-4AEF-905A-5B46E16F3067}" destId="{AA74F209-E427-4B1B-91C5-AAF35D4739A1}" srcOrd="6" destOrd="0" presId="urn:microsoft.com/office/officeart/2005/8/layout/bProcess3"/>
    <dgm:cxn modelId="{C9CB9A16-FEA9-4631-AF33-B6E7F56E8D3E}" type="presParOf" srcId="{419EB6DF-B757-4AEF-905A-5B46E16F3067}" destId="{5C52DE83-E7B6-4049-B49B-16893696E706}" srcOrd="7" destOrd="0" presId="urn:microsoft.com/office/officeart/2005/8/layout/bProcess3"/>
    <dgm:cxn modelId="{93B56A0B-A443-4008-8FF9-A46574BAFCAC}" type="presParOf" srcId="{5C52DE83-E7B6-4049-B49B-16893696E706}" destId="{05A5FA5C-7643-48E1-AD63-3E29FDFE3CBB}" srcOrd="0" destOrd="0" presId="urn:microsoft.com/office/officeart/2005/8/layout/bProcess3"/>
    <dgm:cxn modelId="{D8332228-8EB9-4515-A58B-5452DF51F9EC}" type="presParOf" srcId="{419EB6DF-B757-4AEF-905A-5B46E16F3067}" destId="{6A15A844-A72C-41B8-8B65-AE3821BD73A9}" srcOrd="8" destOrd="0" presId="urn:microsoft.com/office/officeart/2005/8/layout/bProcess3"/>
    <dgm:cxn modelId="{67C2FB9D-86B7-4718-9AE5-B9DA1F932771}" type="presParOf" srcId="{419EB6DF-B757-4AEF-905A-5B46E16F3067}" destId="{E3208B63-606C-4C5F-8BAB-9CA4C028028E}" srcOrd="9" destOrd="0" presId="urn:microsoft.com/office/officeart/2005/8/layout/bProcess3"/>
    <dgm:cxn modelId="{BF279D95-E6FF-4870-A79C-8F19F85D51D1}" type="presParOf" srcId="{E3208B63-606C-4C5F-8BAB-9CA4C028028E}" destId="{5A4E4483-478B-4CF9-BA88-A4EA9366C771}" srcOrd="0" destOrd="0" presId="urn:microsoft.com/office/officeart/2005/8/layout/bProcess3"/>
    <dgm:cxn modelId="{E64DDA0C-57F3-415E-A208-266D728F9974}" type="presParOf" srcId="{419EB6DF-B757-4AEF-905A-5B46E16F3067}" destId="{6929CDCA-8709-4F65-A50C-5180DDD94B0B}" srcOrd="10" destOrd="0" presId="urn:microsoft.com/office/officeart/2005/8/layout/bProcess3"/>
    <dgm:cxn modelId="{E79A6E5D-F4CC-4423-AAA2-DE14854FFF59}" type="presParOf" srcId="{419EB6DF-B757-4AEF-905A-5B46E16F3067}" destId="{D26237B2-20E0-4785-87CC-04493B7542DC}" srcOrd="11" destOrd="0" presId="urn:microsoft.com/office/officeart/2005/8/layout/bProcess3"/>
    <dgm:cxn modelId="{CB03ECAB-ED92-4E73-9E32-BE27798694CA}" type="presParOf" srcId="{D26237B2-20E0-4785-87CC-04493B7542DC}" destId="{7FF55D18-0FDB-4A11-9045-BC2D0C0EF51D}" srcOrd="0" destOrd="0" presId="urn:microsoft.com/office/officeart/2005/8/layout/bProcess3"/>
    <dgm:cxn modelId="{D16932C1-AB09-4498-A944-60163EEF81AE}" type="presParOf" srcId="{419EB6DF-B757-4AEF-905A-5B46E16F3067}" destId="{2C09EB9B-5243-4326-9DA4-CE42FE6CEFE1}" srcOrd="12" destOrd="0" presId="urn:microsoft.com/office/officeart/2005/8/layout/bProcess3"/>
    <dgm:cxn modelId="{5A0FCCAD-27BF-4018-9D42-88336D8FEB0A}" type="presParOf" srcId="{419EB6DF-B757-4AEF-905A-5B46E16F3067}" destId="{86D281FE-6EAC-41C4-BD75-21D7BACFFE49}" srcOrd="13" destOrd="0" presId="urn:microsoft.com/office/officeart/2005/8/layout/bProcess3"/>
    <dgm:cxn modelId="{E386BD87-2085-4CE9-ACC7-6D2487DE9B08}" type="presParOf" srcId="{86D281FE-6EAC-41C4-BD75-21D7BACFFE49}" destId="{D857F9F5-FE35-4C59-A182-6EE0166E1C98}" srcOrd="0" destOrd="0" presId="urn:microsoft.com/office/officeart/2005/8/layout/bProcess3"/>
    <dgm:cxn modelId="{80E023BD-4709-43CD-87DA-A965A20EC1AC}" type="presParOf" srcId="{419EB6DF-B757-4AEF-905A-5B46E16F3067}" destId="{4584C5BF-3280-4C2C-83A6-B673994159C0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0AC1-A083-48B9-AA16-FE4D7CFD86B0}">
      <dsp:nvSpPr>
        <dsp:cNvPr id="0" name=""/>
        <dsp:cNvSpPr/>
      </dsp:nvSpPr>
      <dsp:spPr>
        <a:xfrm>
          <a:off x="2015399" y="457978"/>
          <a:ext cx="354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193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82876" y="501774"/>
        <a:ext cx="19239" cy="3847"/>
      </dsp:txXfrm>
    </dsp:sp>
    <dsp:sp modelId="{C450E380-8FF9-425B-AA2B-27997656713B}">
      <dsp:nvSpPr>
        <dsp:cNvPr id="0" name=""/>
        <dsp:cNvSpPr/>
      </dsp:nvSpPr>
      <dsp:spPr>
        <a:xfrm>
          <a:off x="344185" y="1794"/>
          <a:ext cx="1673014" cy="10038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Podélné dělení</a:t>
          </a:r>
        </a:p>
      </dsp:txBody>
      <dsp:txXfrm>
        <a:off x="344185" y="1794"/>
        <a:ext cx="1673014" cy="1003808"/>
      </dsp:txXfrm>
    </dsp:sp>
    <dsp:sp modelId="{8DD81C4A-F005-4872-97EF-68FD6446B184}">
      <dsp:nvSpPr>
        <dsp:cNvPr id="0" name=""/>
        <dsp:cNvSpPr/>
      </dsp:nvSpPr>
      <dsp:spPr>
        <a:xfrm>
          <a:off x="4073207" y="457978"/>
          <a:ext cx="354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193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40684" y="501774"/>
        <a:ext cx="19239" cy="3847"/>
      </dsp:txXfrm>
    </dsp:sp>
    <dsp:sp modelId="{C382A1E5-C2B8-48A0-8D8D-4173A02DF737}">
      <dsp:nvSpPr>
        <dsp:cNvPr id="0" name=""/>
        <dsp:cNvSpPr/>
      </dsp:nvSpPr>
      <dsp:spPr>
        <a:xfrm>
          <a:off x="2401993" y="1794"/>
          <a:ext cx="1673014" cy="10038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Moření</a:t>
          </a:r>
        </a:p>
      </dsp:txBody>
      <dsp:txXfrm>
        <a:off x="2401993" y="1794"/>
        <a:ext cx="1673014" cy="1003808"/>
      </dsp:txXfrm>
    </dsp:sp>
    <dsp:sp modelId="{DC824A6E-A747-42FD-9854-DC476B440C0A}">
      <dsp:nvSpPr>
        <dsp:cNvPr id="0" name=""/>
        <dsp:cNvSpPr/>
      </dsp:nvSpPr>
      <dsp:spPr>
        <a:xfrm>
          <a:off x="1180692" y="1003802"/>
          <a:ext cx="4115615" cy="354193"/>
        </a:xfrm>
        <a:custGeom>
          <a:avLst/>
          <a:gdLst/>
          <a:ahLst/>
          <a:cxnLst/>
          <a:rect l="0" t="0" r="0" b="0"/>
          <a:pathLst>
            <a:path>
              <a:moveTo>
                <a:pt x="4115615" y="0"/>
              </a:moveTo>
              <a:lnTo>
                <a:pt x="4115615" y="194196"/>
              </a:lnTo>
              <a:lnTo>
                <a:pt x="0" y="194196"/>
              </a:lnTo>
              <a:lnTo>
                <a:pt x="0" y="354193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35161" y="1178975"/>
        <a:ext cx="206678" cy="3847"/>
      </dsp:txXfrm>
    </dsp:sp>
    <dsp:sp modelId="{F47E8549-A945-4807-857D-4FF89AB99070}">
      <dsp:nvSpPr>
        <dsp:cNvPr id="0" name=""/>
        <dsp:cNvSpPr/>
      </dsp:nvSpPr>
      <dsp:spPr>
        <a:xfrm>
          <a:off x="4459801" y="1794"/>
          <a:ext cx="1673014" cy="10038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Válcování za studena</a:t>
          </a:r>
        </a:p>
      </dsp:txBody>
      <dsp:txXfrm>
        <a:off x="4459801" y="1794"/>
        <a:ext cx="1673014" cy="1003808"/>
      </dsp:txXfrm>
    </dsp:sp>
    <dsp:sp modelId="{5C52DE83-E7B6-4049-B49B-16893696E706}">
      <dsp:nvSpPr>
        <dsp:cNvPr id="0" name=""/>
        <dsp:cNvSpPr/>
      </dsp:nvSpPr>
      <dsp:spPr>
        <a:xfrm>
          <a:off x="2015399" y="1846580"/>
          <a:ext cx="354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193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82876" y="1890376"/>
        <a:ext cx="19239" cy="3847"/>
      </dsp:txXfrm>
    </dsp:sp>
    <dsp:sp modelId="{AA74F209-E427-4B1B-91C5-AAF35D4739A1}">
      <dsp:nvSpPr>
        <dsp:cNvPr id="0" name=""/>
        <dsp:cNvSpPr/>
      </dsp:nvSpPr>
      <dsp:spPr>
        <a:xfrm>
          <a:off x="344185" y="1390396"/>
          <a:ext cx="1673014" cy="10038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Žíhání</a:t>
          </a:r>
        </a:p>
      </dsp:txBody>
      <dsp:txXfrm>
        <a:off x="344185" y="1390396"/>
        <a:ext cx="1673014" cy="1003808"/>
      </dsp:txXfrm>
    </dsp:sp>
    <dsp:sp modelId="{E3208B63-606C-4C5F-8BAB-9CA4C028028E}">
      <dsp:nvSpPr>
        <dsp:cNvPr id="0" name=""/>
        <dsp:cNvSpPr/>
      </dsp:nvSpPr>
      <dsp:spPr>
        <a:xfrm>
          <a:off x="4073207" y="1846580"/>
          <a:ext cx="354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193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40684" y="1890376"/>
        <a:ext cx="19239" cy="3847"/>
      </dsp:txXfrm>
    </dsp:sp>
    <dsp:sp modelId="{6A15A844-A72C-41B8-8B65-AE3821BD73A9}">
      <dsp:nvSpPr>
        <dsp:cNvPr id="0" name=""/>
        <dsp:cNvSpPr/>
      </dsp:nvSpPr>
      <dsp:spPr>
        <a:xfrm>
          <a:off x="2401993" y="1390396"/>
          <a:ext cx="1673014" cy="10038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Hlazení</a:t>
          </a:r>
        </a:p>
      </dsp:txBody>
      <dsp:txXfrm>
        <a:off x="2401993" y="1390396"/>
        <a:ext cx="1673014" cy="1003808"/>
      </dsp:txXfrm>
    </dsp:sp>
    <dsp:sp modelId="{D26237B2-20E0-4785-87CC-04493B7542DC}">
      <dsp:nvSpPr>
        <dsp:cNvPr id="0" name=""/>
        <dsp:cNvSpPr/>
      </dsp:nvSpPr>
      <dsp:spPr>
        <a:xfrm>
          <a:off x="1180692" y="2392404"/>
          <a:ext cx="4115615" cy="354193"/>
        </a:xfrm>
        <a:custGeom>
          <a:avLst/>
          <a:gdLst/>
          <a:ahLst/>
          <a:cxnLst/>
          <a:rect l="0" t="0" r="0" b="0"/>
          <a:pathLst>
            <a:path>
              <a:moveTo>
                <a:pt x="4115615" y="0"/>
              </a:moveTo>
              <a:lnTo>
                <a:pt x="4115615" y="194196"/>
              </a:lnTo>
              <a:lnTo>
                <a:pt x="0" y="194196"/>
              </a:lnTo>
              <a:lnTo>
                <a:pt x="0" y="354193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35161" y="2567577"/>
        <a:ext cx="206678" cy="3847"/>
      </dsp:txXfrm>
    </dsp:sp>
    <dsp:sp modelId="{6929CDCA-8709-4F65-A50C-5180DDD94B0B}">
      <dsp:nvSpPr>
        <dsp:cNvPr id="0" name=""/>
        <dsp:cNvSpPr/>
      </dsp:nvSpPr>
      <dsp:spPr>
        <a:xfrm>
          <a:off x="4459801" y="1390396"/>
          <a:ext cx="1673014" cy="10038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Stříhání</a:t>
          </a:r>
        </a:p>
      </dsp:txBody>
      <dsp:txXfrm>
        <a:off x="4459801" y="1390396"/>
        <a:ext cx="1673014" cy="1003808"/>
      </dsp:txXfrm>
    </dsp:sp>
    <dsp:sp modelId="{86D281FE-6EAC-41C4-BD75-21D7BACFFE49}">
      <dsp:nvSpPr>
        <dsp:cNvPr id="0" name=""/>
        <dsp:cNvSpPr/>
      </dsp:nvSpPr>
      <dsp:spPr>
        <a:xfrm>
          <a:off x="2015399" y="3235182"/>
          <a:ext cx="354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193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82876" y="3278978"/>
        <a:ext cx="19239" cy="3847"/>
      </dsp:txXfrm>
    </dsp:sp>
    <dsp:sp modelId="{2C09EB9B-5243-4326-9DA4-CE42FE6CEFE1}">
      <dsp:nvSpPr>
        <dsp:cNvPr id="0" name=""/>
        <dsp:cNvSpPr/>
      </dsp:nvSpPr>
      <dsp:spPr>
        <a:xfrm>
          <a:off x="344185" y="2778998"/>
          <a:ext cx="1673014" cy="10038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Balení</a:t>
          </a:r>
        </a:p>
      </dsp:txBody>
      <dsp:txXfrm>
        <a:off x="344185" y="2778998"/>
        <a:ext cx="1673014" cy="1003808"/>
      </dsp:txXfrm>
    </dsp:sp>
    <dsp:sp modelId="{4584C5BF-3280-4C2C-83A6-B673994159C0}">
      <dsp:nvSpPr>
        <dsp:cNvPr id="0" name=""/>
        <dsp:cNvSpPr/>
      </dsp:nvSpPr>
      <dsp:spPr>
        <a:xfrm>
          <a:off x="2401993" y="2778998"/>
          <a:ext cx="1673014" cy="10038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Expedice</a:t>
          </a:r>
        </a:p>
      </dsp:txBody>
      <dsp:txXfrm>
        <a:off x="2401993" y="2778998"/>
        <a:ext cx="1673014" cy="1003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55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46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25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04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71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06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34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11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25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88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30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07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93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63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24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87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08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15BA3F-B096-43AF-9FB7-E21D45715DB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D7286D1-4C7E-40CA-9523-5125DD81B8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62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D4C7A-4506-5558-3BC4-08E8864B9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011" y="1439333"/>
            <a:ext cx="8005978" cy="1989667"/>
          </a:xfrm>
        </p:spPr>
        <p:txBody>
          <a:bodyPr anchor="ctr"/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Řízení parametrů a vliv kvality válcovací emulze na povrchovou kvalitu za studena válcované oceli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1707E7-BA0E-DAA2-1987-05A46A2E63F6}"/>
              </a:ext>
            </a:extLst>
          </p:cNvPr>
          <p:cNvSpPr txBox="1"/>
          <p:nvPr/>
        </p:nvSpPr>
        <p:spPr>
          <a:xfrm>
            <a:off x="800845" y="5097271"/>
            <a:ext cx="855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Autor bakalářské práce: Patrik Häusler</a:t>
            </a:r>
          </a:p>
          <a:p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Vedoucí bakalářské práce: doc. Ing. Ladislav Socha, MBA, Ph.D.</a:t>
            </a:r>
          </a:p>
          <a:p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České Budějovice, 2023</a:t>
            </a:r>
          </a:p>
        </p:txBody>
      </p:sp>
    </p:spTree>
    <p:extLst>
      <p:ext uri="{BB962C8B-B14F-4D97-AF65-F5344CB8AC3E}">
        <p14:creationId xmlns:p14="http://schemas.microsoft.com/office/powerpoint/2010/main" val="126693149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D4C7A-4506-5558-3BC4-08E8864B9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011" y="2434166"/>
            <a:ext cx="8005978" cy="1989667"/>
          </a:xfrm>
        </p:spPr>
        <p:txBody>
          <a:bodyPr anchor="ctr"/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0063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53534"/>
            <a:ext cx="6922247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Odpovědi na otázky vedoucího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D6B9B-0956-E7B2-8496-7EFD126E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343" y="2789767"/>
            <a:ext cx="10207313" cy="3246967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Může autor uvést konkrétní představu o dalším postupu řízení a analýze parametrů a jejich vlivu na kvalitu válcovací emulze se zaměřením na povrchovou kvalitu za studena válcované oceli?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Vysvětlete prosím pojem ”zmýdelnění” emulze.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Popisuje kapitola 3.1.3 stanovení vlastností emulze přímo v podmínkách firmy BILSTEIN CEE a.s.? Pokud ne, můžete přiblížit postup, který se k tomuto účelu využívá?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 návrzích opatření uvádíte, že je důležité zamezit kontaminaci emulze chloridy zabráněním průniku kyselé atmosféry z mořírny do haly válců a zabezpečit bezchybný chod pasivace pásů po moření. Jakým způsobem by se těchto opatření dalo v podniku docílit?</a:t>
            </a:r>
          </a:p>
        </p:txBody>
      </p:sp>
    </p:spTree>
    <p:extLst>
      <p:ext uri="{BB962C8B-B14F-4D97-AF65-F5344CB8AC3E}">
        <p14:creationId xmlns:p14="http://schemas.microsoft.com/office/powerpoint/2010/main" val="24686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D4C7A-4506-5558-3BC4-08E8864B9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011" y="2434166"/>
            <a:ext cx="8005978" cy="1989667"/>
          </a:xfrm>
        </p:spPr>
        <p:txBody>
          <a:bodyPr anchor="ctr"/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37858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3534"/>
            <a:ext cx="7481046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D6B9B-0956-E7B2-8496-7EFD126E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577" y="3170767"/>
            <a:ext cx="9182846" cy="19600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Téma vybrané se zájmem o prohloubení znalostí v dané problematice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Pomoc s analýzou dat a jejich zpracování pro řešení provozních záležitostí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Řešení bakalářské práce pro průmyslovou praxi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3534"/>
            <a:ext cx="7481046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D6B9B-0956-E7B2-8496-7EFD126E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977" y="2688166"/>
            <a:ext cx="9894046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Rozbor velkého objemu dat shromažďovaných v průběhu posledních několika let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Výběr relevantních parametrů ovlivňujících kvalitu povrchu z hlediska koroze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Vyhodnocení dat a porovnání výsledků analýzy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Porovnání výsledků a určení dalších kroků k dosažení zlepšení kvality</a:t>
            </a:r>
          </a:p>
        </p:txBody>
      </p:sp>
    </p:spTree>
    <p:extLst>
      <p:ext uri="{BB962C8B-B14F-4D97-AF65-F5344CB8AC3E}">
        <p14:creationId xmlns:p14="http://schemas.microsoft.com/office/powerpoint/2010/main" val="26363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3534"/>
            <a:ext cx="7481046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D6B9B-0956-E7B2-8496-7EFD126E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86567"/>
            <a:ext cx="9123579" cy="37041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Je objem chloridů v emulzi přímým ukazatelem korozivity ocelového pásu?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Může být nalezena mezní hodnota obsahu chloridů?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Je možné eliminovat proces zjišťování obsahu chloridů v emulzi na základě vodivosti?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Ovlivní analýza a zpracování dat nějakým způsobem emulzní hospodářství či jiné procesy?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9584B7-67EB-1834-6085-09AEC7BC9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868" y="4286346"/>
            <a:ext cx="1295827" cy="21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3534"/>
            <a:ext cx="7481046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D6B9B-0956-E7B2-8496-7EFD126E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88677"/>
            <a:ext cx="9614646" cy="3856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Zmapování současného stavu a popis technologie výroby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Roztřídění dat od roku 2013 až po rok 2022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Výběr relevantních dat pro definované téma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Analýza vybraných dat od roku 2017 až po rok 2022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Komparace relevantních dat z předešlých let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Použité metody: MS Excel (Statistické zpracování a vyhodnocení pomocí grafů)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Magnifying Glass">
                <a:extLst>
                  <a:ext uri="{FF2B5EF4-FFF2-40B4-BE49-F238E27FC236}">
                    <a16:creationId xmlns:a16="http://schemas.microsoft.com/office/drawing/2014/main" id="{ED3346EF-E6FD-67D6-6C53-242FAA4E98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3620190"/>
                  </p:ext>
                </p:extLst>
              </p:nvPr>
            </p:nvGraphicFramePr>
            <p:xfrm rot="5400000">
              <a:off x="10081532" y="4774459"/>
              <a:ext cx="2458342" cy="1082206"/>
            </p:xfrm>
            <a:graphic>
              <a:graphicData uri="http://schemas.microsoft.com/office/drawing/2017/model3d">
                <am3d:model3d r:embed="rId2">
                  <am3d:spPr>
                    <a:xfrm rot="5400000">
                      <a:off x="0" y="0"/>
                      <a:ext cx="2458342" cy="1082206"/>
                    </a:xfrm>
                    <a:prstGeom prst="rect">
                      <a:avLst/>
                    </a:prstGeom>
                  </am3d:spPr>
                  <am3d:camera>
                    <am3d:pos x="0" y="0" z="513902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668896" d="1000000"/>
                    <am3d:preTrans dx="-1030" dy="-3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337462" ay="671747" az="-53532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6312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Magnifying Glass">
                <a:extLst>
                  <a:ext uri="{FF2B5EF4-FFF2-40B4-BE49-F238E27FC236}">
                    <a16:creationId xmlns:a16="http://schemas.microsoft.com/office/drawing/2014/main" id="{ED3346EF-E6FD-67D6-6C53-242FAA4E98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0081532" y="4774459"/>
                <a:ext cx="2458342" cy="10822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2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53534"/>
            <a:ext cx="8149913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Vysvětlení problematiky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1E156E2-A4F9-7D73-B159-B35A266F0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211535"/>
              </p:ext>
            </p:extLst>
          </p:nvPr>
        </p:nvGraphicFramePr>
        <p:xfrm>
          <a:off x="2857499" y="2624665"/>
          <a:ext cx="6477001" cy="378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8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53534"/>
            <a:ext cx="8149913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Dosažené výsledky a přínos práce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D247141-9A20-396E-E688-7A3A9CF0D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598524"/>
              </p:ext>
            </p:extLst>
          </p:nvPr>
        </p:nvGraphicFramePr>
        <p:xfrm>
          <a:off x="492801" y="286446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A9FB279-10E5-D63D-7E74-7962F575A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323839"/>
              </p:ext>
            </p:extLst>
          </p:nvPr>
        </p:nvGraphicFramePr>
        <p:xfrm>
          <a:off x="6299200" y="286446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542D8DA-B338-83DB-6CEA-9FD80A46070F}"/>
              </a:ext>
            </a:extLst>
          </p:cNvPr>
          <p:cNvSpPr txBox="1"/>
          <p:nvPr/>
        </p:nvSpPr>
        <p:spPr>
          <a:xfrm>
            <a:off x="492801" y="2138111"/>
            <a:ext cx="172719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Rok 2019</a:t>
            </a:r>
          </a:p>
        </p:txBody>
      </p:sp>
    </p:spTree>
    <p:extLst>
      <p:ext uri="{BB962C8B-B14F-4D97-AF65-F5344CB8AC3E}">
        <p14:creationId xmlns:p14="http://schemas.microsoft.com/office/powerpoint/2010/main" val="140506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53534"/>
            <a:ext cx="8149913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Dosažené výsledky a přínos práce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42D8DA-B338-83DB-6CEA-9FD80A46070F}"/>
              </a:ext>
            </a:extLst>
          </p:cNvPr>
          <p:cNvSpPr txBox="1"/>
          <p:nvPr/>
        </p:nvSpPr>
        <p:spPr>
          <a:xfrm>
            <a:off x="492801" y="2138111"/>
            <a:ext cx="172719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Rok 2022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C6EFC9CB-FFF2-168E-D5FF-44E6EB33A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30885"/>
              </p:ext>
            </p:extLst>
          </p:nvPr>
        </p:nvGraphicFramePr>
        <p:xfrm>
          <a:off x="492801" y="2859752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B0D4667-CCF9-EA59-0F7C-99C0CADD5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907397"/>
              </p:ext>
            </p:extLst>
          </p:nvPr>
        </p:nvGraphicFramePr>
        <p:xfrm>
          <a:off x="6299199" y="2859752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081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47F8-F646-0BA2-97EF-8BEAC249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3534"/>
            <a:ext cx="7481046" cy="1159932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</a:rPr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D6B9B-0956-E7B2-8496-7EFD126E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50633"/>
            <a:ext cx="9055846" cy="26797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Emulzní hospodářství je velice důležité a mělo by se na něj klást důraz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Není možné vyřadit proces zjišťování objemu chloridů v emulzi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Využití analýzy a zpracovaných dat pro další výzkum s cílem dosáhnout vyšší kvality výrobků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Problematika je řešena přímo v rámci spolupráce s firmou BILSTEIN CEE</a:t>
            </a:r>
          </a:p>
        </p:txBody>
      </p:sp>
    </p:spTree>
    <p:extLst>
      <p:ext uri="{BB962C8B-B14F-4D97-AF65-F5344CB8AC3E}">
        <p14:creationId xmlns:p14="http://schemas.microsoft.com/office/powerpoint/2010/main" val="4737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333</TotalTime>
  <Words>435</Words>
  <Application>Microsoft Office PowerPoint</Application>
  <PresentationFormat>Širokoúhlá obrazovka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Řízení parametrů a vliv kvality válcovací emulze na povrchovou kvalitu za studena válcované oceli</vt:lpstr>
      <vt:lpstr>Motivace a důvody k řešení daného problému</vt:lpstr>
      <vt:lpstr>Cíl práce</vt:lpstr>
      <vt:lpstr>Výzkumné otázky</vt:lpstr>
      <vt:lpstr>Použité metody</vt:lpstr>
      <vt:lpstr>Vysvětlení problematiky</vt:lpstr>
      <vt:lpstr>Dosažené výsledky a přínos práce</vt:lpstr>
      <vt:lpstr>Dosažené výsledky a přínos práce</vt:lpstr>
      <vt:lpstr>Shrnutí</vt:lpstr>
      <vt:lpstr>Děkuji za pozornost!</vt:lpstr>
      <vt:lpstr>Odpovědi na otázky vedoucího a oponenta</vt:lpstr>
      <vt:lpstr>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parametrů a vliv kvality válcovací emulze na povrchovou kvalitu za studena válcované oceli</dc:title>
  <dc:creator>Patrik Häusler</dc:creator>
  <cp:lastModifiedBy>Patrik Häusler</cp:lastModifiedBy>
  <cp:revision>15</cp:revision>
  <dcterms:created xsi:type="dcterms:W3CDTF">2023-05-15T14:13:54Z</dcterms:created>
  <dcterms:modified xsi:type="dcterms:W3CDTF">2023-06-12T11:02:55Z</dcterms:modified>
</cp:coreProperties>
</file>