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1" r:id="rId17"/>
    <p:sldId id="260" r:id="rId18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17291-C618-49A4-8498-7F958C9E6326}" v="202" dt="2023-06-05T09:36:39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48" autoAdjust="0"/>
  </p:normalViewPr>
  <p:slideViewPr>
    <p:cSldViewPr snapToGrid="0">
      <p:cViewPr varScale="1">
        <p:scale>
          <a:sx n="87" d="100"/>
          <a:sy n="87" d="100"/>
        </p:scale>
        <p:origin x="3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Vejstrk" userId="b1b0b7eb-3744-46a9-b958-7b815c6974ca" providerId="ADAL" clId="{33217291-C618-49A4-8498-7F958C9E6326}"/>
    <pc:docChg chg="modSld">
      <pc:chgData name="Petr Vejstrk" userId="b1b0b7eb-3744-46a9-b958-7b815c6974ca" providerId="ADAL" clId="{33217291-C618-49A4-8498-7F958C9E6326}" dt="2023-06-08T22:19:38.715" v="217" actId="20577"/>
      <pc:docMkLst>
        <pc:docMk/>
      </pc:docMkLst>
      <pc:sldChg chg="modSp mod modAnim">
        <pc:chgData name="Petr Vejstrk" userId="b1b0b7eb-3744-46a9-b958-7b815c6974ca" providerId="ADAL" clId="{33217291-C618-49A4-8498-7F958C9E6326}" dt="2023-06-08T22:14:55.065" v="204" actId="14100"/>
        <pc:sldMkLst>
          <pc:docMk/>
          <pc:sldMk cId="1487700712" sldId="256"/>
        </pc:sldMkLst>
        <pc:spChg chg="mod">
          <ac:chgData name="Petr Vejstrk" userId="b1b0b7eb-3744-46a9-b958-7b815c6974ca" providerId="ADAL" clId="{33217291-C618-49A4-8498-7F958C9E6326}" dt="2023-06-08T22:14:55.065" v="204" actId="14100"/>
          <ac:spMkLst>
            <pc:docMk/>
            <pc:sldMk cId="1487700712" sldId="256"/>
            <ac:spMk id="2" creationId="{C02C5318-1A1E-49D0-B2E2-A4B0FA9E8A40}"/>
          </ac:spMkLst>
        </pc:spChg>
      </pc:sldChg>
      <pc:sldChg chg="modTransition modAnim">
        <pc:chgData name="Petr Vejstrk" userId="b1b0b7eb-3744-46a9-b958-7b815c6974ca" providerId="ADAL" clId="{33217291-C618-49A4-8498-7F958C9E6326}" dt="2023-06-05T09:34:11.239" v="167"/>
        <pc:sldMkLst>
          <pc:docMk/>
          <pc:sldMk cId="497607547" sldId="258"/>
        </pc:sldMkLst>
      </pc:sldChg>
      <pc:sldChg chg="modSp mod modTransition modAnim">
        <pc:chgData name="Petr Vejstrk" userId="b1b0b7eb-3744-46a9-b958-7b815c6974ca" providerId="ADAL" clId="{33217291-C618-49A4-8498-7F958C9E6326}" dt="2023-06-08T22:19:38.715" v="217" actId="20577"/>
        <pc:sldMkLst>
          <pc:docMk/>
          <pc:sldMk cId="3501347425" sldId="260"/>
        </pc:sldMkLst>
        <pc:spChg chg="mod">
          <ac:chgData name="Petr Vejstrk" userId="b1b0b7eb-3744-46a9-b958-7b815c6974ca" providerId="ADAL" clId="{33217291-C618-49A4-8498-7F958C9E6326}" dt="2023-06-08T22:19:38.715" v="217" actId="20577"/>
          <ac:spMkLst>
            <pc:docMk/>
            <pc:sldMk cId="3501347425" sldId="260"/>
            <ac:spMk id="2" creationId="{0F87E73C-2B1A-4602-BFBE-CFE1E55D9B38}"/>
          </ac:spMkLst>
        </pc:spChg>
      </pc:sldChg>
      <pc:sldChg chg="modTransition modAnim">
        <pc:chgData name="Petr Vejstrk" userId="b1b0b7eb-3744-46a9-b958-7b815c6974ca" providerId="ADAL" clId="{33217291-C618-49A4-8498-7F958C9E6326}" dt="2023-06-05T09:34:15.928" v="169"/>
        <pc:sldMkLst>
          <pc:docMk/>
          <pc:sldMk cId="2938339104" sldId="261"/>
        </pc:sldMkLst>
      </pc:sldChg>
      <pc:sldChg chg="modTransition modAnim">
        <pc:chgData name="Petr Vejstrk" userId="b1b0b7eb-3744-46a9-b958-7b815c6974ca" providerId="ADAL" clId="{33217291-C618-49A4-8498-7F958C9E6326}" dt="2023-06-05T09:34:19.944" v="171"/>
        <pc:sldMkLst>
          <pc:docMk/>
          <pc:sldMk cId="3677757112" sldId="262"/>
        </pc:sldMkLst>
      </pc:sldChg>
      <pc:sldChg chg="modTransition modAnim">
        <pc:chgData name="Petr Vejstrk" userId="b1b0b7eb-3744-46a9-b958-7b815c6974ca" providerId="ADAL" clId="{33217291-C618-49A4-8498-7F958C9E6326}" dt="2023-06-05T09:34:24.728" v="173"/>
        <pc:sldMkLst>
          <pc:docMk/>
          <pc:sldMk cId="1932337918" sldId="263"/>
        </pc:sldMkLst>
      </pc:sldChg>
      <pc:sldChg chg="modSp mod modTransition modAnim">
        <pc:chgData name="Petr Vejstrk" userId="b1b0b7eb-3744-46a9-b958-7b815c6974ca" providerId="ADAL" clId="{33217291-C618-49A4-8498-7F958C9E6326}" dt="2023-06-08T22:15:20.735" v="206" actId="732"/>
        <pc:sldMkLst>
          <pc:docMk/>
          <pc:sldMk cId="2358391934" sldId="264"/>
        </pc:sldMkLst>
        <pc:picChg chg="mod modCrop">
          <ac:chgData name="Petr Vejstrk" userId="b1b0b7eb-3744-46a9-b958-7b815c6974ca" providerId="ADAL" clId="{33217291-C618-49A4-8498-7F958C9E6326}" dt="2023-06-08T22:15:20.735" v="206" actId="732"/>
          <ac:picMkLst>
            <pc:docMk/>
            <pc:sldMk cId="2358391934" sldId="264"/>
            <ac:picMk id="9" creationId="{714890B0-13DD-EBEE-7A2C-297B44D99BF3}"/>
          </ac:picMkLst>
        </pc:picChg>
      </pc:sldChg>
      <pc:sldChg chg="modSp mod modTransition modAnim">
        <pc:chgData name="Petr Vejstrk" userId="b1b0b7eb-3744-46a9-b958-7b815c6974ca" providerId="ADAL" clId="{33217291-C618-49A4-8498-7F958C9E6326}" dt="2023-06-08T22:16:28.208" v="215" actId="732"/>
        <pc:sldMkLst>
          <pc:docMk/>
          <pc:sldMk cId="2829113769" sldId="265"/>
        </pc:sldMkLst>
        <pc:picChg chg="mod modCrop">
          <ac:chgData name="Petr Vejstrk" userId="b1b0b7eb-3744-46a9-b958-7b815c6974ca" providerId="ADAL" clId="{33217291-C618-49A4-8498-7F958C9E6326}" dt="2023-06-08T22:16:28.208" v="215" actId="732"/>
          <ac:picMkLst>
            <pc:docMk/>
            <pc:sldMk cId="2829113769" sldId="265"/>
            <ac:picMk id="8" creationId="{36DC6459-24F4-7D5D-38D3-3BB4EE3D0AB4}"/>
          </ac:picMkLst>
        </pc:picChg>
      </pc:sldChg>
      <pc:sldChg chg="modTransition modAnim">
        <pc:chgData name="Petr Vejstrk" userId="b1b0b7eb-3744-46a9-b958-7b815c6974ca" providerId="ADAL" clId="{33217291-C618-49A4-8498-7F958C9E6326}" dt="2023-06-05T09:34:52.512" v="186"/>
        <pc:sldMkLst>
          <pc:docMk/>
          <pc:sldMk cId="3067965835" sldId="266"/>
        </pc:sldMkLst>
      </pc:sldChg>
      <pc:sldChg chg="modTransition modAnim">
        <pc:chgData name="Petr Vejstrk" userId="b1b0b7eb-3744-46a9-b958-7b815c6974ca" providerId="ADAL" clId="{33217291-C618-49A4-8498-7F958C9E6326}" dt="2023-06-05T09:34:58.464" v="189"/>
        <pc:sldMkLst>
          <pc:docMk/>
          <pc:sldMk cId="3008192221" sldId="267"/>
        </pc:sldMkLst>
      </pc:sldChg>
      <pc:sldChg chg="modTransition modAnim">
        <pc:chgData name="Petr Vejstrk" userId="b1b0b7eb-3744-46a9-b958-7b815c6974ca" providerId="ADAL" clId="{33217291-C618-49A4-8498-7F958C9E6326}" dt="2023-06-05T09:35:26.888" v="191"/>
        <pc:sldMkLst>
          <pc:docMk/>
          <pc:sldMk cId="2926656503" sldId="268"/>
        </pc:sldMkLst>
      </pc:sldChg>
      <pc:sldChg chg="modTransition modAnim">
        <pc:chgData name="Petr Vejstrk" userId="b1b0b7eb-3744-46a9-b958-7b815c6974ca" providerId="ADAL" clId="{33217291-C618-49A4-8498-7F958C9E6326}" dt="2023-06-05T09:35:36.416" v="195"/>
        <pc:sldMkLst>
          <pc:docMk/>
          <pc:sldMk cId="646228788" sldId="269"/>
        </pc:sldMkLst>
      </pc:sldChg>
      <pc:sldChg chg="modTransition modAnim">
        <pc:chgData name="Petr Vejstrk" userId="b1b0b7eb-3744-46a9-b958-7b815c6974ca" providerId="ADAL" clId="{33217291-C618-49A4-8498-7F958C9E6326}" dt="2023-06-05T09:34:46.209" v="183"/>
        <pc:sldMkLst>
          <pc:docMk/>
          <pc:sldMk cId="2205984577" sldId="270"/>
        </pc:sldMkLst>
      </pc:sldChg>
      <pc:sldChg chg="modSp modTransition modAnim">
        <pc:chgData name="Petr Vejstrk" userId="b1b0b7eb-3744-46a9-b958-7b815c6974ca" providerId="ADAL" clId="{33217291-C618-49A4-8498-7F958C9E6326}" dt="2023-06-05T09:35:40.264" v="197"/>
        <pc:sldMkLst>
          <pc:docMk/>
          <pc:sldMk cId="3018910580" sldId="271"/>
        </pc:sldMkLst>
        <pc:spChg chg="mod">
          <ac:chgData name="Petr Vejstrk" userId="b1b0b7eb-3744-46a9-b958-7b815c6974ca" providerId="ADAL" clId="{33217291-C618-49A4-8498-7F958C9E6326}" dt="2023-06-04T20:33:36.359" v="162" actId="20577"/>
          <ac:spMkLst>
            <pc:docMk/>
            <pc:sldMk cId="3018910580" sldId="271"/>
            <ac:spMk id="2" creationId="{46391971-CBEE-9BD6-CEFC-E680657D2A82}"/>
          </ac:spMkLst>
        </pc:spChg>
      </pc:sldChg>
    </pc:docChg>
  </pc:docChgLst>
  <pc:docChgLst>
    <pc:chgData name="Petr Vejstrk" userId="b1b0b7eb-3744-46a9-b958-7b815c6974ca" providerId="ADAL" clId="{CAD74D3C-8FE4-4602-8B07-CF6E553E014B}"/>
    <pc:docChg chg="undo redo custSel addSld delSld modSld sldOrd">
      <pc:chgData name="Petr Vejstrk" userId="b1b0b7eb-3744-46a9-b958-7b815c6974ca" providerId="ADAL" clId="{CAD74D3C-8FE4-4602-8B07-CF6E553E014B}" dt="2023-06-03T18:56:59.128" v="2855" actId="20577"/>
      <pc:docMkLst>
        <pc:docMk/>
      </pc:docMkLst>
      <pc:sldChg chg="modSp modTransition modAnim">
        <pc:chgData name="Petr Vejstrk" userId="b1b0b7eb-3744-46a9-b958-7b815c6974ca" providerId="ADAL" clId="{CAD74D3C-8FE4-4602-8B07-CF6E553E014B}" dt="2023-06-03T18:48:28.610" v="2834" actId="20577"/>
        <pc:sldMkLst>
          <pc:docMk/>
          <pc:sldMk cId="1487700712" sldId="256"/>
        </pc:sldMkLst>
        <pc:spChg chg="mod">
          <ac:chgData name="Petr Vejstrk" userId="b1b0b7eb-3744-46a9-b958-7b815c6974ca" providerId="ADAL" clId="{CAD74D3C-8FE4-4602-8B07-CF6E553E014B}" dt="2023-05-13T21:20:39.191" v="2818" actId="20577"/>
          <ac:spMkLst>
            <pc:docMk/>
            <pc:sldMk cId="1487700712" sldId="256"/>
            <ac:spMk id="2" creationId="{C02C5318-1A1E-49D0-B2E2-A4B0FA9E8A40}"/>
          </ac:spMkLst>
        </pc:spChg>
        <pc:spChg chg="mod">
          <ac:chgData name="Petr Vejstrk" userId="b1b0b7eb-3744-46a9-b958-7b815c6974ca" providerId="ADAL" clId="{CAD74D3C-8FE4-4602-8B07-CF6E553E014B}" dt="2023-06-03T18:48:28.610" v="2834" actId="20577"/>
          <ac:spMkLst>
            <pc:docMk/>
            <pc:sldMk cId="1487700712" sldId="256"/>
            <ac:spMk id="3" creationId="{48B6CF59-4E5B-494D-A2F7-97ADD01E6497}"/>
          </ac:spMkLst>
        </pc:spChg>
      </pc:sldChg>
      <pc:sldChg chg="addSp delSp modSp mod modTransition delAnim modAnim">
        <pc:chgData name="Petr Vejstrk" userId="b1b0b7eb-3744-46a9-b958-7b815c6974ca" providerId="ADAL" clId="{CAD74D3C-8FE4-4602-8B07-CF6E553E014B}" dt="2023-05-13T21:18:13.271" v="2816"/>
        <pc:sldMkLst>
          <pc:docMk/>
          <pc:sldMk cId="497607547" sldId="258"/>
        </pc:sldMkLst>
        <pc:spChg chg="mod">
          <ac:chgData name="Petr Vejstrk" userId="b1b0b7eb-3744-46a9-b958-7b815c6974ca" providerId="ADAL" clId="{CAD74D3C-8FE4-4602-8B07-CF6E553E014B}" dt="2023-05-13T14:40:52.958" v="264" actId="14100"/>
          <ac:spMkLst>
            <pc:docMk/>
            <pc:sldMk cId="497607547" sldId="258"/>
            <ac:spMk id="2" creationId="{921633EB-7DCB-4DDC-80AF-C885A3EE1245}"/>
          </ac:spMkLst>
        </pc:spChg>
        <pc:spChg chg="add del mod">
          <ac:chgData name="Petr Vejstrk" userId="b1b0b7eb-3744-46a9-b958-7b815c6974ca" providerId="ADAL" clId="{CAD74D3C-8FE4-4602-8B07-CF6E553E014B}" dt="2023-05-13T14:24:51.860" v="31" actId="478"/>
          <ac:spMkLst>
            <pc:docMk/>
            <pc:sldMk cId="497607547" sldId="258"/>
            <ac:spMk id="4" creationId="{382B918E-B905-0342-6B2E-135DE5B0CAB4}"/>
          </ac:spMkLst>
        </pc:spChg>
        <pc:spChg chg="add del mod">
          <ac:chgData name="Petr Vejstrk" userId="b1b0b7eb-3744-46a9-b958-7b815c6974ca" providerId="ADAL" clId="{CAD74D3C-8FE4-4602-8B07-CF6E553E014B}" dt="2023-05-13T14:24:50.165" v="30" actId="478"/>
          <ac:spMkLst>
            <pc:docMk/>
            <pc:sldMk cId="497607547" sldId="258"/>
            <ac:spMk id="6" creationId="{6032C870-4344-62A5-7E50-A3ED7A5AE0C7}"/>
          </ac:spMkLst>
        </pc:spChg>
        <pc:spChg chg="add del mod">
          <ac:chgData name="Petr Vejstrk" userId="b1b0b7eb-3744-46a9-b958-7b815c6974ca" providerId="ADAL" clId="{CAD74D3C-8FE4-4602-8B07-CF6E553E014B}" dt="2023-05-13T21:17:40.467" v="2810" actId="478"/>
          <ac:spMkLst>
            <pc:docMk/>
            <pc:sldMk cId="497607547" sldId="258"/>
            <ac:spMk id="7" creationId="{4F06F450-37A4-F60B-7A0F-D6D2801F2658}"/>
          </ac:spMkLst>
        </pc:spChg>
        <pc:spChg chg="add mod">
          <ac:chgData name="Petr Vejstrk" userId="b1b0b7eb-3744-46a9-b958-7b815c6974ca" providerId="ADAL" clId="{CAD74D3C-8FE4-4602-8B07-CF6E553E014B}" dt="2023-05-13T21:17:56.471" v="2814" actId="12"/>
          <ac:spMkLst>
            <pc:docMk/>
            <pc:sldMk cId="497607547" sldId="258"/>
            <ac:spMk id="9" creationId="{396EC68F-B921-0F54-5A4A-CF192359952F}"/>
          </ac:spMkLst>
        </pc:spChg>
        <pc:spChg chg="add del">
          <ac:chgData name="Petr Vejstrk" userId="b1b0b7eb-3744-46a9-b958-7b815c6974ca" providerId="ADAL" clId="{CAD74D3C-8FE4-4602-8B07-CF6E553E014B}" dt="2023-05-13T14:36:15.793" v="257" actId="26606"/>
          <ac:spMkLst>
            <pc:docMk/>
            <pc:sldMk cId="497607547" sldId="258"/>
            <ac:spMk id="13" creationId="{2928117C-9446-4E7F-AE62-95E0F6DB5B27}"/>
          </ac:spMkLst>
        </pc:spChg>
        <pc:spChg chg="add del">
          <ac:chgData name="Petr Vejstrk" userId="b1b0b7eb-3744-46a9-b958-7b815c6974ca" providerId="ADAL" clId="{CAD74D3C-8FE4-4602-8B07-CF6E553E014B}" dt="2023-05-13T14:36:15.793" v="257" actId="26606"/>
          <ac:spMkLst>
            <pc:docMk/>
            <pc:sldMk cId="497607547" sldId="258"/>
            <ac:spMk id="15" creationId="{84D30AFB-4D71-48B0-AA00-28EE92363A5F}"/>
          </ac:spMkLst>
        </pc:spChg>
        <pc:spChg chg="add del">
          <ac:chgData name="Petr Vejstrk" userId="b1b0b7eb-3744-46a9-b958-7b815c6974ca" providerId="ADAL" clId="{CAD74D3C-8FE4-4602-8B07-CF6E553E014B}" dt="2023-05-13T14:36:15.793" v="257" actId="26606"/>
          <ac:spMkLst>
            <pc:docMk/>
            <pc:sldMk cId="497607547" sldId="258"/>
            <ac:spMk id="17" creationId="{96A0B76F-8010-4C62-B4B6-C5FC438C059E}"/>
          </ac:spMkLst>
        </pc:spChg>
        <pc:spChg chg="add del">
          <ac:chgData name="Petr Vejstrk" userId="b1b0b7eb-3744-46a9-b958-7b815c6974ca" providerId="ADAL" clId="{CAD74D3C-8FE4-4602-8B07-CF6E553E014B}" dt="2023-05-13T14:36:15.793" v="257" actId="26606"/>
          <ac:spMkLst>
            <pc:docMk/>
            <pc:sldMk cId="497607547" sldId="258"/>
            <ac:spMk id="19" creationId="{B36BEBD5-A373-4C8C-8C06-CD8007E22F39}"/>
          </ac:spMkLst>
        </pc:spChg>
        <pc:spChg chg="add del">
          <ac:chgData name="Petr Vejstrk" userId="b1b0b7eb-3744-46a9-b958-7b815c6974ca" providerId="ADAL" clId="{CAD74D3C-8FE4-4602-8B07-CF6E553E014B}" dt="2023-05-13T14:36:15.793" v="257" actId="26606"/>
          <ac:spMkLst>
            <pc:docMk/>
            <pc:sldMk cId="497607547" sldId="258"/>
            <ac:spMk id="21" creationId="{42AC7AAA-F039-4011-98DE-17464A67B2EC}"/>
          </ac:spMkLst>
        </pc:spChg>
        <pc:grpChg chg="add del">
          <ac:chgData name="Petr Vejstrk" userId="b1b0b7eb-3744-46a9-b958-7b815c6974ca" providerId="ADAL" clId="{CAD74D3C-8FE4-4602-8B07-CF6E553E014B}" dt="2023-05-13T14:36:15.793" v="257" actId="26606"/>
          <ac:grpSpMkLst>
            <pc:docMk/>
            <pc:sldMk cId="497607547" sldId="258"/>
            <ac:grpSpMk id="23" creationId="{85EBB90B-3A54-4B2B-9FA6-7B47E1075FE9}"/>
          </ac:grpSpMkLst>
        </pc:grpChg>
        <pc:picChg chg="add mod">
          <ac:chgData name="Petr Vejstrk" userId="b1b0b7eb-3744-46a9-b958-7b815c6974ca" providerId="ADAL" clId="{CAD74D3C-8FE4-4602-8B07-CF6E553E014B}" dt="2023-05-13T14:46:19.568" v="291" actId="14100"/>
          <ac:picMkLst>
            <pc:docMk/>
            <pc:sldMk cId="497607547" sldId="258"/>
            <ac:picMk id="8" creationId="{173ECF9A-2DD4-D985-BE69-6FF614EF3490}"/>
          </ac:picMkLst>
        </pc:picChg>
        <pc:picChg chg="del">
          <ac:chgData name="Petr Vejstrk" userId="b1b0b7eb-3744-46a9-b958-7b815c6974ca" providerId="ADAL" clId="{CAD74D3C-8FE4-4602-8B07-CF6E553E014B}" dt="2023-05-13T14:24:47.106" v="28" actId="478"/>
          <ac:picMkLst>
            <pc:docMk/>
            <pc:sldMk cId="497607547" sldId="258"/>
            <ac:picMk id="11" creationId="{47D9BE16-119C-43B2-9AE6-18C4A150C0EF}"/>
          </ac:picMkLst>
        </pc:picChg>
        <pc:picChg chg="del">
          <ac:chgData name="Petr Vejstrk" userId="b1b0b7eb-3744-46a9-b958-7b815c6974ca" providerId="ADAL" clId="{CAD74D3C-8FE4-4602-8B07-CF6E553E014B}" dt="2023-05-13T14:24:48.346" v="29" actId="478"/>
          <ac:picMkLst>
            <pc:docMk/>
            <pc:sldMk cId="497607547" sldId="258"/>
            <ac:picMk id="18" creationId="{BFEA8EC1-23A4-4843-A9C3-AE771D73392A}"/>
          </ac:picMkLst>
        </pc:picChg>
      </pc:sldChg>
      <pc:sldChg chg="del">
        <pc:chgData name="Petr Vejstrk" userId="b1b0b7eb-3744-46a9-b958-7b815c6974ca" providerId="ADAL" clId="{CAD74D3C-8FE4-4602-8B07-CF6E553E014B}" dt="2023-05-13T20:25:31.887" v="2026" actId="2696"/>
        <pc:sldMkLst>
          <pc:docMk/>
          <pc:sldMk cId="4209322005" sldId="259"/>
        </pc:sldMkLst>
      </pc:sldChg>
      <pc:sldChg chg="addSp delSp modSp mod modTransition addAnim delAnim modAnim">
        <pc:chgData name="Petr Vejstrk" userId="b1b0b7eb-3744-46a9-b958-7b815c6974ca" providerId="ADAL" clId="{CAD74D3C-8FE4-4602-8B07-CF6E553E014B}" dt="2023-06-03T18:56:59.128" v="2855" actId="20577"/>
        <pc:sldMkLst>
          <pc:docMk/>
          <pc:sldMk cId="3501347425" sldId="260"/>
        </pc:sldMkLst>
        <pc:spChg chg="mod ord">
          <ac:chgData name="Petr Vejstrk" userId="b1b0b7eb-3744-46a9-b958-7b815c6974ca" providerId="ADAL" clId="{CAD74D3C-8FE4-4602-8B07-CF6E553E014B}" dt="2023-06-03T18:56:59.128" v="2855" actId="20577"/>
          <ac:spMkLst>
            <pc:docMk/>
            <pc:sldMk cId="3501347425" sldId="260"/>
            <ac:spMk id="2" creationId="{0F87E73C-2B1A-4602-BFBE-CFE1E55D9B38}"/>
          </ac:spMkLst>
        </pc:spChg>
        <pc:spChg chg="del">
          <ac:chgData name="Petr Vejstrk" userId="b1b0b7eb-3744-46a9-b958-7b815c6974ca" providerId="ADAL" clId="{CAD74D3C-8FE4-4602-8B07-CF6E553E014B}" dt="2023-05-13T20:36:49.671" v="2309" actId="478"/>
          <ac:spMkLst>
            <pc:docMk/>
            <pc:sldMk cId="3501347425" sldId="260"/>
            <ac:spMk id="3" creationId="{A9CB511D-EA45-4336-847C-1252667143B5}"/>
          </ac:spMkLst>
        </pc:spChg>
        <pc:spChg chg="add del mod">
          <ac:chgData name="Petr Vejstrk" userId="b1b0b7eb-3744-46a9-b958-7b815c6974ca" providerId="ADAL" clId="{CAD74D3C-8FE4-4602-8B07-CF6E553E014B}" dt="2023-05-13T20:36:57.003" v="2311" actId="478"/>
          <ac:spMkLst>
            <pc:docMk/>
            <pc:sldMk cId="3501347425" sldId="260"/>
            <ac:spMk id="6" creationId="{181AA31E-DBFF-3436-5F87-26F878CD5DE3}"/>
          </ac:spMkLst>
        </pc:spChg>
        <pc:spChg chg="add del">
          <ac:chgData name="Petr Vejstrk" userId="b1b0b7eb-3744-46a9-b958-7b815c6974ca" providerId="ADAL" clId="{CAD74D3C-8FE4-4602-8B07-CF6E553E014B}" dt="2023-05-13T20:40:36.230" v="2329" actId="26606"/>
          <ac:spMkLst>
            <pc:docMk/>
            <pc:sldMk cId="3501347425" sldId="260"/>
            <ac:spMk id="10" creationId="{379F11E2-8BA5-4C5C-AE7C-361E5EA011FF}"/>
          </ac:spMkLst>
        </pc:spChg>
        <pc:spChg chg="add del">
          <ac:chgData name="Petr Vejstrk" userId="b1b0b7eb-3744-46a9-b958-7b815c6974ca" providerId="ADAL" clId="{CAD74D3C-8FE4-4602-8B07-CF6E553E014B}" dt="2023-05-13T20:40:36.230" v="2329" actId="26606"/>
          <ac:spMkLst>
            <pc:docMk/>
            <pc:sldMk cId="3501347425" sldId="260"/>
            <ac:spMk id="12" creationId="{7C00E1DA-EC7C-40FC-95E3-11FDCD2E4291}"/>
          </ac:spMkLst>
        </pc:spChg>
        <pc:spChg chg="add del">
          <ac:chgData name="Petr Vejstrk" userId="b1b0b7eb-3744-46a9-b958-7b815c6974ca" providerId="ADAL" clId="{CAD74D3C-8FE4-4602-8B07-CF6E553E014B}" dt="2023-05-13T20:40:18.666" v="2314" actId="26606"/>
          <ac:spMkLst>
            <pc:docMk/>
            <pc:sldMk cId="3501347425" sldId="260"/>
            <ac:spMk id="22" creationId="{34BFB7C5-23B6-4047-BF5E-F9EEBB437CD0}"/>
          </ac:spMkLst>
        </pc:spChg>
        <pc:spChg chg="add del">
          <ac:chgData name="Petr Vejstrk" userId="b1b0b7eb-3744-46a9-b958-7b815c6974ca" providerId="ADAL" clId="{CAD74D3C-8FE4-4602-8B07-CF6E553E014B}" dt="2023-05-13T20:40:29.980" v="2322" actId="26606"/>
          <ac:spMkLst>
            <pc:docMk/>
            <pc:sldMk cId="3501347425" sldId="260"/>
            <ac:spMk id="23" creationId="{17C35B5F-59FB-4E4A-A4E6-85CC504D7918}"/>
          </ac:spMkLst>
        </pc:spChg>
        <pc:spChg chg="add del">
          <ac:chgData name="Petr Vejstrk" userId="b1b0b7eb-3744-46a9-b958-7b815c6974ca" providerId="ADAL" clId="{CAD74D3C-8FE4-4602-8B07-CF6E553E014B}" dt="2023-05-13T20:40:18.666" v="2314" actId="26606"/>
          <ac:spMkLst>
            <pc:docMk/>
            <pc:sldMk cId="3501347425" sldId="260"/>
            <ac:spMk id="24" creationId="{FBC3CD9F-A361-4496-A6E0-24338B2A6901}"/>
          </ac:spMkLst>
        </pc:spChg>
        <pc:spChg chg="add del">
          <ac:chgData name="Petr Vejstrk" userId="b1b0b7eb-3744-46a9-b958-7b815c6974ca" providerId="ADAL" clId="{CAD74D3C-8FE4-4602-8B07-CF6E553E014B}" dt="2023-05-13T20:40:18.666" v="2314" actId="26606"/>
          <ac:spMkLst>
            <pc:docMk/>
            <pc:sldMk cId="3501347425" sldId="260"/>
            <ac:spMk id="26" creationId="{D37DA931-62D6-4B32-9103-84C0960AEA6D}"/>
          </ac:spMkLst>
        </pc:spChg>
        <pc:spChg chg="add del">
          <ac:chgData name="Petr Vejstrk" userId="b1b0b7eb-3744-46a9-b958-7b815c6974ca" providerId="ADAL" clId="{CAD74D3C-8FE4-4602-8B07-CF6E553E014B}" dt="2023-05-13T20:40:18.666" v="2314" actId="26606"/>
          <ac:spMkLst>
            <pc:docMk/>
            <pc:sldMk cId="3501347425" sldId="260"/>
            <ac:spMk id="28" creationId="{4695E140-9B6E-43E9-B17E-CDFE3FCA8AFB}"/>
          </ac:spMkLst>
        </pc:spChg>
        <pc:spChg chg="add del">
          <ac:chgData name="Petr Vejstrk" userId="b1b0b7eb-3744-46a9-b958-7b815c6974ca" providerId="ADAL" clId="{CAD74D3C-8FE4-4602-8B07-CF6E553E014B}" dt="2023-05-13T20:40:24.289" v="2316" actId="26606"/>
          <ac:spMkLst>
            <pc:docMk/>
            <pc:sldMk cId="3501347425" sldId="260"/>
            <ac:spMk id="30" creationId="{F115DB35-53D7-4EDC-A965-A434929617CC}"/>
          </ac:spMkLst>
        </pc:spChg>
        <pc:spChg chg="add del">
          <ac:chgData name="Petr Vejstrk" userId="b1b0b7eb-3744-46a9-b958-7b815c6974ca" providerId="ADAL" clId="{CAD74D3C-8FE4-4602-8B07-CF6E553E014B}" dt="2023-05-13T20:40:24.289" v="2316" actId="26606"/>
          <ac:spMkLst>
            <pc:docMk/>
            <pc:sldMk cId="3501347425" sldId="260"/>
            <ac:spMk id="31" creationId="{4B610F9C-62FE-46FC-8607-C35030B6321A}"/>
          </ac:spMkLst>
        </pc:spChg>
        <pc:spChg chg="add del">
          <ac:chgData name="Petr Vejstrk" userId="b1b0b7eb-3744-46a9-b958-7b815c6974ca" providerId="ADAL" clId="{CAD74D3C-8FE4-4602-8B07-CF6E553E014B}" dt="2023-05-13T20:40:25.521" v="2318" actId="26606"/>
          <ac:spMkLst>
            <pc:docMk/>
            <pc:sldMk cId="3501347425" sldId="260"/>
            <ac:spMk id="33" creationId="{5CC2B463-6BD5-411E-A3CA-67A9FE00313A}"/>
          </ac:spMkLst>
        </pc:spChg>
        <pc:spChg chg="add del">
          <ac:chgData name="Petr Vejstrk" userId="b1b0b7eb-3744-46a9-b958-7b815c6974ca" providerId="ADAL" clId="{CAD74D3C-8FE4-4602-8B07-CF6E553E014B}" dt="2023-05-13T20:40:25.521" v="2318" actId="26606"/>
          <ac:spMkLst>
            <pc:docMk/>
            <pc:sldMk cId="3501347425" sldId="260"/>
            <ac:spMk id="34" creationId="{E83E6F24-3E64-4893-9F13-7BEE01C841E4}"/>
          </ac:spMkLst>
        </pc:spChg>
        <pc:spChg chg="add del">
          <ac:chgData name="Petr Vejstrk" userId="b1b0b7eb-3744-46a9-b958-7b815c6974ca" providerId="ADAL" clId="{CAD74D3C-8FE4-4602-8B07-CF6E553E014B}" dt="2023-05-13T20:40:26.961" v="2320" actId="26606"/>
          <ac:spMkLst>
            <pc:docMk/>
            <pc:sldMk cId="3501347425" sldId="260"/>
            <ac:spMk id="37" creationId="{34BFB7C5-23B6-4047-BF5E-F9EEBB437CD0}"/>
          </ac:spMkLst>
        </pc:spChg>
        <pc:spChg chg="add del">
          <ac:chgData name="Petr Vejstrk" userId="b1b0b7eb-3744-46a9-b958-7b815c6974ca" providerId="ADAL" clId="{CAD74D3C-8FE4-4602-8B07-CF6E553E014B}" dt="2023-05-13T20:40:26.961" v="2320" actId="26606"/>
          <ac:spMkLst>
            <pc:docMk/>
            <pc:sldMk cId="3501347425" sldId="260"/>
            <ac:spMk id="38" creationId="{FBC3CD9F-A361-4496-A6E0-24338B2A6901}"/>
          </ac:spMkLst>
        </pc:spChg>
        <pc:spChg chg="add del">
          <ac:chgData name="Petr Vejstrk" userId="b1b0b7eb-3744-46a9-b958-7b815c6974ca" providerId="ADAL" clId="{CAD74D3C-8FE4-4602-8B07-CF6E553E014B}" dt="2023-05-13T20:40:26.961" v="2320" actId="26606"/>
          <ac:spMkLst>
            <pc:docMk/>
            <pc:sldMk cId="3501347425" sldId="260"/>
            <ac:spMk id="39" creationId="{D37DA931-62D6-4B32-9103-84C0960AEA6D}"/>
          </ac:spMkLst>
        </pc:spChg>
        <pc:spChg chg="add del">
          <ac:chgData name="Petr Vejstrk" userId="b1b0b7eb-3744-46a9-b958-7b815c6974ca" providerId="ADAL" clId="{CAD74D3C-8FE4-4602-8B07-CF6E553E014B}" dt="2023-05-13T20:40:26.961" v="2320" actId="26606"/>
          <ac:spMkLst>
            <pc:docMk/>
            <pc:sldMk cId="3501347425" sldId="260"/>
            <ac:spMk id="40" creationId="{4695E140-9B6E-43E9-B17E-CDFE3FCA8AFB}"/>
          </ac:spMkLst>
        </pc:spChg>
        <pc:spChg chg="add del">
          <ac:chgData name="Petr Vejstrk" userId="b1b0b7eb-3744-46a9-b958-7b815c6974ca" providerId="ADAL" clId="{CAD74D3C-8FE4-4602-8B07-CF6E553E014B}" dt="2023-05-13T20:40:32.512" v="2325" actId="26606"/>
          <ac:spMkLst>
            <pc:docMk/>
            <pc:sldMk cId="3501347425" sldId="260"/>
            <ac:spMk id="44" creationId="{DEA81853-BCE1-4B7C-922E-A502B7B5FDD6}"/>
          </ac:spMkLst>
        </pc:spChg>
        <pc:spChg chg="add del">
          <ac:chgData name="Petr Vejstrk" userId="b1b0b7eb-3744-46a9-b958-7b815c6974ca" providerId="ADAL" clId="{CAD74D3C-8FE4-4602-8B07-CF6E553E014B}" dt="2023-05-13T20:40:32.512" v="2325" actId="26606"/>
          <ac:spMkLst>
            <pc:docMk/>
            <pc:sldMk cId="3501347425" sldId="260"/>
            <ac:spMk id="45" creationId="{4A53F3F5-328C-4AC3-B3C4-6A9D4C3D370C}"/>
          </ac:spMkLst>
        </pc:spChg>
        <pc:spChg chg="add del">
          <ac:chgData name="Petr Vejstrk" userId="b1b0b7eb-3744-46a9-b958-7b815c6974ca" providerId="ADAL" clId="{CAD74D3C-8FE4-4602-8B07-CF6E553E014B}" dt="2023-05-13T20:40:32.512" v="2325" actId="26606"/>
          <ac:spMkLst>
            <pc:docMk/>
            <pc:sldMk cId="3501347425" sldId="260"/>
            <ac:spMk id="46" creationId="{60ECACBD-42EC-44A4-B0DE-2DEDB73E1301}"/>
          </ac:spMkLst>
        </pc:spChg>
        <pc:spChg chg="add del">
          <ac:chgData name="Petr Vejstrk" userId="b1b0b7eb-3744-46a9-b958-7b815c6974ca" providerId="ADAL" clId="{CAD74D3C-8FE4-4602-8B07-CF6E553E014B}" dt="2023-05-13T20:40:32.512" v="2325" actId="26606"/>
          <ac:spMkLst>
            <pc:docMk/>
            <pc:sldMk cId="3501347425" sldId="260"/>
            <ac:spMk id="47" creationId="{9BBB5757-5277-4AC5-8E2C-46B13387BCA7}"/>
          </ac:spMkLst>
        </pc:spChg>
        <pc:spChg chg="add del">
          <ac:chgData name="Petr Vejstrk" userId="b1b0b7eb-3744-46a9-b958-7b815c6974ca" providerId="ADAL" clId="{CAD74D3C-8FE4-4602-8B07-CF6E553E014B}" dt="2023-05-13T20:40:36.220" v="2328" actId="26606"/>
          <ac:spMkLst>
            <pc:docMk/>
            <pc:sldMk cId="3501347425" sldId="260"/>
            <ac:spMk id="49" creationId="{28D511D2-9CF1-40DE-BB88-A5A48A0E8AC6}"/>
          </ac:spMkLst>
        </pc:spChg>
        <pc:spChg chg="add del">
          <ac:chgData name="Petr Vejstrk" userId="b1b0b7eb-3744-46a9-b958-7b815c6974ca" providerId="ADAL" clId="{CAD74D3C-8FE4-4602-8B07-CF6E553E014B}" dt="2023-05-13T20:43:13.802" v="2331" actId="26606"/>
          <ac:spMkLst>
            <pc:docMk/>
            <pc:sldMk cId="3501347425" sldId="260"/>
            <ac:spMk id="54" creationId="{34BFB7C5-23B6-4047-BF5E-F9EEBB437CD0}"/>
          </ac:spMkLst>
        </pc:spChg>
        <pc:spChg chg="add del">
          <ac:chgData name="Petr Vejstrk" userId="b1b0b7eb-3744-46a9-b958-7b815c6974ca" providerId="ADAL" clId="{CAD74D3C-8FE4-4602-8B07-CF6E553E014B}" dt="2023-05-13T20:43:13.802" v="2331" actId="26606"/>
          <ac:spMkLst>
            <pc:docMk/>
            <pc:sldMk cId="3501347425" sldId="260"/>
            <ac:spMk id="55" creationId="{FBC3CD9F-A361-4496-A6E0-24338B2A6901}"/>
          </ac:spMkLst>
        </pc:spChg>
        <pc:spChg chg="add del">
          <ac:chgData name="Petr Vejstrk" userId="b1b0b7eb-3744-46a9-b958-7b815c6974ca" providerId="ADAL" clId="{CAD74D3C-8FE4-4602-8B07-CF6E553E014B}" dt="2023-05-13T20:43:13.802" v="2331" actId="26606"/>
          <ac:spMkLst>
            <pc:docMk/>
            <pc:sldMk cId="3501347425" sldId="260"/>
            <ac:spMk id="56" creationId="{D37DA931-62D6-4B32-9103-84C0960AEA6D}"/>
          </ac:spMkLst>
        </pc:spChg>
        <pc:spChg chg="add del">
          <ac:chgData name="Petr Vejstrk" userId="b1b0b7eb-3744-46a9-b958-7b815c6974ca" providerId="ADAL" clId="{CAD74D3C-8FE4-4602-8B07-CF6E553E014B}" dt="2023-05-13T20:43:13.802" v="2331" actId="26606"/>
          <ac:spMkLst>
            <pc:docMk/>
            <pc:sldMk cId="3501347425" sldId="260"/>
            <ac:spMk id="57" creationId="{4695E140-9B6E-43E9-B17E-CDFE3FCA8AFB}"/>
          </ac:spMkLst>
        </pc:spChg>
        <pc:spChg chg="add del">
          <ac:chgData name="Petr Vejstrk" userId="b1b0b7eb-3744-46a9-b958-7b815c6974ca" providerId="ADAL" clId="{CAD74D3C-8FE4-4602-8B07-CF6E553E014B}" dt="2023-05-13T20:44:30.620" v="2338" actId="26606"/>
          <ac:spMkLst>
            <pc:docMk/>
            <pc:sldMk cId="3501347425" sldId="260"/>
            <ac:spMk id="62" creationId="{99D7C13F-A74A-458C-BD0A-E94D29F59A8A}"/>
          </ac:spMkLst>
        </pc:spChg>
        <pc:spChg chg="add del">
          <ac:chgData name="Petr Vejstrk" userId="b1b0b7eb-3744-46a9-b958-7b815c6974ca" providerId="ADAL" clId="{CAD74D3C-8FE4-4602-8B07-CF6E553E014B}" dt="2023-05-13T20:44:30.620" v="2338" actId="26606"/>
          <ac:spMkLst>
            <pc:docMk/>
            <pc:sldMk cId="3501347425" sldId="260"/>
            <ac:spMk id="64" creationId="{4EA0D2BB-E66C-43E1-9553-F0782C709386}"/>
          </ac:spMkLst>
        </pc:spChg>
        <pc:spChg chg="add">
          <ac:chgData name="Petr Vejstrk" userId="b1b0b7eb-3744-46a9-b958-7b815c6974ca" providerId="ADAL" clId="{CAD74D3C-8FE4-4602-8B07-CF6E553E014B}" dt="2023-05-13T20:44:30.620" v="2338" actId="26606"/>
          <ac:spMkLst>
            <pc:docMk/>
            <pc:sldMk cId="3501347425" sldId="260"/>
            <ac:spMk id="69" creationId="{5CC2B463-6BD5-411E-A3CA-67A9FE00313A}"/>
          </ac:spMkLst>
        </pc:spChg>
        <pc:spChg chg="add">
          <ac:chgData name="Petr Vejstrk" userId="b1b0b7eb-3744-46a9-b958-7b815c6974ca" providerId="ADAL" clId="{CAD74D3C-8FE4-4602-8B07-CF6E553E014B}" dt="2023-05-13T20:44:30.620" v="2338" actId="26606"/>
          <ac:spMkLst>
            <pc:docMk/>
            <pc:sldMk cId="3501347425" sldId="260"/>
            <ac:spMk id="71" creationId="{E83E6F24-3E64-4893-9F13-7BEE01C841E4}"/>
          </ac:spMkLst>
        </pc:spChg>
        <pc:grpChg chg="add del">
          <ac:chgData name="Petr Vejstrk" userId="b1b0b7eb-3744-46a9-b958-7b815c6974ca" providerId="ADAL" clId="{CAD74D3C-8FE4-4602-8B07-CF6E553E014B}" dt="2023-05-13T20:40:36.230" v="2329" actId="26606"/>
          <ac:grpSpMkLst>
            <pc:docMk/>
            <pc:sldMk cId="3501347425" sldId="260"/>
            <ac:grpSpMk id="14" creationId="{9A421166-2996-41A7-B094-AE5316F347DD}"/>
          </ac:grpSpMkLst>
        </pc:grpChg>
        <pc:grpChg chg="add del">
          <ac:chgData name="Petr Vejstrk" userId="b1b0b7eb-3744-46a9-b958-7b815c6974ca" providerId="ADAL" clId="{CAD74D3C-8FE4-4602-8B07-CF6E553E014B}" dt="2023-05-13T20:40:29.980" v="2322" actId="26606"/>
          <ac:grpSpMkLst>
            <pc:docMk/>
            <pc:sldMk cId="3501347425" sldId="260"/>
            <ac:grpSpMk id="25" creationId="{266203B4-6411-4E9D-AAC1-D798EF7311A2}"/>
          </ac:grpSpMkLst>
        </pc:grpChg>
        <pc:grpChg chg="add del">
          <ac:chgData name="Petr Vejstrk" userId="b1b0b7eb-3744-46a9-b958-7b815c6974ca" providerId="ADAL" clId="{CAD74D3C-8FE4-4602-8B07-CF6E553E014B}" dt="2023-05-13T20:40:36.220" v="2328" actId="26606"/>
          <ac:grpSpMkLst>
            <pc:docMk/>
            <pc:sldMk cId="3501347425" sldId="260"/>
            <ac:grpSpMk id="51" creationId="{40ADCA80-A0B1-4379-94EC-0A1A73BE1E7C}"/>
          </ac:grpSpMkLst>
        </pc:grpChg>
        <pc:picChg chg="del">
          <ac:chgData name="Petr Vejstrk" userId="b1b0b7eb-3744-46a9-b958-7b815c6974ca" providerId="ADAL" clId="{CAD74D3C-8FE4-4602-8B07-CF6E553E014B}" dt="2023-05-13T20:39:35.839" v="2312" actId="478"/>
          <ac:picMkLst>
            <pc:docMk/>
            <pc:sldMk cId="3501347425" sldId="260"/>
            <ac:picMk id="5" creationId="{A21EA617-6D48-425F-97A8-7FEC82C8F401}"/>
          </ac:picMkLst>
        </pc:picChg>
        <pc:picChg chg="add mod ord">
          <ac:chgData name="Petr Vejstrk" userId="b1b0b7eb-3744-46a9-b958-7b815c6974ca" providerId="ADAL" clId="{CAD74D3C-8FE4-4602-8B07-CF6E553E014B}" dt="2023-05-13T20:44:30.620" v="2338" actId="26606"/>
          <ac:picMkLst>
            <pc:docMk/>
            <pc:sldMk cId="3501347425" sldId="260"/>
            <ac:picMk id="7" creationId="{A92422CA-AB36-0C0D-EE22-4ABED1D8FD46}"/>
          </ac:picMkLst>
        </pc:picChg>
        <pc:picChg chg="add del">
          <ac:chgData name="Petr Vejstrk" userId="b1b0b7eb-3744-46a9-b958-7b815c6974ca" providerId="ADAL" clId="{CAD74D3C-8FE4-4602-8B07-CF6E553E014B}" dt="2023-05-13T20:40:29.980" v="2322" actId="26606"/>
          <ac:picMkLst>
            <pc:docMk/>
            <pc:sldMk cId="3501347425" sldId="260"/>
            <ac:picMk id="19" creationId="{6C73078C-8F94-3D02-E3F1-6BCA13390555}"/>
          </ac:picMkLst>
        </pc:picChg>
        <pc:picChg chg="add del">
          <ac:chgData name="Petr Vejstrk" userId="b1b0b7eb-3744-46a9-b958-7b815c6974ca" providerId="ADAL" clId="{CAD74D3C-8FE4-4602-8B07-CF6E553E014B}" dt="2023-05-13T20:40:24.289" v="2316" actId="26606"/>
          <ac:picMkLst>
            <pc:docMk/>
            <pc:sldMk cId="3501347425" sldId="260"/>
            <ac:picMk id="21" creationId="{D536F7B4-195A-BEC4-32A2-D939EF83C009}"/>
          </ac:picMkLst>
        </pc:picChg>
        <pc:picChg chg="add del">
          <ac:chgData name="Petr Vejstrk" userId="b1b0b7eb-3744-46a9-b958-7b815c6974ca" providerId="ADAL" clId="{CAD74D3C-8FE4-4602-8B07-CF6E553E014B}" dt="2023-05-13T20:40:25.521" v="2318" actId="26606"/>
          <ac:picMkLst>
            <pc:docMk/>
            <pc:sldMk cId="3501347425" sldId="260"/>
            <ac:picMk id="35" creationId="{567CB3B2-6501-2DAE-000C-63C61B2B650F}"/>
          </ac:picMkLst>
        </pc:picChg>
        <pc:picChg chg="add del">
          <ac:chgData name="Petr Vejstrk" userId="b1b0b7eb-3744-46a9-b958-7b815c6974ca" providerId="ADAL" clId="{CAD74D3C-8FE4-4602-8B07-CF6E553E014B}" dt="2023-05-13T20:40:36.220" v="2328" actId="26606"/>
          <ac:picMkLst>
            <pc:docMk/>
            <pc:sldMk cId="3501347425" sldId="260"/>
            <ac:picMk id="50" creationId="{B39105EE-C6EB-9D11-AB97-523E6EC21998}"/>
          </ac:picMkLst>
        </pc:picChg>
      </pc:sldChg>
      <pc:sldChg chg="addSp delSp modSp del mod">
        <pc:chgData name="Petr Vejstrk" userId="b1b0b7eb-3744-46a9-b958-7b815c6974ca" providerId="ADAL" clId="{CAD74D3C-8FE4-4602-8B07-CF6E553E014B}" dt="2023-05-13T14:41:04.432" v="265" actId="2696"/>
        <pc:sldMkLst>
          <pc:docMk/>
          <pc:sldMk cId="1703342593" sldId="261"/>
        </pc:sldMkLst>
        <pc:spChg chg="add mod">
          <ac:chgData name="Petr Vejstrk" userId="b1b0b7eb-3744-46a9-b958-7b815c6974ca" providerId="ADAL" clId="{CAD74D3C-8FE4-4602-8B07-CF6E553E014B}" dt="2023-05-13T14:23:45.277" v="2" actId="1076"/>
          <ac:spMkLst>
            <pc:docMk/>
            <pc:sldMk cId="1703342593" sldId="261"/>
            <ac:spMk id="8" creationId="{0324AD78-D71A-5DAE-0569-362D8CA8E158}"/>
          </ac:spMkLst>
        </pc:spChg>
        <pc:graphicFrameChg chg="del mod">
          <ac:chgData name="Petr Vejstrk" userId="b1b0b7eb-3744-46a9-b958-7b815c6974ca" providerId="ADAL" clId="{CAD74D3C-8FE4-4602-8B07-CF6E553E014B}" dt="2023-05-13T14:23:31.544" v="1" actId="478"/>
          <ac:graphicFrameMkLst>
            <pc:docMk/>
            <pc:sldMk cId="1703342593" sldId="261"/>
            <ac:graphicFrameMk id="4" creationId="{81E592E1-99DF-4294-A2E9-EF46299BD3F4}"/>
          </ac:graphicFrameMkLst>
        </pc:graphicFrameChg>
      </pc:sldChg>
      <pc:sldChg chg="addSp delSp modSp new mod modTransition modAnim">
        <pc:chgData name="Petr Vejstrk" userId="b1b0b7eb-3744-46a9-b958-7b815c6974ca" providerId="ADAL" clId="{CAD74D3C-8FE4-4602-8B07-CF6E553E014B}" dt="2023-06-03T18:49:36.597" v="2835" actId="207"/>
        <pc:sldMkLst>
          <pc:docMk/>
          <pc:sldMk cId="2938339104" sldId="261"/>
        </pc:sldMkLst>
        <pc:spChg chg="mod">
          <ac:chgData name="Petr Vejstrk" userId="b1b0b7eb-3744-46a9-b958-7b815c6974ca" providerId="ADAL" clId="{CAD74D3C-8FE4-4602-8B07-CF6E553E014B}" dt="2023-05-13T14:41:37.358" v="278" actId="242"/>
          <ac:spMkLst>
            <pc:docMk/>
            <pc:sldMk cId="2938339104" sldId="261"/>
            <ac:spMk id="2" creationId="{8E7E1500-B40E-8E1E-EDB2-5FDEAC7F36FD}"/>
          </ac:spMkLst>
        </pc:spChg>
        <pc:spChg chg="del">
          <ac:chgData name="Petr Vejstrk" userId="b1b0b7eb-3744-46a9-b958-7b815c6974ca" providerId="ADAL" clId="{CAD74D3C-8FE4-4602-8B07-CF6E553E014B}" dt="2023-05-13T14:41:40.549" v="279" actId="478"/>
          <ac:spMkLst>
            <pc:docMk/>
            <pc:sldMk cId="2938339104" sldId="261"/>
            <ac:spMk id="3" creationId="{1FB7B6FE-EAC1-F2B7-03F2-85E407BCD141}"/>
          </ac:spMkLst>
        </pc:spChg>
        <pc:spChg chg="del">
          <ac:chgData name="Petr Vejstrk" userId="b1b0b7eb-3744-46a9-b958-7b815c6974ca" providerId="ADAL" clId="{CAD74D3C-8FE4-4602-8B07-CF6E553E014B}" dt="2023-05-13T14:41:44.147" v="280" actId="478"/>
          <ac:spMkLst>
            <pc:docMk/>
            <pc:sldMk cId="2938339104" sldId="261"/>
            <ac:spMk id="4" creationId="{1B7E4091-5577-4016-A54E-FC8140355528}"/>
          </ac:spMkLst>
        </pc:spChg>
        <pc:spChg chg="add mod">
          <ac:chgData name="Petr Vejstrk" userId="b1b0b7eb-3744-46a9-b958-7b815c6974ca" providerId="ADAL" clId="{CAD74D3C-8FE4-4602-8B07-CF6E553E014B}" dt="2023-06-03T18:49:36.597" v="2835" actId="207"/>
          <ac:spMkLst>
            <pc:docMk/>
            <pc:sldMk cId="2938339104" sldId="261"/>
            <ac:spMk id="6" creationId="{4245BC54-C8CB-9083-B983-43CE6D4CBA24}"/>
          </ac:spMkLst>
        </pc:spChg>
        <pc:picChg chg="add del mod">
          <ac:chgData name="Petr Vejstrk" userId="b1b0b7eb-3744-46a9-b958-7b815c6974ca" providerId="ADAL" clId="{CAD74D3C-8FE4-4602-8B07-CF6E553E014B}" dt="2023-05-13T14:46:28.843" v="294" actId="478"/>
          <ac:picMkLst>
            <pc:docMk/>
            <pc:sldMk cId="2938339104" sldId="261"/>
            <ac:picMk id="5" creationId="{BF42B123-0F7E-3F68-ACBA-C54FCA77B229}"/>
          </ac:picMkLst>
        </pc:picChg>
        <pc:picChg chg="add mod">
          <ac:chgData name="Petr Vejstrk" userId="b1b0b7eb-3744-46a9-b958-7b815c6974ca" providerId="ADAL" clId="{CAD74D3C-8FE4-4602-8B07-CF6E553E014B}" dt="2023-05-13T14:46:32.662" v="295"/>
          <ac:picMkLst>
            <pc:docMk/>
            <pc:sldMk cId="2938339104" sldId="261"/>
            <ac:picMk id="7" creationId="{9F611230-9846-B4F7-3529-27B53CE73C88}"/>
          </ac:picMkLst>
        </pc:picChg>
      </pc:sldChg>
      <pc:sldChg chg="addSp delSp modSp new mod modTransition modAnim">
        <pc:chgData name="Petr Vejstrk" userId="b1b0b7eb-3744-46a9-b958-7b815c6974ca" providerId="ADAL" clId="{CAD74D3C-8FE4-4602-8B07-CF6E553E014B}" dt="2023-05-13T21:14:24.284" v="2793"/>
        <pc:sldMkLst>
          <pc:docMk/>
          <pc:sldMk cId="3677757112" sldId="262"/>
        </pc:sldMkLst>
        <pc:spChg chg="mod">
          <ac:chgData name="Petr Vejstrk" userId="b1b0b7eb-3744-46a9-b958-7b815c6974ca" providerId="ADAL" clId="{CAD74D3C-8FE4-4602-8B07-CF6E553E014B}" dt="2023-05-13T15:29:34.246" v="598" actId="403"/>
          <ac:spMkLst>
            <pc:docMk/>
            <pc:sldMk cId="3677757112" sldId="262"/>
            <ac:spMk id="2" creationId="{1FFD84EF-9F97-6D79-D70D-F9020352A4EC}"/>
          </ac:spMkLst>
        </pc:spChg>
        <pc:spChg chg="del">
          <ac:chgData name="Petr Vejstrk" userId="b1b0b7eb-3744-46a9-b958-7b815c6974ca" providerId="ADAL" clId="{CAD74D3C-8FE4-4602-8B07-CF6E553E014B}" dt="2023-05-13T15:24:31.621" v="311" actId="478"/>
          <ac:spMkLst>
            <pc:docMk/>
            <pc:sldMk cId="3677757112" sldId="262"/>
            <ac:spMk id="3" creationId="{57D0E8B5-F0D5-C019-7426-26D30DDDA549}"/>
          </ac:spMkLst>
        </pc:spChg>
        <pc:spChg chg="del">
          <ac:chgData name="Petr Vejstrk" userId="b1b0b7eb-3744-46a9-b958-7b815c6974ca" providerId="ADAL" clId="{CAD74D3C-8FE4-4602-8B07-CF6E553E014B}" dt="2023-05-13T15:24:34.278" v="312" actId="478"/>
          <ac:spMkLst>
            <pc:docMk/>
            <pc:sldMk cId="3677757112" sldId="262"/>
            <ac:spMk id="4" creationId="{5EC2DB3B-6C1D-59E7-E0BF-1F2F87DF12F4}"/>
          </ac:spMkLst>
        </pc:spChg>
        <pc:spChg chg="add del mod">
          <ac:chgData name="Petr Vejstrk" userId="b1b0b7eb-3744-46a9-b958-7b815c6974ca" providerId="ADAL" clId="{CAD74D3C-8FE4-4602-8B07-CF6E553E014B}" dt="2023-05-13T15:28:57.999" v="594" actId="26606"/>
          <ac:spMkLst>
            <pc:docMk/>
            <pc:sldMk cId="3677757112" sldId="262"/>
            <ac:spMk id="6" creationId="{A0188137-B0CA-6940-D786-62F211449AB5}"/>
          </ac:spMkLst>
        </pc:spChg>
        <pc:graphicFrameChg chg="add del">
          <ac:chgData name="Petr Vejstrk" userId="b1b0b7eb-3744-46a9-b958-7b815c6974ca" providerId="ADAL" clId="{CAD74D3C-8FE4-4602-8B07-CF6E553E014B}" dt="2023-05-13T15:28:53.662" v="589" actId="26606"/>
          <ac:graphicFrameMkLst>
            <pc:docMk/>
            <pc:sldMk cId="3677757112" sldId="262"/>
            <ac:graphicFrameMk id="8" creationId="{63A3277D-E8DF-4356-16BB-67970CFFCC80}"/>
          </ac:graphicFrameMkLst>
        </pc:graphicFrameChg>
        <pc:graphicFrameChg chg="add del">
          <ac:chgData name="Petr Vejstrk" userId="b1b0b7eb-3744-46a9-b958-7b815c6974ca" providerId="ADAL" clId="{CAD74D3C-8FE4-4602-8B07-CF6E553E014B}" dt="2023-05-13T15:28:54.855" v="591" actId="26606"/>
          <ac:graphicFrameMkLst>
            <pc:docMk/>
            <pc:sldMk cId="3677757112" sldId="262"/>
            <ac:graphicFrameMk id="10" creationId="{E2E47973-2C10-ED48-2419-FC383480E6B3}"/>
          </ac:graphicFrameMkLst>
        </pc:graphicFrameChg>
        <pc:graphicFrameChg chg="add del">
          <ac:chgData name="Petr Vejstrk" userId="b1b0b7eb-3744-46a9-b958-7b815c6974ca" providerId="ADAL" clId="{CAD74D3C-8FE4-4602-8B07-CF6E553E014B}" dt="2023-05-13T15:28:57.975" v="593" actId="26606"/>
          <ac:graphicFrameMkLst>
            <pc:docMk/>
            <pc:sldMk cId="3677757112" sldId="262"/>
            <ac:graphicFrameMk id="12" creationId="{5C2E531E-A39D-49A3-95AB-E6269EFFA22E}"/>
          </ac:graphicFrameMkLst>
        </pc:graphicFrameChg>
        <pc:graphicFrameChg chg="add mod modGraphic">
          <ac:chgData name="Petr Vejstrk" userId="b1b0b7eb-3744-46a9-b958-7b815c6974ca" providerId="ADAL" clId="{CAD74D3C-8FE4-4602-8B07-CF6E553E014B}" dt="2023-05-13T21:06:12.110" v="2653"/>
          <ac:graphicFrameMkLst>
            <pc:docMk/>
            <pc:sldMk cId="3677757112" sldId="262"/>
            <ac:graphicFrameMk id="14" creationId="{A0434AE4-B4C7-AF48-6852-0C6DB3FFF954}"/>
          </ac:graphicFrameMkLst>
        </pc:graphicFrameChg>
        <pc:picChg chg="add mod">
          <ac:chgData name="Petr Vejstrk" userId="b1b0b7eb-3744-46a9-b958-7b815c6974ca" providerId="ADAL" clId="{CAD74D3C-8FE4-4602-8B07-CF6E553E014B}" dt="2023-05-13T15:24:43.548" v="314"/>
          <ac:picMkLst>
            <pc:docMk/>
            <pc:sldMk cId="3677757112" sldId="262"/>
            <ac:picMk id="5" creationId="{A9F376D9-15A7-EB75-E21B-7E6277921259}"/>
          </ac:picMkLst>
        </pc:picChg>
      </pc:sldChg>
      <pc:sldChg chg="addSp delSp modSp new mod modTransition modAnim">
        <pc:chgData name="Petr Vejstrk" userId="b1b0b7eb-3744-46a9-b958-7b815c6974ca" providerId="ADAL" clId="{CAD74D3C-8FE4-4602-8B07-CF6E553E014B}" dt="2023-06-03T18:50:42.859" v="2853" actId="20577"/>
        <pc:sldMkLst>
          <pc:docMk/>
          <pc:sldMk cId="1932337918" sldId="263"/>
        </pc:sldMkLst>
        <pc:spChg chg="mod">
          <ac:chgData name="Petr Vejstrk" userId="b1b0b7eb-3744-46a9-b958-7b815c6974ca" providerId="ADAL" clId="{CAD74D3C-8FE4-4602-8B07-CF6E553E014B}" dt="2023-05-13T15:33:25.413" v="667" actId="313"/>
          <ac:spMkLst>
            <pc:docMk/>
            <pc:sldMk cId="1932337918" sldId="263"/>
            <ac:spMk id="2" creationId="{EAB10365-EF42-7C65-2F78-7C12477F8DA2}"/>
          </ac:spMkLst>
        </pc:spChg>
        <pc:spChg chg="del">
          <ac:chgData name="Petr Vejstrk" userId="b1b0b7eb-3744-46a9-b958-7b815c6974ca" providerId="ADAL" clId="{CAD74D3C-8FE4-4602-8B07-CF6E553E014B}" dt="2023-05-13T15:33:28.848" v="668" actId="478"/>
          <ac:spMkLst>
            <pc:docMk/>
            <pc:sldMk cId="1932337918" sldId="263"/>
            <ac:spMk id="3" creationId="{CE59888A-58C2-CD15-B9D1-75B722FC1981}"/>
          </ac:spMkLst>
        </pc:spChg>
        <pc:spChg chg="del">
          <ac:chgData name="Petr Vejstrk" userId="b1b0b7eb-3744-46a9-b958-7b815c6974ca" providerId="ADAL" clId="{CAD74D3C-8FE4-4602-8B07-CF6E553E014B}" dt="2023-05-13T15:32:47.993" v="644" actId="478"/>
          <ac:spMkLst>
            <pc:docMk/>
            <pc:sldMk cId="1932337918" sldId="263"/>
            <ac:spMk id="4" creationId="{D99BC7EF-5B6C-8FBB-27BE-77671395FFD3}"/>
          </ac:spMkLst>
        </pc:spChg>
        <pc:spChg chg="add del mod">
          <ac:chgData name="Petr Vejstrk" userId="b1b0b7eb-3744-46a9-b958-7b815c6974ca" providerId="ADAL" clId="{CAD74D3C-8FE4-4602-8B07-CF6E553E014B}" dt="2023-05-13T15:46:41.937" v="1142" actId="26606"/>
          <ac:spMkLst>
            <pc:docMk/>
            <pc:sldMk cId="1932337918" sldId="263"/>
            <ac:spMk id="6" creationId="{4A61A8F3-363A-84B5-492B-C83F80080A0E}"/>
          </ac:spMkLst>
        </pc:spChg>
        <pc:graphicFrameChg chg="add mod modGraphic">
          <ac:chgData name="Petr Vejstrk" userId="b1b0b7eb-3744-46a9-b958-7b815c6974ca" providerId="ADAL" clId="{CAD74D3C-8FE4-4602-8B07-CF6E553E014B}" dt="2023-06-03T18:50:42.859" v="2853" actId="20577"/>
          <ac:graphicFrameMkLst>
            <pc:docMk/>
            <pc:sldMk cId="1932337918" sldId="263"/>
            <ac:graphicFrameMk id="8" creationId="{080F5B20-B446-28C8-4D9A-C22D9CBA2C9B}"/>
          </ac:graphicFrameMkLst>
        </pc:graphicFrameChg>
        <pc:picChg chg="add mod">
          <ac:chgData name="Petr Vejstrk" userId="b1b0b7eb-3744-46a9-b958-7b815c6974ca" providerId="ADAL" clId="{CAD74D3C-8FE4-4602-8B07-CF6E553E014B}" dt="2023-05-13T15:33:33.239" v="669"/>
          <ac:picMkLst>
            <pc:docMk/>
            <pc:sldMk cId="1932337918" sldId="263"/>
            <ac:picMk id="5" creationId="{3A59FEDF-AC7E-7EA0-6BF9-6842BC0898A4}"/>
          </ac:picMkLst>
        </pc:picChg>
      </pc:sldChg>
      <pc:sldChg chg="addSp delSp modSp new mod modTransition modAnim">
        <pc:chgData name="Petr Vejstrk" userId="b1b0b7eb-3744-46a9-b958-7b815c6974ca" providerId="ADAL" clId="{CAD74D3C-8FE4-4602-8B07-CF6E553E014B}" dt="2023-05-13T21:11:48.710" v="2779"/>
        <pc:sldMkLst>
          <pc:docMk/>
          <pc:sldMk cId="2358391934" sldId="264"/>
        </pc:sldMkLst>
        <pc:spChg chg="mod">
          <ac:chgData name="Petr Vejstrk" userId="b1b0b7eb-3744-46a9-b958-7b815c6974ca" providerId="ADAL" clId="{CAD74D3C-8FE4-4602-8B07-CF6E553E014B}" dt="2023-05-13T15:50:11.061" v="1196" actId="404"/>
          <ac:spMkLst>
            <pc:docMk/>
            <pc:sldMk cId="2358391934" sldId="264"/>
            <ac:spMk id="2" creationId="{EE0EF376-0E97-8953-E6F0-A98E2F3715E8}"/>
          </ac:spMkLst>
        </pc:spChg>
        <pc:spChg chg="del">
          <ac:chgData name="Petr Vejstrk" userId="b1b0b7eb-3744-46a9-b958-7b815c6974ca" providerId="ADAL" clId="{CAD74D3C-8FE4-4602-8B07-CF6E553E014B}" dt="2023-05-13T15:49:21.606" v="1183" actId="478"/>
          <ac:spMkLst>
            <pc:docMk/>
            <pc:sldMk cId="2358391934" sldId="264"/>
            <ac:spMk id="3" creationId="{E636A051-DECF-B73C-0D61-23AD62317A9E}"/>
          </ac:spMkLst>
        </pc:spChg>
        <pc:spChg chg="del">
          <ac:chgData name="Petr Vejstrk" userId="b1b0b7eb-3744-46a9-b958-7b815c6974ca" providerId="ADAL" clId="{CAD74D3C-8FE4-4602-8B07-CF6E553E014B}" dt="2023-05-13T15:49:24.283" v="1184" actId="478"/>
          <ac:spMkLst>
            <pc:docMk/>
            <pc:sldMk cId="2358391934" sldId="264"/>
            <ac:spMk id="4" creationId="{27A2C3A6-3908-92A8-CC59-05CA84A17C44}"/>
          </ac:spMkLst>
        </pc:spChg>
        <pc:spChg chg="add del mod">
          <ac:chgData name="Petr Vejstrk" userId="b1b0b7eb-3744-46a9-b958-7b815c6974ca" providerId="ADAL" clId="{CAD74D3C-8FE4-4602-8B07-CF6E553E014B}" dt="2023-05-13T15:50:01.929" v="1190"/>
          <ac:spMkLst>
            <pc:docMk/>
            <pc:sldMk cId="2358391934" sldId="264"/>
            <ac:spMk id="6" creationId="{AFDD41D5-6539-586F-4D91-EBFCCFDB2A67}"/>
          </ac:spMkLst>
        </pc:spChg>
        <pc:spChg chg="add mod">
          <ac:chgData name="Petr Vejstrk" userId="b1b0b7eb-3744-46a9-b958-7b815c6974ca" providerId="ADAL" clId="{CAD74D3C-8FE4-4602-8B07-CF6E553E014B}" dt="2023-05-13T16:04:01.784" v="1531" actId="14100"/>
          <ac:spMkLst>
            <pc:docMk/>
            <pc:sldMk cId="2358391934" sldId="264"/>
            <ac:spMk id="7" creationId="{FDE779E0-CF18-F154-9F09-D1252D6A2106}"/>
          </ac:spMkLst>
        </pc:spChg>
        <pc:picChg chg="add mod">
          <ac:chgData name="Petr Vejstrk" userId="b1b0b7eb-3744-46a9-b958-7b815c6974ca" providerId="ADAL" clId="{CAD74D3C-8FE4-4602-8B07-CF6E553E014B}" dt="2023-05-13T15:49:44.182" v="1185"/>
          <ac:picMkLst>
            <pc:docMk/>
            <pc:sldMk cId="2358391934" sldId="264"/>
            <ac:picMk id="5" creationId="{7679093F-0370-C9E1-FAAC-E2D59686C48F}"/>
          </ac:picMkLst>
        </pc:picChg>
        <pc:picChg chg="add mod">
          <ac:chgData name="Petr Vejstrk" userId="b1b0b7eb-3744-46a9-b958-7b815c6974ca" providerId="ADAL" clId="{CAD74D3C-8FE4-4602-8B07-CF6E553E014B}" dt="2023-05-13T15:55:44.772" v="1350" actId="1076"/>
          <ac:picMkLst>
            <pc:docMk/>
            <pc:sldMk cId="2358391934" sldId="264"/>
            <ac:picMk id="9" creationId="{714890B0-13DD-EBEE-7A2C-297B44D99BF3}"/>
          </ac:picMkLst>
        </pc:picChg>
      </pc:sldChg>
      <pc:sldChg chg="addSp delSp modSp new mod modTransition modAnim">
        <pc:chgData name="Petr Vejstrk" userId="b1b0b7eb-3744-46a9-b958-7b815c6974ca" providerId="ADAL" clId="{CAD74D3C-8FE4-4602-8B07-CF6E553E014B}" dt="2023-05-13T21:16:54.602" v="2809"/>
        <pc:sldMkLst>
          <pc:docMk/>
          <pc:sldMk cId="2829113769" sldId="265"/>
        </pc:sldMkLst>
        <pc:spChg chg="mod">
          <ac:chgData name="Petr Vejstrk" userId="b1b0b7eb-3744-46a9-b958-7b815c6974ca" providerId="ADAL" clId="{CAD74D3C-8FE4-4602-8B07-CF6E553E014B}" dt="2023-05-13T15:57:58.939" v="1376" actId="242"/>
          <ac:spMkLst>
            <pc:docMk/>
            <pc:sldMk cId="2829113769" sldId="265"/>
            <ac:spMk id="2" creationId="{0C9902C1-9284-D588-9A26-9631EE1747EE}"/>
          </ac:spMkLst>
        </pc:spChg>
        <pc:spChg chg="del">
          <ac:chgData name="Petr Vejstrk" userId="b1b0b7eb-3744-46a9-b958-7b815c6974ca" providerId="ADAL" clId="{CAD74D3C-8FE4-4602-8B07-CF6E553E014B}" dt="2023-05-13T15:58:03.717" v="1377" actId="478"/>
          <ac:spMkLst>
            <pc:docMk/>
            <pc:sldMk cId="2829113769" sldId="265"/>
            <ac:spMk id="3" creationId="{EF2BD786-78E0-96F4-E6D4-90618CB7C219}"/>
          </ac:spMkLst>
        </pc:spChg>
        <pc:spChg chg="del">
          <ac:chgData name="Petr Vejstrk" userId="b1b0b7eb-3744-46a9-b958-7b815c6974ca" providerId="ADAL" clId="{CAD74D3C-8FE4-4602-8B07-CF6E553E014B}" dt="2023-05-13T15:58:05.270" v="1378" actId="478"/>
          <ac:spMkLst>
            <pc:docMk/>
            <pc:sldMk cId="2829113769" sldId="265"/>
            <ac:spMk id="4" creationId="{56A1EFB2-48A9-EAD9-2BF2-256E8B34C439}"/>
          </ac:spMkLst>
        </pc:spChg>
        <pc:spChg chg="add mod">
          <ac:chgData name="Petr Vejstrk" userId="b1b0b7eb-3744-46a9-b958-7b815c6974ca" providerId="ADAL" clId="{CAD74D3C-8FE4-4602-8B07-CF6E553E014B}" dt="2023-05-13T16:04:08.700" v="1532" actId="14100"/>
          <ac:spMkLst>
            <pc:docMk/>
            <pc:sldMk cId="2829113769" sldId="265"/>
            <ac:spMk id="5" creationId="{318FEA00-7CF1-C6AC-50F9-110B14C0F5F8}"/>
          </ac:spMkLst>
        </pc:spChg>
        <pc:picChg chg="add mod">
          <ac:chgData name="Petr Vejstrk" userId="b1b0b7eb-3744-46a9-b958-7b815c6974ca" providerId="ADAL" clId="{CAD74D3C-8FE4-4602-8B07-CF6E553E014B}" dt="2023-05-13T16:01:11.259" v="1514"/>
          <ac:picMkLst>
            <pc:docMk/>
            <pc:sldMk cId="2829113769" sldId="265"/>
            <ac:picMk id="6" creationId="{9DEE7A12-28DD-7EA0-FEAF-4ABC2ADA289E}"/>
          </ac:picMkLst>
        </pc:picChg>
        <pc:picChg chg="add mod">
          <ac:chgData name="Petr Vejstrk" userId="b1b0b7eb-3744-46a9-b958-7b815c6974ca" providerId="ADAL" clId="{CAD74D3C-8FE4-4602-8B07-CF6E553E014B}" dt="2023-05-13T16:04:15.652" v="1533" actId="1076"/>
          <ac:picMkLst>
            <pc:docMk/>
            <pc:sldMk cId="2829113769" sldId="265"/>
            <ac:picMk id="8" creationId="{36DC6459-24F4-7D5D-38D3-3BB4EE3D0AB4}"/>
          </ac:picMkLst>
        </pc:picChg>
      </pc:sldChg>
      <pc:sldChg chg="addSp delSp modSp new mod modTransition modAnim">
        <pc:chgData name="Petr Vejstrk" userId="b1b0b7eb-3744-46a9-b958-7b815c6974ca" providerId="ADAL" clId="{CAD74D3C-8FE4-4602-8B07-CF6E553E014B}" dt="2023-05-13T21:11:55.623" v="2782"/>
        <pc:sldMkLst>
          <pc:docMk/>
          <pc:sldMk cId="3067965835" sldId="266"/>
        </pc:sldMkLst>
        <pc:spChg chg="mod">
          <ac:chgData name="Petr Vejstrk" userId="b1b0b7eb-3744-46a9-b958-7b815c6974ca" providerId="ADAL" clId="{CAD74D3C-8FE4-4602-8B07-CF6E553E014B}" dt="2023-05-13T17:44:13.536" v="1797" actId="20577"/>
          <ac:spMkLst>
            <pc:docMk/>
            <pc:sldMk cId="3067965835" sldId="266"/>
            <ac:spMk id="2" creationId="{46391971-CBEE-9BD6-CEFC-E680657D2A82}"/>
          </ac:spMkLst>
        </pc:spChg>
        <pc:spChg chg="del">
          <ac:chgData name="Petr Vejstrk" userId="b1b0b7eb-3744-46a9-b958-7b815c6974ca" providerId="ADAL" clId="{CAD74D3C-8FE4-4602-8B07-CF6E553E014B}" dt="2023-05-13T16:05:32.217" v="1560" actId="478"/>
          <ac:spMkLst>
            <pc:docMk/>
            <pc:sldMk cId="3067965835" sldId="266"/>
            <ac:spMk id="3" creationId="{E119DAB2-F54B-A06A-E2F8-B144FFF376BE}"/>
          </ac:spMkLst>
        </pc:spChg>
        <pc:spChg chg="del">
          <ac:chgData name="Petr Vejstrk" userId="b1b0b7eb-3744-46a9-b958-7b815c6974ca" providerId="ADAL" clId="{CAD74D3C-8FE4-4602-8B07-CF6E553E014B}" dt="2023-05-13T16:05:31.243" v="1559" actId="478"/>
          <ac:spMkLst>
            <pc:docMk/>
            <pc:sldMk cId="3067965835" sldId="266"/>
            <ac:spMk id="4" creationId="{B53BD226-CDC9-E1D2-248B-A24DB8F29A1C}"/>
          </ac:spMkLst>
        </pc:spChg>
        <pc:spChg chg="add mod">
          <ac:chgData name="Petr Vejstrk" userId="b1b0b7eb-3744-46a9-b958-7b815c6974ca" providerId="ADAL" clId="{CAD74D3C-8FE4-4602-8B07-CF6E553E014B}" dt="2023-05-13T20:24:44.097" v="2025" actId="1076"/>
          <ac:spMkLst>
            <pc:docMk/>
            <pc:sldMk cId="3067965835" sldId="266"/>
            <ac:spMk id="8" creationId="{06931915-7405-9A4C-8916-3A05503EF853}"/>
          </ac:spMkLst>
        </pc:spChg>
        <pc:picChg chg="add mod">
          <ac:chgData name="Petr Vejstrk" userId="b1b0b7eb-3744-46a9-b958-7b815c6974ca" providerId="ADAL" clId="{CAD74D3C-8FE4-4602-8B07-CF6E553E014B}" dt="2023-05-13T16:05:28.699" v="1558"/>
          <ac:picMkLst>
            <pc:docMk/>
            <pc:sldMk cId="3067965835" sldId="266"/>
            <ac:picMk id="5" creationId="{A8564260-0E80-99C5-BFF8-05E59BAC5452}"/>
          </ac:picMkLst>
        </pc:picChg>
        <pc:picChg chg="add mod modCrop">
          <ac:chgData name="Petr Vejstrk" userId="b1b0b7eb-3744-46a9-b958-7b815c6974ca" providerId="ADAL" clId="{CAD74D3C-8FE4-4602-8B07-CF6E553E014B}" dt="2023-05-13T20:24:16.376" v="2024" actId="1076"/>
          <ac:picMkLst>
            <pc:docMk/>
            <pc:sldMk cId="3067965835" sldId="266"/>
            <ac:picMk id="7" creationId="{087A7E08-A7DF-37A4-6117-767CDCA61571}"/>
          </ac:picMkLst>
        </pc:picChg>
      </pc:sldChg>
      <pc:sldChg chg="addSp modSp add mod modTransition modAnim">
        <pc:chgData name="Petr Vejstrk" userId="b1b0b7eb-3744-46a9-b958-7b815c6974ca" providerId="ADAL" clId="{CAD74D3C-8FE4-4602-8B07-CF6E553E014B}" dt="2023-05-13T21:11:58.310" v="2783"/>
        <pc:sldMkLst>
          <pc:docMk/>
          <pc:sldMk cId="3008192221" sldId="267"/>
        </pc:sldMkLst>
        <pc:spChg chg="mod">
          <ac:chgData name="Petr Vejstrk" userId="b1b0b7eb-3744-46a9-b958-7b815c6974ca" providerId="ADAL" clId="{CAD74D3C-8FE4-4602-8B07-CF6E553E014B}" dt="2023-05-13T16:05:53.062" v="1581" actId="20577"/>
          <ac:spMkLst>
            <pc:docMk/>
            <pc:sldMk cId="3008192221" sldId="267"/>
            <ac:spMk id="2" creationId="{46391971-CBEE-9BD6-CEFC-E680657D2A82}"/>
          </ac:spMkLst>
        </pc:spChg>
        <pc:spChg chg="add mod">
          <ac:chgData name="Petr Vejstrk" userId="b1b0b7eb-3744-46a9-b958-7b815c6974ca" providerId="ADAL" clId="{CAD74D3C-8FE4-4602-8B07-CF6E553E014B}" dt="2023-05-13T20:35:37.480" v="2268" actId="1076"/>
          <ac:spMkLst>
            <pc:docMk/>
            <pc:sldMk cId="3008192221" sldId="267"/>
            <ac:spMk id="6" creationId="{7A7B6781-26BE-4AE8-9734-340A51D72834}"/>
          </ac:spMkLst>
        </pc:spChg>
        <pc:picChg chg="add mod modCrop">
          <ac:chgData name="Petr Vejstrk" userId="b1b0b7eb-3744-46a9-b958-7b815c6974ca" providerId="ADAL" clId="{CAD74D3C-8FE4-4602-8B07-CF6E553E014B}" dt="2023-05-13T20:35:40.473" v="2269" actId="1076"/>
          <ac:picMkLst>
            <pc:docMk/>
            <pc:sldMk cId="3008192221" sldId="267"/>
            <ac:picMk id="4" creationId="{10E2EE16-8432-B6F4-EE72-61430989E0A0}"/>
          </ac:picMkLst>
        </pc:picChg>
      </pc:sldChg>
      <pc:sldChg chg="addSp modSp add mod modTransition modAnim">
        <pc:chgData name="Petr Vejstrk" userId="b1b0b7eb-3744-46a9-b958-7b815c6974ca" providerId="ADAL" clId="{CAD74D3C-8FE4-4602-8B07-CF6E553E014B}" dt="2023-05-13T21:12:00.595" v="2784"/>
        <pc:sldMkLst>
          <pc:docMk/>
          <pc:sldMk cId="2926656503" sldId="268"/>
        </pc:sldMkLst>
        <pc:spChg chg="mod">
          <ac:chgData name="Petr Vejstrk" userId="b1b0b7eb-3744-46a9-b958-7b815c6974ca" providerId="ADAL" clId="{CAD74D3C-8FE4-4602-8B07-CF6E553E014B}" dt="2023-05-13T16:06:09.826" v="1594" actId="20577"/>
          <ac:spMkLst>
            <pc:docMk/>
            <pc:sldMk cId="2926656503" sldId="268"/>
            <ac:spMk id="2" creationId="{46391971-CBEE-9BD6-CEFC-E680657D2A82}"/>
          </ac:spMkLst>
        </pc:spChg>
        <pc:picChg chg="add mod">
          <ac:chgData name="Petr Vejstrk" userId="b1b0b7eb-3744-46a9-b958-7b815c6974ca" providerId="ADAL" clId="{CAD74D3C-8FE4-4602-8B07-CF6E553E014B}" dt="2023-05-13T20:27:15.550" v="2034" actId="14861"/>
          <ac:picMkLst>
            <pc:docMk/>
            <pc:sldMk cId="2926656503" sldId="268"/>
            <ac:picMk id="4" creationId="{D8CF226E-9AC4-3394-0B82-35ED005945DA}"/>
          </ac:picMkLst>
        </pc:picChg>
      </pc:sldChg>
      <pc:sldChg chg="addSp delSp modSp add mod modTransition modAnim">
        <pc:chgData name="Petr Vejstrk" userId="b1b0b7eb-3744-46a9-b958-7b815c6974ca" providerId="ADAL" clId="{CAD74D3C-8FE4-4602-8B07-CF6E553E014B}" dt="2023-05-13T21:12:03.269" v="2785"/>
        <pc:sldMkLst>
          <pc:docMk/>
          <pc:sldMk cId="646228788" sldId="269"/>
        </pc:sldMkLst>
        <pc:spChg chg="mod">
          <ac:chgData name="Petr Vejstrk" userId="b1b0b7eb-3744-46a9-b958-7b815c6974ca" providerId="ADAL" clId="{CAD74D3C-8FE4-4602-8B07-CF6E553E014B}" dt="2023-05-13T16:06:42.966" v="1611" actId="20577"/>
          <ac:spMkLst>
            <pc:docMk/>
            <pc:sldMk cId="646228788" sldId="269"/>
            <ac:spMk id="2" creationId="{46391971-CBEE-9BD6-CEFC-E680657D2A82}"/>
          </ac:spMkLst>
        </pc:spChg>
        <pc:spChg chg="add mod">
          <ac:chgData name="Petr Vejstrk" userId="b1b0b7eb-3744-46a9-b958-7b815c6974ca" providerId="ADAL" clId="{CAD74D3C-8FE4-4602-8B07-CF6E553E014B}" dt="2023-05-13T20:58:26.300" v="2563" actId="2710"/>
          <ac:spMkLst>
            <pc:docMk/>
            <pc:sldMk cId="646228788" sldId="269"/>
            <ac:spMk id="8" creationId="{4DC60E3F-B71C-1035-6AB6-C9FCC301EC10}"/>
          </ac:spMkLst>
        </pc:spChg>
        <pc:picChg chg="add mod modCrop">
          <ac:chgData name="Petr Vejstrk" userId="b1b0b7eb-3744-46a9-b958-7b815c6974ca" providerId="ADAL" clId="{CAD74D3C-8FE4-4602-8B07-CF6E553E014B}" dt="2023-05-13T21:00:59.661" v="2578" actId="14861"/>
          <ac:picMkLst>
            <pc:docMk/>
            <pc:sldMk cId="646228788" sldId="269"/>
            <ac:picMk id="4" creationId="{14D19C05-04C1-9F70-5F85-C92C96D8DBC9}"/>
          </ac:picMkLst>
        </pc:picChg>
        <pc:picChg chg="del">
          <ac:chgData name="Petr Vejstrk" userId="b1b0b7eb-3744-46a9-b958-7b815c6974ca" providerId="ADAL" clId="{CAD74D3C-8FE4-4602-8B07-CF6E553E014B}" dt="2023-05-13T20:58:41.106" v="2564" actId="478"/>
          <ac:picMkLst>
            <pc:docMk/>
            <pc:sldMk cId="646228788" sldId="269"/>
            <ac:picMk id="5" creationId="{A8564260-0E80-99C5-BFF8-05E59BAC5452}"/>
          </ac:picMkLst>
        </pc:picChg>
        <pc:picChg chg="add mod modCrop">
          <ac:chgData name="Petr Vejstrk" userId="b1b0b7eb-3744-46a9-b958-7b815c6974ca" providerId="ADAL" clId="{CAD74D3C-8FE4-4602-8B07-CF6E553E014B}" dt="2023-05-13T21:00:49.873" v="2577" actId="14861"/>
          <ac:picMkLst>
            <pc:docMk/>
            <pc:sldMk cId="646228788" sldId="269"/>
            <ac:picMk id="7" creationId="{2F7AEBCA-09E6-BD4E-C649-158F054BA807}"/>
          </ac:picMkLst>
        </pc:picChg>
        <pc:picChg chg="add mod">
          <ac:chgData name="Petr Vejstrk" userId="b1b0b7eb-3744-46a9-b958-7b815c6974ca" providerId="ADAL" clId="{CAD74D3C-8FE4-4602-8B07-CF6E553E014B}" dt="2023-05-13T21:00:17.173" v="2575"/>
          <ac:picMkLst>
            <pc:docMk/>
            <pc:sldMk cId="646228788" sldId="269"/>
            <ac:picMk id="9" creationId="{EEEC3902-BADA-F52F-DFE7-5CC1F9DCCD1A}"/>
          </ac:picMkLst>
        </pc:picChg>
      </pc:sldChg>
      <pc:sldChg chg="addSp delSp modSp add mod ord modTransition modAnim">
        <pc:chgData name="Petr Vejstrk" userId="b1b0b7eb-3744-46a9-b958-7b815c6974ca" providerId="ADAL" clId="{CAD74D3C-8FE4-4602-8B07-CF6E553E014B}" dt="2023-05-13T21:11:52.524" v="2781"/>
        <pc:sldMkLst>
          <pc:docMk/>
          <pc:sldMk cId="2205984577" sldId="270"/>
        </pc:sldMkLst>
        <pc:spChg chg="mod">
          <ac:chgData name="Petr Vejstrk" userId="b1b0b7eb-3744-46a9-b958-7b815c6974ca" providerId="ADAL" clId="{CAD74D3C-8FE4-4602-8B07-CF6E553E014B}" dt="2023-05-13T16:25:30.609" v="1627" actId="20577"/>
          <ac:spMkLst>
            <pc:docMk/>
            <pc:sldMk cId="2205984577" sldId="270"/>
            <ac:spMk id="2" creationId="{46391971-CBEE-9BD6-CEFC-E680657D2A82}"/>
          </ac:spMkLst>
        </pc:spChg>
        <pc:spChg chg="add del mod">
          <ac:chgData name="Petr Vejstrk" userId="b1b0b7eb-3744-46a9-b958-7b815c6974ca" providerId="ADAL" clId="{CAD74D3C-8FE4-4602-8B07-CF6E553E014B}" dt="2023-05-13T16:27:02.934" v="1638"/>
          <ac:spMkLst>
            <pc:docMk/>
            <pc:sldMk cId="2205984577" sldId="270"/>
            <ac:spMk id="6" creationId="{1EE5C749-CBFD-5808-5BAA-ED11784550BB}"/>
          </ac:spMkLst>
        </pc:spChg>
        <pc:spChg chg="add mod">
          <ac:chgData name="Petr Vejstrk" userId="b1b0b7eb-3744-46a9-b958-7b815c6974ca" providerId="ADAL" clId="{CAD74D3C-8FE4-4602-8B07-CF6E553E014B}" dt="2023-05-13T16:31:34.061" v="1795" actId="313"/>
          <ac:spMkLst>
            <pc:docMk/>
            <pc:sldMk cId="2205984577" sldId="270"/>
            <ac:spMk id="7" creationId="{09E73447-0D8B-F511-42F9-3866D103BFA9}"/>
          </ac:spMkLst>
        </pc:spChg>
        <pc:picChg chg="add mod modCrop">
          <ac:chgData name="Petr Vejstrk" userId="b1b0b7eb-3744-46a9-b958-7b815c6974ca" providerId="ADAL" clId="{CAD74D3C-8FE4-4602-8B07-CF6E553E014B}" dt="2023-05-13T20:16:46.742" v="1811" actId="339"/>
          <ac:picMkLst>
            <pc:docMk/>
            <pc:sldMk cId="2205984577" sldId="270"/>
            <ac:picMk id="4" creationId="{AA7EEE24-EAEB-C695-4A84-E5A7B8A975AF}"/>
          </ac:picMkLst>
        </pc:picChg>
        <pc:picChg chg="add mod modCrop">
          <ac:chgData name="Petr Vejstrk" userId="b1b0b7eb-3744-46a9-b958-7b815c6974ca" providerId="ADAL" clId="{CAD74D3C-8FE4-4602-8B07-CF6E553E014B}" dt="2023-05-13T20:16:34.090" v="1809" actId="14861"/>
          <ac:picMkLst>
            <pc:docMk/>
            <pc:sldMk cId="2205984577" sldId="270"/>
            <ac:picMk id="9" creationId="{39412C34-7ADE-D878-DAA7-F137AA7638D6}"/>
          </ac:picMkLst>
        </pc:picChg>
      </pc:sldChg>
      <pc:sldChg chg="addSp modSp add mod modTransition modAnim">
        <pc:chgData name="Petr Vejstrk" userId="b1b0b7eb-3744-46a9-b958-7b815c6974ca" providerId="ADAL" clId="{CAD74D3C-8FE4-4602-8B07-CF6E553E014B}" dt="2023-06-03T18:45:20.916" v="2829" actId="14100"/>
        <pc:sldMkLst>
          <pc:docMk/>
          <pc:sldMk cId="3018910580" sldId="271"/>
        </pc:sldMkLst>
        <pc:spChg chg="mod">
          <ac:chgData name="Petr Vejstrk" userId="b1b0b7eb-3744-46a9-b958-7b815c6974ca" providerId="ADAL" clId="{CAD74D3C-8FE4-4602-8B07-CF6E553E014B}" dt="2023-05-13T20:47:08.886" v="2368" actId="5793"/>
          <ac:spMkLst>
            <pc:docMk/>
            <pc:sldMk cId="3018910580" sldId="271"/>
            <ac:spMk id="2" creationId="{46391971-CBEE-9BD6-CEFC-E680657D2A82}"/>
          </ac:spMkLst>
        </pc:spChg>
        <pc:spChg chg="add mod">
          <ac:chgData name="Petr Vejstrk" userId="b1b0b7eb-3744-46a9-b958-7b815c6974ca" providerId="ADAL" clId="{CAD74D3C-8FE4-4602-8B07-CF6E553E014B}" dt="2023-06-03T18:45:20.916" v="2829" actId="14100"/>
          <ac:spMkLst>
            <pc:docMk/>
            <pc:sldMk cId="3018910580" sldId="271"/>
            <ac:spMk id="3" creationId="{F4598BD4-FDD1-1444-3665-2EF8041ECAF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BD632-73CC-4E34-942F-3F4AF43EF6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D1F183-AFAF-48A3-A7F4-51314C8CF56D}">
      <dgm:prSet custT="1"/>
      <dgm:spPr/>
      <dgm:t>
        <a:bodyPr/>
        <a:lstStyle/>
        <a:p>
          <a:r>
            <a:rPr lang="cs-CZ" sz="2400" dirty="0">
              <a:latin typeface="Verdana" panose="020B0604030504040204" pitchFamily="34" charset="0"/>
              <a:ea typeface="Verdana" panose="020B0604030504040204" pitchFamily="34" charset="0"/>
            </a:rPr>
            <a:t>Teoreticko-metodologická část</a:t>
          </a:r>
          <a:endParaRPr lang="en-US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3EE40E0-4946-42B2-84D0-C1C420729035}" type="parTrans" cxnId="{06945C23-B781-47FF-A476-065193F1802F}">
      <dgm:prSet/>
      <dgm:spPr/>
      <dgm:t>
        <a:bodyPr/>
        <a:lstStyle/>
        <a:p>
          <a:endParaRPr lang="en-US"/>
        </a:p>
      </dgm:t>
    </dgm:pt>
    <dgm:pt modelId="{5686E66D-0778-4A43-AA3E-3E1C782AB116}" type="sibTrans" cxnId="{06945C23-B781-47FF-A476-065193F1802F}">
      <dgm:prSet/>
      <dgm:spPr/>
      <dgm:t>
        <a:bodyPr/>
        <a:lstStyle/>
        <a:p>
          <a:endParaRPr lang="en-US"/>
        </a:p>
      </dgm:t>
    </dgm:pt>
    <dgm:pt modelId="{2161AAE7-3BCF-4881-AE7B-48EE855DE1D7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Historie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D7F2057-7411-4546-930F-69D4D1DC7544}" type="parTrans" cxnId="{43A4001D-3218-4A7B-A3D4-F936CF885B27}">
      <dgm:prSet/>
      <dgm:spPr/>
      <dgm:t>
        <a:bodyPr/>
        <a:lstStyle/>
        <a:p>
          <a:endParaRPr lang="en-US"/>
        </a:p>
      </dgm:t>
    </dgm:pt>
    <dgm:pt modelId="{619F5EF1-6687-4CE1-88E2-6F9459B19DBC}" type="sibTrans" cxnId="{43A4001D-3218-4A7B-A3D4-F936CF885B27}">
      <dgm:prSet/>
      <dgm:spPr/>
      <dgm:t>
        <a:bodyPr/>
        <a:lstStyle/>
        <a:p>
          <a:endParaRPr lang="en-US"/>
        </a:p>
      </dgm:t>
    </dgm:pt>
    <dgm:pt modelId="{331D7C16-BB38-4365-8E03-5100596D078D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Projekt RepRap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F34509F-661A-4601-A799-636261A3122A}" type="parTrans" cxnId="{D9DF8CE1-8A37-4983-9C87-05AF5FFC656E}">
      <dgm:prSet/>
      <dgm:spPr/>
      <dgm:t>
        <a:bodyPr/>
        <a:lstStyle/>
        <a:p>
          <a:endParaRPr lang="en-US"/>
        </a:p>
      </dgm:t>
    </dgm:pt>
    <dgm:pt modelId="{EF7688D4-9203-4D7B-8C24-C3C2FAB00F78}" type="sibTrans" cxnId="{D9DF8CE1-8A37-4983-9C87-05AF5FFC656E}">
      <dgm:prSet/>
      <dgm:spPr/>
      <dgm:t>
        <a:bodyPr/>
        <a:lstStyle/>
        <a:p>
          <a:endParaRPr lang="en-US"/>
        </a:p>
      </dgm:t>
    </dgm:pt>
    <dgm:pt modelId="{F9F77BDD-D71A-4287-A3E6-0837EAB43CB4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Technologie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D452C88-5B9E-47FA-B0C9-6B2C1F01B6EE}" type="parTrans" cxnId="{D934CCCA-AB66-43D7-AC41-CE639127701C}">
      <dgm:prSet/>
      <dgm:spPr/>
      <dgm:t>
        <a:bodyPr/>
        <a:lstStyle/>
        <a:p>
          <a:endParaRPr lang="en-US"/>
        </a:p>
      </dgm:t>
    </dgm:pt>
    <dgm:pt modelId="{2353D59D-27DE-46FB-8330-6AD52035A3F3}" type="sibTrans" cxnId="{D934CCCA-AB66-43D7-AC41-CE639127701C}">
      <dgm:prSet/>
      <dgm:spPr/>
      <dgm:t>
        <a:bodyPr/>
        <a:lstStyle/>
        <a:p>
          <a:endParaRPr lang="en-US"/>
        </a:p>
      </dgm:t>
    </dgm:pt>
    <dgm:pt modelId="{CCCBB499-5F9D-426F-B75C-486C40EB3AB1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Hlavní části 3D tiskáren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E6A14D5-D28E-4994-A5BD-3A4DC5CC3D86}" type="parTrans" cxnId="{CDA40A63-01FB-422B-B473-B660B114CD35}">
      <dgm:prSet/>
      <dgm:spPr/>
      <dgm:t>
        <a:bodyPr/>
        <a:lstStyle/>
        <a:p>
          <a:endParaRPr lang="en-US"/>
        </a:p>
      </dgm:t>
    </dgm:pt>
    <dgm:pt modelId="{6D85ED0F-815A-4042-87ED-BA52508F7EBC}" type="sibTrans" cxnId="{CDA40A63-01FB-422B-B473-B660B114CD35}">
      <dgm:prSet/>
      <dgm:spPr/>
      <dgm:t>
        <a:bodyPr/>
        <a:lstStyle/>
        <a:p>
          <a:endParaRPr lang="en-US"/>
        </a:p>
      </dgm:t>
    </dgm:pt>
    <dgm:pt modelId="{A9A888A8-CDC3-4467-A3D4-E9336CD6D9BF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Materiály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25530CD-3C6F-4D90-A4DE-AFADC2A01CF2}" type="parTrans" cxnId="{9A32A7BB-E547-435D-99DE-D628319A32B2}">
      <dgm:prSet/>
      <dgm:spPr/>
      <dgm:t>
        <a:bodyPr/>
        <a:lstStyle/>
        <a:p>
          <a:endParaRPr lang="en-US"/>
        </a:p>
      </dgm:t>
    </dgm:pt>
    <dgm:pt modelId="{2984BA93-8831-4212-952D-2806139D7786}" type="sibTrans" cxnId="{9A32A7BB-E547-435D-99DE-D628319A32B2}">
      <dgm:prSet/>
      <dgm:spPr/>
      <dgm:t>
        <a:bodyPr/>
        <a:lstStyle/>
        <a:p>
          <a:endParaRPr lang="en-US"/>
        </a:p>
      </dgm:t>
    </dgm:pt>
    <dgm:pt modelId="{F74A1D94-BF4B-497F-A27D-0FF82DE79C41}">
      <dgm:prSet custT="1"/>
      <dgm:spPr/>
      <dgm:t>
        <a:bodyPr/>
        <a:lstStyle/>
        <a:p>
          <a:r>
            <a:rPr lang="cs-CZ" sz="2400" dirty="0">
              <a:latin typeface="Verdana" panose="020B0604030504040204" pitchFamily="34" charset="0"/>
              <a:ea typeface="Verdana" panose="020B0604030504040204" pitchFamily="34" charset="0"/>
            </a:rPr>
            <a:t>Aplikační část</a:t>
          </a:r>
          <a:endParaRPr lang="en-US" sz="2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E6B25E9-EF37-4BE3-9311-08527594AF7A}" type="parTrans" cxnId="{1C07EAAA-6A9C-48A7-A9F2-C066ADA77275}">
      <dgm:prSet/>
      <dgm:spPr/>
      <dgm:t>
        <a:bodyPr/>
        <a:lstStyle/>
        <a:p>
          <a:endParaRPr lang="en-US"/>
        </a:p>
      </dgm:t>
    </dgm:pt>
    <dgm:pt modelId="{D5EFCA22-14D3-4BA1-B3A3-2E34DCB9A831}" type="sibTrans" cxnId="{1C07EAAA-6A9C-48A7-A9F2-C066ADA77275}">
      <dgm:prSet/>
      <dgm:spPr/>
      <dgm:t>
        <a:bodyPr/>
        <a:lstStyle/>
        <a:p>
          <a:endParaRPr lang="en-US"/>
        </a:p>
      </dgm:t>
    </dgm:pt>
    <dgm:pt modelId="{F459D714-1FB7-44D6-A4EB-EBE4D0927BCB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Definování požadavků na 3D tiskárnu a výběr komponentů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99090E0-27DE-46B9-838B-77C30C1548B5}" type="parTrans" cxnId="{9509A466-7CFC-4562-A46A-1CF71580FD7B}">
      <dgm:prSet/>
      <dgm:spPr/>
      <dgm:t>
        <a:bodyPr/>
        <a:lstStyle/>
        <a:p>
          <a:endParaRPr lang="en-US"/>
        </a:p>
      </dgm:t>
    </dgm:pt>
    <dgm:pt modelId="{088188A2-0C6D-4281-BD95-9E083A387E9F}" type="sibTrans" cxnId="{9509A466-7CFC-4562-A46A-1CF71580FD7B}">
      <dgm:prSet/>
      <dgm:spPr/>
      <dgm:t>
        <a:bodyPr/>
        <a:lstStyle/>
        <a:p>
          <a:endParaRPr lang="en-US"/>
        </a:p>
      </dgm:t>
    </dgm:pt>
    <dgm:pt modelId="{F0E4B170-4505-4E9F-90D2-21B886D10312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Konstrukční návrh 3D tiskárny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4666C9-5E0E-4A0F-917F-939D7F70ADF8}" type="parTrans" cxnId="{13547AC9-A908-4224-9CB4-B490D928D674}">
      <dgm:prSet/>
      <dgm:spPr/>
      <dgm:t>
        <a:bodyPr/>
        <a:lstStyle/>
        <a:p>
          <a:endParaRPr lang="en-US"/>
        </a:p>
      </dgm:t>
    </dgm:pt>
    <dgm:pt modelId="{4EB03E1E-5EAC-44F0-9E04-2E8D54F0E711}" type="sibTrans" cxnId="{13547AC9-A908-4224-9CB4-B490D928D674}">
      <dgm:prSet/>
      <dgm:spPr/>
      <dgm:t>
        <a:bodyPr/>
        <a:lstStyle/>
        <a:p>
          <a:endParaRPr lang="en-US"/>
        </a:p>
      </dgm:t>
    </dgm:pt>
    <dgm:pt modelId="{B5770E13-CADE-461F-BB9A-01C124C413EA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Stavba 3D tiskárny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053EE4F-FB76-4026-A75E-7AE1C08CE688}" type="parTrans" cxnId="{DC653D5A-5773-4976-A1DE-3242A28D1834}">
      <dgm:prSet/>
      <dgm:spPr/>
      <dgm:t>
        <a:bodyPr/>
        <a:lstStyle/>
        <a:p>
          <a:endParaRPr lang="en-US"/>
        </a:p>
      </dgm:t>
    </dgm:pt>
    <dgm:pt modelId="{BFFC6DCB-E132-4B64-8640-3E7C29C5280B}" type="sibTrans" cxnId="{DC653D5A-5773-4976-A1DE-3242A28D1834}">
      <dgm:prSet/>
      <dgm:spPr/>
      <dgm:t>
        <a:bodyPr/>
        <a:lstStyle/>
        <a:p>
          <a:endParaRPr lang="en-US"/>
        </a:p>
      </dgm:t>
    </dgm:pt>
    <dgm:pt modelId="{C34018E1-A646-437B-9F49-109DA5AD0F22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Elektroinstalace a programování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381430D-3B74-45FF-9ED1-B6D409A5B617}" type="parTrans" cxnId="{48CCF7C3-78E0-4589-B613-E1241FE9B24A}">
      <dgm:prSet/>
      <dgm:spPr/>
      <dgm:t>
        <a:bodyPr/>
        <a:lstStyle/>
        <a:p>
          <a:endParaRPr lang="en-US"/>
        </a:p>
      </dgm:t>
    </dgm:pt>
    <dgm:pt modelId="{B66991BB-DC8E-478B-95DF-02064632E4AE}" type="sibTrans" cxnId="{48CCF7C3-78E0-4589-B613-E1241FE9B24A}">
      <dgm:prSet/>
      <dgm:spPr/>
      <dgm:t>
        <a:bodyPr/>
        <a:lstStyle/>
        <a:p>
          <a:endParaRPr lang="en-US"/>
        </a:p>
      </dgm:t>
    </dgm:pt>
    <dgm:pt modelId="{1B99215C-CF8F-4E04-A472-8DEAB783BC16}" type="pres">
      <dgm:prSet presAssocID="{C4DBD632-73CC-4E34-942F-3F4AF43EF661}" presName="linear" presStyleCnt="0">
        <dgm:presLayoutVars>
          <dgm:animLvl val="lvl"/>
          <dgm:resizeHandles val="exact"/>
        </dgm:presLayoutVars>
      </dgm:prSet>
      <dgm:spPr/>
    </dgm:pt>
    <dgm:pt modelId="{13DDA511-A996-4628-AFEC-2358748633D9}" type="pres">
      <dgm:prSet presAssocID="{38D1F183-AFAF-48A3-A7F4-51314C8CF56D}" presName="parentText" presStyleLbl="node1" presStyleIdx="0" presStyleCnt="2" custScaleY="48301" custLinFactNeighborX="1234" custLinFactNeighborY="-468">
        <dgm:presLayoutVars>
          <dgm:chMax val="0"/>
          <dgm:bulletEnabled val="1"/>
        </dgm:presLayoutVars>
      </dgm:prSet>
      <dgm:spPr/>
    </dgm:pt>
    <dgm:pt modelId="{8FA078ED-8F96-4EDC-BD46-D06A801B3A33}" type="pres">
      <dgm:prSet presAssocID="{38D1F183-AFAF-48A3-A7F4-51314C8CF56D}" presName="childText" presStyleLbl="revTx" presStyleIdx="0" presStyleCnt="2">
        <dgm:presLayoutVars>
          <dgm:bulletEnabled val="1"/>
        </dgm:presLayoutVars>
      </dgm:prSet>
      <dgm:spPr/>
    </dgm:pt>
    <dgm:pt modelId="{393B1F7C-9F89-4422-ABD9-7725CDED9FA3}" type="pres">
      <dgm:prSet presAssocID="{F74A1D94-BF4B-497F-A27D-0FF82DE79C41}" presName="parentText" presStyleLbl="node1" presStyleIdx="1" presStyleCnt="2" custScaleY="45903">
        <dgm:presLayoutVars>
          <dgm:chMax val="0"/>
          <dgm:bulletEnabled val="1"/>
        </dgm:presLayoutVars>
      </dgm:prSet>
      <dgm:spPr/>
    </dgm:pt>
    <dgm:pt modelId="{7648E858-FC8A-4AF9-8353-E561B3960AFE}" type="pres">
      <dgm:prSet presAssocID="{F74A1D94-BF4B-497F-A27D-0FF82DE79C4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C266A0E-FA2D-45D6-89F1-C26E6075F641}" type="presOf" srcId="{C34018E1-A646-437B-9F49-109DA5AD0F22}" destId="{7648E858-FC8A-4AF9-8353-E561B3960AFE}" srcOrd="0" destOrd="3" presId="urn:microsoft.com/office/officeart/2005/8/layout/vList2"/>
    <dgm:cxn modelId="{43A4001D-3218-4A7B-A3D4-F936CF885B27}" srcId="{38D1F183-AFAF-48A3-A7F4-51314C8CF56D}" destId="{2161AAE7-3BCF-4881-AE7B-48EE855DE1D7}" srcOrd="0" destOrd="0" parTransId="{8D7F2057-7411-4546-930F-69D4D1DC7544}" sibTransId="{619F5EF1-6687-4CE1-88E2-6F9459B19DBC}"/>
    <dgm:cxn modelId="{4FB9121E-C499-449A-B9C4-A6305F056B44}" type="presOf" srcId="{F74A1D94-BF4B-497F-A27D-0FF82DE79C41}" destId="{393B1F7C-9F89-4422-ABD9-7725CDED9FA3}" srcOrd="0" destOrd="0" presId="urn:microsoft.com/office/officeart/2005/8/layout/vList2"/>
    <dgm:cxn modelId="{06945C23-B781-47FF-A476-065193F1802F}" srcId="{C4DBD632-73CC-4E34-942F-3F4AF43EF661}" destId="{38D1F183-AFAF-48A3-A7F4-51314C8CF56D}" srcOrd="0" destOrd="0" parTransId="{F3EE40E0-4946-42B2-84D0-C1C420729035}" sibTransId="{5686E66D-0778-4A43-AA3E-3E1C782AB116}"/>
    <dgm:cxn modelId="{C5A1E02D-D775-4699-AF52-50342131EF5A}" type="presOf" srcId="{38D1F183-AFAF-48A3-A7F4-51314C8CF56D}" destId="{13DDA511-A996-4628-AFEC-2358748633D9}" srcOrd="0" destOrd="0" presId="urn:microsoft.com/office/officeart/2005/8/layout/vList2"/>
    <dgm:cxn modelId="{F863F140-CAA1-4F4C-BCFF-6952D08F2915}" type="presOf" srcId="{B5770E13-CADE-461F-BB9A-01C124C413EA}" destId="{7648E858-FC8A-4AF9-8353-E561B3960AFE}" srcOrd="0" destOrd="2" presId="urn:microsoft.com/office/officeart/2005/8/layout/vList2"/>
    <dgm:cxn modelId="{CDA40A63-01FB-422B-B473-B660B114CD35}" srcId="{38D1F183-AFAF-48A3-A7F4-51314C8CF56D}" destId="{CCCBB499-5F9D-426F-B75C-486C40EB3AB1}" srcOrd="3" destOrd="0" parTransId="{9E6A14D5-D28E-4994-A5BD-3A4DC5CC3D86}" sibTransId="{6D85ED0F-815A-4042-87ED-BA52508F7EBC}"/>
    <dgm:cxn modelId="{7D124444-A696-43C8-AE01-7BDB859468E6}" type="presOf" srcId="{F0E4B170-4505-4E9F-90D2-21B886D10312}" destId="{7648E858-FC8A-4AF9-8353-E561B3960AFE}" srcOrd="0" destOrd="1" presId="urn:microsoft.com/office/officeart/2005/8/layout/vList2"/>
    <dgm:cxn modelId="{9509A466-7CFC-4562-A46A-1CF71580FD7B}" srcId="{F74A1D94-BF4B-497F-A27D-0FF82DE79C41}" destId="{F459D714-1FB7-44D6-A4EB-EBE4D0927BCB}" srcOrd="0" destOrd="0" parTransId="{099090E0-27DE-46B9-838B-77C30C1548B5}" sibTransId="{088188A2-0C6D-4281-BD95-9E083A387E9F}"/>
    <dgm:cxn modelId="{0BFAD54F-3517-4965-82D4-3B585432A766}" type="presOf" srcId="{2161AAE7-3BCF-4881-AE7B-48EE855DE1D7}" destId="{8FA078ED-8F96-4EDC-BD46-D06A801B3A33}" srcOrd="0" destOrd="0" presId="urn:microsoft.com/office/officeart/2005/8/layout/vList2"/>
    <dgm:cxn modelId="{274A5C55-24BC-4B05-8816-F812B3D208FA}" type="presOf" srcId="{A9A888A8-CDC3-4467-A3D4-E9336CD6D9BF}" destId="{8FA078ED-8F96-4EDC-BD46-D06A801B3A33}" srcOrd="0" destOrd="4" presId="urn:microsoft.com/office/officeart/2005/8/layout/vList2"/>
    <dgm:cxn modelId="{DC653D5A-5773-4976-A1DE-3242A28D1834}" srcId="{F74A1D94-BF4B-497F-A27D-0FF82DE79C41}" destId="{B5770E13-CADE-461F-BB9A-01C124C413EA}" srcOrd="2" destOrd="0" parTransId="{7053EE4F-FB76-4026-A75E-7AE1C08CE688}" sibTransId="{BFFC6DCB-E132-4B64-8640-3E7C29C5280B}"/>
    <dgm:cxn modelId="{6A67F38B-7F39-46F2-A53D-703D0B5751A3}" type="presOf" srcId="{F459D714-1FB7-44D6-A4EB-EBE4D0927BCB}" destId="{7648E858-FC8A-4AF9-8353-E561B3960AFE}" srcOrd="0" destOrd="0" presId="urn:microsoft.com/office/officeart/2005/8/layout/vList2"/>
    <dgm:cxn modelId="{1C07EAAA-6A9C-48A7-A9F2-C066ADA77275}" srcId="{C4DBD632-73CC-4E34-942F-3F4AF43EF661}" destId="{F74A1D94-BF4B-497F-A27D-0FF82DE79C41}" srcOrd="1" destOrd="0" parTransId="{7E6B25E9-EF37-4BE3-9311-08527594AF7A}" sibTransId="{D5EFCA22-14D3-4BA1-B3A3-2E34DCB9A831}"/>
    <dgm:cxn modelId="{7A3111BA-3D7A-40C7-BF71-E9B8DED43F2F}" type="presOf" srcId="{F9F77BDD-D71A-4287-A3E6-0837EAB43CB4}" destId="{8FA078ED-8F96-4EDC-BD46-D06A801B3A33}" srcOrd="0" destOrd="2" presId="urn:microsoft.com/office/officeart/2005/8/layout/vList2"/>
    <dgm:cxn modelId="{9A32A7BB-E547-435D-99DE-D628319A32B2}" srcId="{38D1F183-AFAF-48A3-A7F4-51314C8CF56D}" destId="{A9A888A8-CDC3-4467-A3D4-E9336CD6D9BF}" srcOrd="4" destOrd="0" parTransId="{525530CD-3C6F-4D90-A4DE-AFADC2A01CF2}" sibTransId="{2984BA93-8831-4212-952D-2806139D7786}"/>
    <dgm:cxn modelId="{48CCF7C3-78E0-4589-B613-E1241FE9B24A}" srcId="{F74A1D94-BF4B-497F-A27D-0FF82DE79C41}" destId="{C34018E1-A646-437B-9F49-109DA5AD0F22}" srcOrd="3" destOrd="0" parTransId="{6381430D-3B74-45FF-9ED1-B6D409A5B617}" sibTransId="{B66991BB-DC8E-478B-95DF-02064632E4AE}"/>
    <dgm:cxn modelId="{7521E4C5-7010-4E63-89C1-6E66F483B2A8}" type="presOf" srcId="{C4DBD632-73CC-4E34-942F-3F4AF43EF661}" destId="{1B99215C-CF8F-4E04-A472-8DEAB783BC16}" srcOrd="0" destOrd="0" presId="urn:microsoft.com/office/officeart/2005/8/layout/vList2"/>
    <dgm:cxn modelId="{13547AC9-A908-4224-9CB4-B490D928D674}" srcId="{F74A1D94-BF4B-497F-A27D-0FF82DE79C41}" destId="{F0E4B170-4505-4E9F-90D2-21B886D10312}" srcOrd="1" destOrd="0" parTransId="{DD4666C9-5E0E-4A0F-917F-939D7F70ADF8}" sibTransId="{4EB03E1E-5EAC-44F0-9E04-2E8D54F0E711}"/>
    <dgm:cxn modelId="{D934CCCA-AB66-43D7-AC41-CE639127701C}" srcId="{38D1F183-AFAF-48A3-A7F4-51314C8CF56D}" destId="{F9F77BDD-D71A-4287-A3E6-0837EAB43CB4}" srcOrd="2" destOrd="0" parTransId="{AD452C88-5B9E-47FA-B0C9-6B2C1F01B6EE}" sibTransId="{2353D59D-27DE-46FB-8330-6AD52035A3F3}"/>
    <dgm:cxn modelId="{D9DF8CE1-8A37-4983-9C87-05AF5FFC656E}" srcId="{38D1F183-AFAF-48A3-A7F4-51314C8CF56D}" destId="{331D7C16-BB38-4365-8E03-5100596D078D}" srcOrd="1" destOrd="0" parTransId="{3F34509F-661A-4601-A799-636261A3122A}" sibTransId="{EF7688D4-9203-4D7B-8C24-C3C2FAB00F78}"/>
    <dgm:cxn modelId="{C02ED7E7-E113-44B4-9379-6E7D3108D666}" type="presOf" srcId="{CCCBB499-5F9D-426F-B75C-486C40EB3AB1}" destId="{8FA078ED-8F96-4EDC-BD46-D06A801B3A33}" srcOrd="0" destOrd="3" presId="urn:microsoft.com/office/officeart/2005/8/layout/vList2"/>
    <dgm:cxn modelId="{CA65BAFF-4BB6-44C1-AAF6-DFA541AABD4F}" type="presOf" srcId="{331D7C16-BB38-4365-8E03-5100596D078D}" destId="{8FA078ED-8F96-4EDC-BD46-D06A801B3A33}" srcOrd="0" destOrd="1" presId="urn:microsoft.com/office/officeart/2005/8/layout/vList2"/>
    <dgm:cxn modelId="{05E93BA9-295D-43C1-BDF2-2815E60326C6}" type="presParOf" srcId="{1B99215C-CF8F-4E04-A472-8DEAB783BC16}" destId="{13DDA511-A996-4628-AFEC-2358748633D9}" srcOrd="0" destOrd="0" presId="urn:microsoft.com/office/officeart/2005/8/layout/vList2"/>
    <dgm:cxn modelId="{FE98F047-69E3-463D-A2E7-D19B27802EBA}" type="presParOf" srcId="{1B99215C-CF8F-4E04-A472-8DEAB783BC16}" destId="{8FA078ED-8F96-4EDC-BD46-D06A801B3A33}" srcOrd="1" destOrd="0" presId="urn:microsoft.com/office/officeart/2005/8/layout/vList2"/>
    <dgm:cxn modelId="{E21851DA-9925-4BF6-872A-91ADF2973D34}" type="presParOf" srcId="{1B99215C-CF8F-4E04-A472-8DEAB783BC16}" destId="{393B1F7C-9F89-4422-ABD9-7725CDED9FA3}" srcOrd="2" destOrd="0" presId="urn:microsoft.com/office/officeart/2005/8/layout/vList2"/>
    <dgm:cxn modelId="{E2B9A305-2A3A-4579-88E5-8E4256A90E5A}" type="presParOf" srcId="{1B99215C-CF8F-4E04-A472-8DEAB783BC16}" destId="{7648E858-FC8A-4AF9-8353-E561B3960AF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5676EC-37D6-46EB-A0B6-AC7878E244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3C01C8-890F-4477-800E-6EFEA598D7D2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</a:rPr>
            <a:t>Požadavky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FD9DA78-5B8C-4D42-8760-EF9C2232F814}" type="parTrans" cxnId="{811B8D5D-42A1-480B-8032-110C9F7A27BF}">
      <dgm:prSet/>
      <dgm:spPr/>
      <dgm:t>
        <a:bodyPr/>
        <a:lstStyle/>
        <a:p>
          <a:endParaRPr lang="en-US"/>
        </a:p>
      </dgm:t>
    </dgm:pt>
    <dgm:pt modelId="{030C7CC4-EE67-4D2F-842F-6D2B69837F9A}" type="sibTrans" cxnId="{811B8D5D-42A1-480B-8032-110C9F7A27BF}">
      <dgm:prSet/>
      <dgm:spPr/>
      <dgm:t>
        <a:bodyPr/>
        <a:lstStyle/>
        <a:p>
          <a:endParaRPr lang="en-US"/>
        </a:p>
      </dgm:t>
    </dgm:pt>
    <dgm:pt modelId="{E2E0FCDF-3ADE-4866-B51F-2FB9E1FACED4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Odolávat teplotám převyšující 70°C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C90EA74-5705-4F67-BF2D-AB08001A8C98}" type="parTrans" cxnId="{827C7755-3158-438C-B3E8-82037CBC1330}">
      <dgm:prSet/>
      <dgm:spPr/>
      <dgm:t>
        <a:bodyPr/>
        <a:lstStyle/>
        <a:p>
          <a:endParaRPr lang="en-US"/>
        </a:p>
      </dgm:t>
    </dgm:pt>
    <dgm:pt modelId="{089E2997-6E37-4FCB-873F-9A128C12B6D2}" type="sibTrans" cxnId="{827C7755-3158-438C-B3E8-82037CBC1330}">
      <dgm:prSet/>
      <dgm:spPr/>
      <dgm:t>
        <a:bodyPr/>
        <a:lstStyle/>
        <a:p>
          <a:endParaRPr lang="en-US"/>
        </a:p>
      </dgm:t>
    </dgm:pt>
    <dgm:pt modelId="{70C02A7D-D6BD-47ED-98CE-C199117F1942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Schopnost vysokých pracovních teplot Hotendu a </a:t>
          </a:r>
          <a:r>
            <a:rPr lang="cs-CZ" sz="2000" dirty="0" err="1">
              <a:latin typeface="Verdana" panose="020B0604030504040204" pitchFamily="34" charset="0"/>
              <a:ea typeface="Verdana" panose="020B0604030504040204" pitchFamily="34" charset="0"/>
            </a:rPr>
            <a:t>Heaterbedu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1FC295-084A-4FCC-A7CE-69EBC01884CC}" type="parTrans" cxnId="{A66D488B-23C6-4C1E-814F-A2F5AD790D79}">
      <dgm:prSet/>
      <dgm:spPr/>
      <dgm:t>
        <a:bodyPr/>
        <a:lstStyle/>
        <a:p>
          <a:endParaRPr lang="en-US"/>
        </a:p>
      </dgm:t>
    </dgm:pt>
    <dgm:pt modelId="{B0E30DC7-C0F7-4387-B7EF-F3EB3606B08F}" type="sibTrans" cxnId="{A66D488B-23C6-4C1E-814F-A2F5AD790D79}">
      <dgm:prSet/>
      <dgm:spPr/>
      <dgm:t>
        <a:bodyPr/>
        <a:lstStyle/>
        <a:p>
          <a:endParaRPr lang="en-US"/>
        </a:p>
      </dgm:t>
    </dgm:pt>
    <dgm:pt modelId="{7DDAF6BD-3F5D-4CB0-A179-BBA61DEDE4E5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Direct Drive extruder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FB10CB6-3447-42D8-A779-1F3E8F001432}" type="parTrans" cxnId="{5702EC21-4D78-4AFF-9A77-012CDC05AD76}">
      <dgm:prSet/>
      <dgm:spPr/>
      <dgm:t>
        <a:bodyPr/>
        <a:lstStyle/>
        <a:p>
          <a:endParaRPr lang="en-US"/>
        </a:p>
      </dgm:t>
    </dgm:pt>
    <dgm:pt modelId="{800C548D-0A74-4B42-A47F-AE9BDF405790}" type="sibTrans" cxnId="{5702EC21-4D78-4AFF-9A77-012CDC05AD76}">
      <dgm:prSet/>
      <dgm:spPr/>
      <dgm:t>
        <a:bodyPr/>
        <a:lstStyle/>
        <a:p>
          <a:endParaRPr lang="en-US"/>
        </a:p>
      </dgm:t>
    </dgm:pt>
    <dgm:pt modelId="{6EB13798-C7C8-4B9A-8759-3DBD69C4A620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Systém nezávislých extruderů IDEX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D352E46-0527-40E2-8BBF-449BF2E92E6F}" type="parTrans" cxnId="{A2C87630-2871-4D56-8DF6-569C5C778878}">
      <dgm:prSet/>
      <dgm:spPr/>
      <dgm:t>
        <a:bodyPr/>
        <a:lstStyle/>
        <a:p>
          <a:endParaRPr lang="en-US"/>
        </a:p>
      </dgm:t>
    </dgm:pt>
    <dgm:pt modelId="{1FFECFD1-82B9-4311-BEAB-E1A7D6D115DD}" type="sibTrans" cxnId="{A2C87630-2871-4D56-8DF6-569C5C778878}">
      <dgm:prSet/>
      <dgm:spPr/>
      <dgm:t>
        <a:bodyPr/>
        <a:lstStyle/>
        <a:p>
          <a:endParaRPr lang="en-US"/>
        </a:p>
      </dgm:t>
    </dgm:pt>
    <dgm:pt modelId="{CD8D49CC-90FE-419F-81B3-B88DADE872B4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Pevný rám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18296B-7C52-43C7-BF61-1076777B7682}" type="parTrans" cxnId="{43A5D5F7-8AD0-4EE3-8748-7C135D064591}">
      <dgm:prSet/>
      <dgm:spPr/>
      <dgm:t>
        <a:bodyPr/>
        <a:lstStyle/>
        <a:p>
          <a:endParaRPr lang="en-US"/>
        </a:p>
      </dgm:t>
    </dgm:pt>
    <dgm:pt modelId="{1DDEBBC9-C244-49D6-8491-D617DF667069}" type="sibTrans" cxnId="{43A5D5F7-8AD0-4EE3-8748-7C135D064591}">
      <dgm:prSet/>
      <dgm:spPr/>
      <dgm:t>
        <a:bodyPr/>
        <a:lstStyle/>
        <a:p>
          <a:endParaRPr lang="en-US"/>
        </a:p>
      </dgm:t>
    </dgm:pt>
    <dgm:pt modelId="{FE3057DF-776C-494B-BE14-79978B81F27D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</a:rPr>
            <a:t>Hlavní součásti 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7747BB3-8558-49FE-B3ED-32E059DF8752}" type="parTrans" cxnId="{9E67C5EF-F91D-4F8A-80F3-5EE2557F28E4}">
      <dgm:prSet/>
      <dgm:spPr/>
      <dgm:t>
        <a:bodyPr/>
        <a:lstStyle/>
        <a:p>
          <a:endParaRPr lang="en-US"/>
        </a:p>
      </dgm:t>
    </dgm:pt>
    <dgm:pt modelId="{E65D7ABF-5696-40FD-AD27-ABC6410D887E}" type="sibTrans" cxnId="{9E67C5EF-F91D-4F8A-80F3-5EE2557F28E4}">
      <dgm:prSet/>
      <dgm:spPr/>
      <dgm:t>
        <a:bodyPr/>
        <a:lstStyle/>
        <a:p>
          <a:endParaRPr lang="en-US"/>
        </a:p>
      </dgm:t>
    </dgm:pt>
    <dgm:pt modelId="{EB12DF64-22F4-411D-AB62-02CB3B6B5AA4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Hotend – E3D V6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A6CDCC5-8EA2-4419-B3B9-F99D67A84232}" type="parTrans" cxnId="{A53C72AE-E4B3-499A-8537-7E165D934BA9}">
      <dgm:prSet/>
      <dgm:spPr/>
      <dgm:t>
        <a:bodyPr/>
        <a:lstStyle/>
        <a:p>
          <a:endParaRPr lang="en-US"/>
        </a:p>
      </dgm:t>
    </dgm:pt>
    <dgm:pt modelId="{51330856-5C11-445D-9386-49945D3D8607}" type="sibTrans" cxnId="{A53C72AE-E4B3-499A-8537-7E165D934BA9}">
      <dgm:prSet/>
      <dgm:spPr/>
      <dgm:t>
        <a:bodyPr/>
        <a:lstStyle/>
        <a:p>
          <a:endParaRPr lang="en-US"/>
        </a:p>
      </dgm:t>
    </dgm:pt>
    <dgm:pt modelId="{53C3C9C2-AE9F-4A02-985F-BAA99A5620C6}">
      <dgm:prSet custT="1"/>
      <dgm:spPr/>
      <dgm:t>
        <a:bodyPr/>
        <a:lstStyle/>
        <a:p>
          <a:r>
            <a:rPr lang="cs-CZ" sz="2000" dirty="0" err="1">
              <a:latin typeface="Verdana" panose="020B0604030504040204" pitchFamily="34" charset="0"/>
              <a:ea typeface="Verdana" panose="020B0604030504040204" pitchFamily="34" charset="0"/>
            </a:rPr>
            <a:t>Heaterbed</a:t>
          </a:r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 – Vlastní výroby pomocí vyhřívané silikonové podložky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A6D3EAC-76DF-402C-8716-66DE6B411A15}" type="parTrans" cxnId="{A663E4C9-CAC9-4DC1-8822-84DD762A3B26}">
      <dgm:prSet/>
      <dgm:spPr/>
      <dgm:t>
        <a:bodyPr/>
        <a:lstStyle/>
        <a:p>
          <a:endParaRPr lang="en-US"/>
        </a:p>
      </dgm:t>
    </dgm:pt>
    <dgm:pt modelId="{B8757718-A037-435C-B846-1D17D304F72A}" type="sibTrans" cxnId="{A663E4C9-CAC9-4DC1-8822-84DD762A3B26}">
      <dgm:prSet/>
      <dgm:spPr/>
      <dgm:t>
        <a:bodyPr/>
        <a:lstStyle/>
        <a:p>
          <a:endParaRPr lang="en-US"/>
        </a:p>
      </dgm:t>
    </dgm:pt>
    <dgm:pt modelId="{0664014E-D102-4486-BC05-164A10E4AC5C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Krokové motory – LDO se zvýšenou teplotní odolností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31E0205-1574-4D94-97D6-0EFBAEE7E882}" type="parTrans" cxnId="{9313AC29-0BFF-4D93-92D1-E096DD2ED457}">
      <dgm:prSet/>
      <dgm:spPr/>
      <dgm:t>
        <a:bodyPr/>
        <a:lstStyle/>
        <a:p>
          <a:endParaRPr lang="en-US"/>
        </a:p>
      </dgm:t>
    </dgm:pt>
    <dgm:pt modelId="{51981EDB-2172-4739-840D-FC998B5E141C}" type="sibTrans" cxnId="{9313AC29-0BFF-4D93-92D1-E096DD2ED457}">
      <dgm:prSet/>
      <dgm:spPr/>
      <dgm:t>
        <a:bodyPr/>
        <a:lstStyle/>
        <a:p>
          <a:endParaRPr lang="en-US"/>
        </a:p>
      </dgm:t>
    </dgm:pt>
    <dgm:pt modelId="{EF85F8D5-EF4F-4697-A500-B350F01FEBB5}">
      <dgm:prSet custT="1"/>
      <dgm:spPr/>
      <dgm:t>
        <a:bodyPr/>
        <a:lstStyle/>
        <a:p>
          <a:r>
            <a:rPr lang="cs-CZ" sz="2000" dirty="0">
              <a:latin typeface="Verdana" panose="020B0604030504040204" pitchFamily="34" charset="0"/>
              <a:ea typeface="Verdana" panose="020B0604030504040204" pitchFamily="34" charset="0"/>
            </a:rPr>
            <a:t>Řídící elektronika - 32bitová deska BIGTREETECH GTR V1.0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8B1BDA1-4DF4-4503-94FB-CBBC5434A368}" type="parTrans" cxnId="{C8985B51-C9CE-4AE6-82D4-A1D865A5422E}">
      <dgm:prSet/>
      <dgm:spPr/>
      <dgm:t>
        <a:bodyPr/>
        <a:lstStyle/>
        <a:p>
          <a:endParaRPr lang="en-US"/>
        </a:p>
      </dgm:t>
    </dgm:pt>
    <dgm:pt modelId="{36B58859-2DA8-408E-8C1B-E2AABE70894C}" type="sibTrans" cxnId="{C8985B51-C9CE-4AE6-82D4-A1D865A5422E}">
      <dgm:prSet/>
      <dgm:spPr/>
      <dgm:t>
        <a:bodyPr/>
        <a:lstStyle/>
        <a:p>
          <a:endParaRPr lang="en-US"/>
        </a:p>
      </dgm:t>
    </dgm:pt>
    <dgm:pt modelId="{2D5FA4F0-4A6B-4BEC-9AD5-8DCE66B5DFA3}" type="pres">
      <dgm:prSet presAssocID="{235676EC-37D6-46EB-A0B6-AC7878E2444F}" presName="linear" presStyleCnt="0">
        <dgm:presLayoutVars>
          <dgm:animLvl val="lvl"/>
          <dgm:resizeHandles val="exact"/>
        </dgm:presLayoutVars>
      </dgm:prSet>
      <dgm:spPr/>
    </dgm:pt>
    <dgm:pt modelId="{B56C75FB-0FF3-4704-BEDA-D819109AE4D6}" type="pres">
      <dgm:prSet presAssocID="{E33C01C8-890F-4477-800E-6EFEA598D7D2}" presName="parentText" presStyleLbl="node1" presStyleIdx="0" presStyleCnt="2" custScaleY="39784">
        <dgm:presLayoutVars>
          <dgm:chMax val="0"/>
          <dgm:bulletEnabled val="1"/>
        </dgm:presLayoutVars>
      </dgm:prSet>
      <dgm:spPr/>
    </dgm:pt>
    <dgm:pt modelId="{FFBECA65-57B1-4D93-80FF-D43B7BB624BD}" type="pres">
      <dgm:prSet presAssocID="{E33C01C8-890F-4477-800E-6EFEA598D7D2}" presName="childText" presStyleLbl="revTx" presStyleIdx="0" presStyleCnt="2" custScaleY="108144">
        <dgm:presLayoutVars>
          <dgm:bulletEnabled val="1"/>
        </dgm:presLayoutVars>
      </dgm:prSet>
      <dgm:spPr/>
    </dgm:pt>
    <dgm:pt modelId="{AF701389-2A3C-4826-AFDA-5CEF828010D7}" type="pres">
      <dgm:prSet presAssocID="{FE3057DF-776C-494B-BE14-79978B81F27D}" presName="parentText" presStyleLbl="node1" presStyleIdx="1" presStyleCnt="2" custScaleY="38286">
        <dgm:presLayoutVars>
          <dgm:chMax val="0"/>
          <dgm:bulletEnabled val="1"/>
        </dgm:presLayoutVars>
      </dgm:prSet>
      <dgm:spPr/>
    </dgm:pt>
    <dgm:pt modelId="{FF57A564-5CD3-4B82-9DE2-72F5C39CAE16}" type="pres">
      <dgm:prSet presAssocID="{FE3057DF-776C-494B-BE14-79978B81F27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702EC21-4D78-4AFF-9A77-012CDC05AD76}" srcId="{E33C01C8-890F-4477-800E-6EFEA598D7D2}" destId="{7DDAF6BD-3F5D-4CB0-A179-BBA61DEDE4E5}" srcOrd="2" destOrd="0" parTransId="{7FB10CB6-3447-42D8-A779-1F3E8F001432}" sibTransId="{800C548D-0A74-4B42-A47F-AE9BDF405790}"/>
    <dgm:cxn modelId="{66AEC426-C09D-4AEE-BF7D-494C8352D7D6}" type="presOf" srcId="{CD8D49CC-90FE-419F-81B3-B88DADE872B4}" destId="{FFBECA65-57B1-4D93-80FF-D43B7BB624BD}" srcOrd="0" destOrd="4" presId="urn:microsoft.com/office/officeart/2005/8/layout/vList2"/>
    <dgm:cxn modelId="{9313AC29-0BFF-4D93-92D1-E096DD2ED457}" srcId="{FE3057DF-776C-494B-BE14-79978B81F27D}" destId="{0664014E-D102-4486-BC05-164A10E4AC5C}" srcOrd="2" destOrd="0" parTransId="{331E0205-1574-4D94-97D6-0EFBAEE7E882}" sibTransId="{51981EDB-2172-4739-840D-FC998B5E141C}"/>
    <dgm:cxn modelId="{A2C87630-2871-4D56-8DF6-569C5C778878}" srcId="{E33C01C8-890F-4477-800E-6EFEA598D7D2}" destId="{6EB13798-C7C8-4B9A-8759-3DBD69C4A620}" srcOrd="3" destOrd="0" parTransId="{5D352E46-0527-40E2-8BBF-449BF2E92E6F}" sibTransId="{1FFECFD1-82B9-4311-BEAB-E1A7D6D115DD}"/>
    <dgm:cxn modelId="{811B8D5D-42A1-480B-8032-110C9F7A27BF}" srcId="{235676EC-37D6-46EB-A0B6-AC7878E2444F}" destId="{E33C01C8-890F-4477-800E-6EFEA598D7D2}" srcOrd="0" destOrd="0" parTransId="{7FD9DA78-5B8C-4D42-8760-EF9C2232F814}" sibTransId="{030C7CC4-EE67-4D2F-842F-6D2B69837F9A}"/>
    <dgm:cxn modelId="{12AD2B4A-367C-4E06-B98F-4B8B1816A983}" type="presOf" srcId="{235676EC-37D6-46EB-A0B6-AC7878E2444F}" destId="{2D5FA4F0-4A6B-4BEC-9AD5-8DCE66B5DFA3}" srcOrd="0" destOrd="0" presId="urn:microsoft.com/office/officeart/2005/8/layout/vList2"/>
    <dgm:cxn modelId="{24F1744C-4536-46A5-BF79-4AA66F17528F}" type="presOf" srcId="{53C3C9C2-AE9F-4A02-985F-BAA99A5620C6}" destId="{FF57A564-5CD3-4B82-9DE2-72F5C39CAE16}" srcOrd="0" destOrd="1" presId="urn:microsoft.com/office/officeart/2005/8/layout/vList2"/>
    <dgm:cxn modelId="{C8985B51-C9CE-4AE6-82D4-A1D865A5422E}" srcId="{FE3057DF-776C-494B-BE14-79978B81F27D}" destId="{EF85F8D5-EF4F-4697-A500-B350F01FEBB5}" srcOrd="3" destOrd="0" parTransId="{58B1BDA1-4DF4-4503-94FB-CBBC5434A368}" sibTransId="{36B58859-2DA8-408E-8C1B-E2AABE70894C}"/>
    <dgm:cxn modelId="{F9E30C52-DB70-4233-A9CA-C37BE1F0D003}" type="presOf" srcId="{E2E0FCDF-3ADE-4866-B51F-2FB9E1FACED4}" destId="{FFBECA65-57B1-4D93-80FF-D43B7BB624BD}" srcOrd="0" destOrd="0" presId="urn:microsoft.com/office/officeart/2005/8/layout/vList2"/>
    <dgm:cxn modelId="{827C7755-3158-438C-B3E8-82037CBC1330}" srcId="{E33C01C8-890F-4477-800E-6EFEA598D7D2}" destId="{E2E0FCDF-3ADE-4866-B51F-2FB9E1FACED4}" srcOrd="0" destOrd="0" parTransId="{8C90EA74-5705-4F67-BF2D-AB08001A8C98}" sibTransId="{089E2997-6E37-4FCB-873F-9A128C12B6D2}"/>
    <dgm:cxn modelId="{21943A77-D76C-4A13-8958-C737BDF84569}" type="presOf" srcId="{E33C01C8-890F-4477-800E-6EFEA598D7D2}" destId="{B56C75FB-0FF3-4704-BEDA-D819109AE4D6}" srcOrd="0" destOrd="0" presId="urn:microsoft.com/office/officeart/2005/8/layout/vList2"/>
    <dgm:cxn modelId="{0F92A17A-9D40-48AB-9F4D-881B3C76C2E2}" type="presOf" srcId="{7DDAF6BD-3F5D-4CB0-A179-BBA61DEDE4E5}" destId="{FFBECA65-57B1-4D93-80FF-D43B7BB624BD}" srcOrd="0" destOrd="2" presId="urn:microsoft.com/office/officeart/2005/8/layout/vList2"/>
    <dgm:cxn modelId="{D8B7A788-4324-4ECF-9347-CAA2BBC9FD86}" type="presOf" srcId="{EB12DF64-22F4-411D-AB62-02CB3B6B5AA4}" destId="{FF57A564-5CD3-4B82-9DE2-72F5C39CAE16}" srcOrd="0" destOrd="0" presId="urn:microsoft.com/office/officeart/2005/8/layout/vList2"/>
    <dgm:cxn modelId="{FF773E8A-8179-4E2E-8B2F-968FDD78B32D}" type="presOf" srcId="{0664014E-D102-4486-BC05-164A10E4AC5C}" destId="{FF57A564-5CD3-4B82-9DE2-72F5C39CAE16}" srcOrd="0" destOrd="2" presId="urn:microsoft.com/office/officeart/2005/8/layout/vList2"/>
    <dgm:cxn modelId="{A66D488B-23C6-4C1E-814F-A2F5AD790D79}" srcId="{E33C01C8-890F-4477-800E-6EFEA598D7D2}" destId="{70C02A7D-D6BD-47ED-98CE-C199117F1942}" srcOrd="1" destOrd="0" parTransId="{AB1FC295-084A-4FCC-A7CE-69EBC01884CC}" sibTransId="{B0E30DC7-C0F7-4387-B7EF-F3EB3606B08F}"/>
    <dgm:cxn modelId="{A53C72AE-E4B3-499A-8537-7E165D934BA9}" srcId="{FE3057DF-776C-494B-BE14-79978B81F27D}" destId="{EB12DF64-22F4-411D-AB62-02CB3B6B5AA4}" srcOrd="0" destOrd="0" parTransId="{FA6CDCC5-8EA2-4419-B3B9-F99D67A84232}" sibTransId="{51330856-5C11-445D-9386-49945D3D8607}"/>
    <dgm:cxn modelId="{9FFF9FB1-A4FE-4820-A11A-DC9BFA17BFB5}" type="presOf" srcId="{EF85F8D5-EF4F-4697-A500-B350F01FEBB5}" destId="{FF57A564-5CD3-4B82-9DE2-72F5C39CAE16}" srcOrd="0" destOrd="3" presId="urn:microsoft.com/office/officeart/2005/8/layout/vList2"/>
    <dgm:cxn modelId="{E9BDD2B7-933A-4E23-8AF3-693EDB71BEA7}" type="presOf" srcId="{6EB13798-C7C8-4B9A-8759-3DBD69C4A620}" destId="{FFBECA65-57B1-4D93-80FF-D43B7BB624BD}" srcOrd="0" destOrd="3" presId="urn:microsoft.com/office/officeart/2005/8/layout/vList2"/>
    <dgm:cxn modelId="{DC8B7BB8-125B-46F9-9E56-B5859FF1210F}" type="presOf" srcId="{FE3057DF-776C-494B-BE14-79978B81F27D}" destId="{AF701389-2A3C-4826-AFDA-5CEF828010D7}" srcOrd="0" destOrd="0" presId="urn:microsoft.com/office/officeart/2005/8/layout/vList2"/>
    <dgm:cxn modelId="{A663E4C9-CAC9-4DC1-8822-84DD762A3B26}" srcId="{FE3057DF-776C-494B-BE14-79978B81F27D}" destId="{53C3C9C2-AE9F-4A02-985F-BAA99A5620C6}" srcOrd="1" destOrd="0" parTransId="{FA6D3EAC-76DF-402C-8716-66DE6B411A15}" sibTransId="{B8757718-A037-435C-B846-1D17D304F72A}"/>
    <dgm:cxn modelId="{BEE657E9-7182-4BFB-BDB7-F8AEEE9D1285}" type="presOf" srcId="{70C02A7D-D6BD-47ED-98CE-C199117F1942}" destId="{FFBECA65-57B1-4D93-80FF-D43B7BB624BD}" srcOrd="0" destOrd="1" presId="urn:microsoft.com/office/officeart/2005/8/layout/vList2"/>
    <dgm:cxn modelId="{9E67C5EF-F91D-4F8A-80F3-5EE2557F28E4}" srcId="{235676EC-37D6-46EB-A0B6-AC7878E2444F}" destId="{FE3057DF-776C-494B-BE14-79978B81F27D}" srcOrd="1" destOrd="0" parTransId="{07747BB3-8558-49FE-B3ED-32E059DF8752}" sibTransId="{E65D7ABF-5696-40FD-AD27-ABC6410D887E}"/>
    <dgm:cxn modelId="{43A5D5F7-8AD0-4EE3-8748-7C135D064591}" srcId="{E33C01C8-890F-4477-800E-6EFEA598D7D2}" destId="{CD8D49CC-90FE-419F-81B3-B88DADE872B4}" srcOrd="4" destOrd="0" parTransId="{DD18296B-7C52-43C7-BF61-1076777B7682}" sibTransId="{1DDEBBC9-C244-49D6-8491-D617DF667069}"/>
    <dgm:cxn modelId="{526356A0-27FE-4DE7-BC74-0D204719E38B}" type="presParOf" srcId="{2D5FA4F0-4A6B-4BEC-9AD5-8DCE66B5DFA3}" destId="{B56C75FB-0FF3-4704-BEDA-D819109AE4D6}" srcOrd="0" destOrd="0" presId="urn:microsoft.com/office/officeart/2005/8/layout/vList2"/>
    <dgm:cxn modelId="{4987EE44-DE8B-4FC1-9941-355E7674F862}" type="presParOf" srcId="{2D5FA4F0-4A6B-4BEC-9AD5-8DCE66B5DFA3}" destId="{FFBECA65-57B1-4D93-80FF-D43B7BB624BD}" srcOrd="1" destOrd="0" presId="urn:microsoft.com/office/officeart/2005/8/layout/vList2"/>
    <dgm:cxn modelId="{3AFB80D1-F15A-4DB6-B9D4-5DF36CB5E5CF}" type="presParOf" srcId="{2D5FA4F0-4A6B-4BEC-9AD5-8DCE66B5DFA3}" destId="{AF701389-2A3C-4826-AFDA-5CEF828010D7}" srcOrd="2" destOrd="0" presId="urn:microsoft.com/office/officeart/2005/8/layout/vList2"/>
    <dgm:cxn modelId="{3FCA6EE1-330D-4D8F-9695-BAC44898ED5C}" type="presParOf" srcId="{2D5FA4F0-4A6B-4BEC-9AD5-8DCE66B5DFA3}" destId="{FF57A564-5CD3-4B82-9DE2-72F5C39CAE1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DA511-A996-4628-AFEC-2358748633D9}">
      <dsp:nvSpPr>
        <dsp:cNvPr id="0" name=""/>
        <dsp:cNvSpPr/>
      </dsp:nvSpPr>
      <dsp:spPr>
        <a:xfrm>
          <a:off x="0" y="123556"/>
          <a:ext cx="9400674" cy="6060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Verdana" panose="020B0604030504040204" pitchFamily="34" charset="0"/>
              <a:ea typeface="Verdana" panose="020B0604030504040204" pitchFamily="34" charset="0"/>
            </a:rPr>
            <a:t>Teoreticko-metodologická část</a:t>
          </a: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9587" y="153143"/>
        <a:ext cx="9341500" cy="546919"/>
      </dsp:txXfrm>
    </dsp:sp>
    <dsp:sp modelId="{8FA078ED-8F96-4EDC-BD46-D06A801B3A33}">
      <dsp:nvSpPr>
        <dsp:cNvPr id="0" name=""/>
        <dsp:cNvSpPr/>
      </dsp:nvSpPr>
      <dsp:spPr>
        <a:xfrm>
          <a:off x="0" y="737678"/>
          <a:ext cx="9400674" cy="1715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7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Historie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Projekt RepRap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Technologie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Hlavní části 3D tiskáren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Materiály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737678"/>
        <a:ext cx="9400674" cy="1715512"/>
      </dsp:txXfrm>
    </dsp:sp>
    <dsp:sp modelId="{393B1F7C-9F89-4422-ABD9-7725CDED9FA3}">
      <dsp:nvSpPr>
        <dsp:cNvPr id="0" name=""/>
        <dsp:cNvSpPr/>
      </dsp:nvSpPr>
      <dsp:spPr>
        <a:xfrm>
          <a:off x="0" y="2453190"/>
          <a:ext cx="9400674" cy="576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Verdana" panose="020B0604030504040204" pitchFamily="34" charset="0"/>
              <a:ea typeface="Verdana" panose="020B0604030504040204" pitchFamily="34" charset="0"/>
            </a:rPr>
            <a:t>Aplikační část</a:t>
          </a: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8118" y="2481308"/>
        <a:ext cx="9344438" cy="519766"/>
      </dsp:txXfrm>
    </dsp:sp>
    <dsp:sp modelId="{7648E858-FC8A-4AF9-8353-E561B3960AFE}">
      <dsp:nvSpPr>
        <dsp:cNvPr id="0" name=""/>
        <dsp:cNvSpPr/>
      </dsp:nvSpPr>
      <dsp:spPr>
        <a:xfrm>
          <a:off x="0" y="3029193"/>
          <a:ext cx="9400674" cy="137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7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Definování požadavků na 3D tiskárnu a výběr komponentů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Konstrukční návrh 3D tiskárny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Stavba 3D tiskárny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Elektroinstalace a programování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3029193"/>
        <a:ext cx="9400674" cy="1379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C75FB-0FF3-4704-BEDA-D819109AE4D6}">
      <dsp:nvSpPr>
        <dsp:cNvPr id="0" name=""/>
        <dsp:cNvSpPr/>
      </dsp:nvSpPr>
      <dsp:spPr>
        <a:xfrm>
          <a:off x="0" y="160168"/>
          <a:ext cx="9810582" cy="610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Verdana" panose="020B0604030504040204" pitchFamily="34" charset="0"/>
              <a:ea typeface="Verdana" panose="020B0604030504040204" pitchFamily="34" charset="0"/>
            </a:rPr>
            <a:t>Požadavky</a:t>
          </a: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9812" y="189980"/>
        <a:ext cx="9750958" cy="551076"/>
      </dsp:txXfrm>
    </dsp:sp>
    <dsp:sp modelId="{FFBECA65-57B1-4D93-80FF-D43B7BB624BD}">
      <dsp:nvSpPr>
        <dsp:cNvPr id="0" name=""/>
        <dsp:cNvSpPr/>
      </dsp:nvSpPr>
      <dsp:spPr>
        <a:xfrm>
          <a:off x="0" y="770868"/>
          <a:ext cx="9810582" cy="1826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8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Odolávat teplotám převyšující 70°C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Schopnost vysokých pracovních teplot Hotendu a </a:t>
          </a:r>
          <a:r>
            <a:rPr lang="cs-CZ" sz="2000" kern="1200" dirty="0" err="1">
              <a:latin typeface="Verdana" panose="020B0604030504040204" pitchFamily="34" charset="0"/>
              <a:ea typeface="Verdana" panose="020B0604030504040204" pitchFamily="34" charset="0"/>
            </a:rPr>
            <a:t>Heaterbedu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Direct Drive extruder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Systém nezávislých extruderů IDEX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Pevný rám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770868"/>
        <a:ext cx="9810582" cy="1826681"/>
      </dsp:txXfrm>
    </dsp:sp>
    <dsp:sp modelId="{AF701389-2A3C-4826-AFDA-5CEF828010D7}">
      <dsp:nvSpPr>
        <dsp:cNvPr id="0" name=""/>
        <dsp:cNvSpPr/>
      </dsp:nvSpPr>
      <dsp:spPr>
        <a:xfrm>
          <a:off x="0" y="2597550"/>
          <a:ext cx="9810582" cy="5877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Verdana" panose="020B0604030504040204" pitchFamily="34" charset="0"/>
              <a:ea typeface="Verdana" panose="020B0604030504040204" pitchFamily="34" charset="0"/>
            </a:rPr>
            <a:t>Hlavní součásti </a:t>
          </a: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8689" y="2626239"/>
        <a:ext cx="9753204" cy="530327"/>
      </dsp:txXfrm>
    </dsp:sp>
    <dsp:sp modelId="{FF57A564-5CD3-4B82-9DE2-72F5C39CAE16}">
      <dsp:nvSpPr>
        <dsp:cNvPr id="0" name=""/>
        <dsp:cNvSpPr/>
      </dsp:nvSpPr>
      <dsp:spPr>
        <a:xfrm>
          <a:off x="0" y="3185256"/>
          <a:ext cx="9810582" cy="1357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48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Hotend – E3D V6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 err="1">
              <a:latin typeface="Verdana" panose="020B0604030504040204" pitchFamily="34" charset="0"/>
              <a:ea typeface="Verdana" panose="020B0604030504040204" pitchFamily="34" charset="0"/>
            </a:rPr>
            <a:t>Heaterbed</a:t>
          </a: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 – Vlastní výroby pomocí vyhřívané silikonové podložky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Krokové motory – LDO se zvýšenou teplotní odolností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>
              <a:latin typeface="Verdana" panose="020B0604030504040204" pitchFamily="34" charset="0"/>
              <a:ea typeface="Verdana" panose="020B0604030504040204" pitchFamily="34" charset="0"/>
            </a:rPr>
            <a:t>Řídící elektronika - 32bitová deska BIGTREETECH GTR V1.0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0" y="3185256"/>
        <a:ext cx="9810582" cy="1357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3D8C6B1-37E7-4B31-BA4E-EE7C607C85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E00DAE-A519-441B-B303-7FB3F51BC2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2D0BA-DB5F-4AA6-AD46-9F001552A8A7}" type="datetimeFigureOut">
              <a:rPr lang="cs-CZ" smtClean="0"/>
              <a:t>09.06.2023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101AD5-4FD4-4E73-ADF3-AC84A0C0EA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99E648-90AC-4DC9-AD16-0D29492C58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F7D78-1B31-4429-8EBA-B96959E8A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152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33A40-CB7C-4082-8730-747021FE674D}" type="datetimeFigureOut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B96DB-7961-4665-BC0B-0E94575174E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54399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2984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2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8331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96DB-7961-4665-BC0B-0E94575174E2}" type="slidenum">
              <a:rPr lang="cs-CZ" noProof="0" smtClean="0"/>
              <a:t>14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0190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4CF67D5-7113-4F58-90C9-7936E219A927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CBE8CE-5C92-4D1A-BE9B-39275DD4E21B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B233EC6-32EC-40F2-A899-8731B976E638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B7B60F-068D-4530-981A-D64FDAEE4042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0E77078-8498-416E-8C2B-44BCB10DADE3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2425AC-A8CC-4FD5-80CB-DB62F33CC7E2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é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73C0A0-F997-4689-B91B-3C30EE9CB784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8" name="Zástupné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é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2786CC-6742-46F7-827E-F58BF345F5D8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Obdélní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952648-A78A-4608-9A01-2A97839C2F58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3" name="Zástupné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A62E91A-98DC-4F55-B956-A4A34416FE5F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FB8D6C-5A19-4086-8755-0C0638DA7ADB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68A20929-4667-4121-800C-DB300D315348}" type="datetime1">
              <a:rPr lang="cs-CZ" noProof="0" smtClean="0"/>
              <a:t>09.06.2023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bdélní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Obdélní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élní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pic>
        <p:nvPicPr>
          <p:cNvPr id="7" name="Obrázek 6" descr="Digitální spoje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Obdélní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00034"/>
            <a:ext cx="11576920" cy="895244"/>
          </a:xfrm>
        </p:spPr>
        <p:txBody>
          <a:bodyPr rtlCol="0">
            <a:noAutofit/>
          </a:bodyPr>
          <a:lstStyle/>
          <a:p>
            <a:pPr rtl="0"/>
            <a:r>
              <a:rPr lang="cs-CZ" sz="4800" dirty="0">
                <a:solidFill>
                  <a:schemeClr val="bg1"/>
                </a:solidFill>
              </a:rPr>
              <a:t>Konstrukční návrh 3D tiskárny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377219"/>
            <a:ext cx="10993546" cy="895244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cs-CZ" dirty="0">
                <a:solidFill>
                  <a:srgbClr val="7CEB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 bakalářské práce: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Petr vejstrk</a:t>
            </a:r>
          </a:p>
          <a:p>
            <a:pPr rtl="0"/>
            <a:r>
              <a:rPr lang="cs-CZ" dirty="0">
                <a:solidFill>
                  <a:srgbClr val="7CEB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Vedoucí bakalářské práce: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doc. Ing. Ladislav Socha, MBA, Ph.D.</a:t>
            </a:r>
          </a:p>
          <a:p>
            <a:pPr rtl="0"/>
            <a:r>
              <a:rPr lang="cs-CZ" dirty="0">
                <a:solidFill>
                  <a:srgbClr val="7CEB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Oponent bakalářské práce: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Ing. Bc. Jana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Sviželová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Ph.D.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70A1B5-D21C-1124-6A89-18AE758B0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918" y="757237"/>
            <a:ext cx="1850431" cy="18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1971-CBEE-9BD6-CEFC-E680657D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Elektroinstalace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564260-0E80-99C5-BFF8-05E59BAC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pic>
        <p:nvPicPr>
          <p:cNvPr id="4" name="Obrázek 3" descr="Obsah obrázku interiér, stroj/přístroj, hasicí přístroj, zeď&#10;&#10;Popis byl vytvořen automaticky">
            <a:extLst>
              <a:ext uri="{FF2B5EF4-FFF2-40B4-BE49-F238E27FC236}">
                <a16:creationId xmlns:a16="http://schemas.microsoft.com/office/drawing/2014/main" id="{10E2EE16-8432-B6F4-EE72-61430989E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3" t="12083" r="11852" b="25051"/>
          <a:stretch/>
        </p:blipFill>
        <p:spPr>
          <a:xfrm>
            <a:off x="6096000" y="2052386"/>
            <a:ext cx="4282565" cy="4476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A7B6781-26BE-4AE8-9734-340A51D72834}"/>
              </a:ext>
            </a:extLst>
          </p:cNvPr>
          <p:cNvSpPr txBox="1"/>
          <p:nvPr/>
        </p:nvSpPr>
        <p:spPr>
          <a:xfrm>
            <a:off x="296782" y="2245895"/>
            <a:ext cx="57270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Napájecí okruhy 5V, 24V a 230V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Odpojitelné osy a extrudery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Řídící elektronika mimo tiskovou komoru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Pohyblivé vodiče jsou se silikonovou izolací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1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1971-CBEE-9BD6-CEFC-E680657D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Programování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564260-0E80-99C5-BFF8-05E59BAC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pic>
        <p:nvPicPr>
          <p:cNvPr id="4" name="Obrázek 3" descr="Obsah obrázku snímek obrazovky, Multimediální software, Grafický software, software&#10;&#10;Popis byl vytvořen automaticky">
            <a:extLst>
              <a:ext uri="{FF2B5EF4-FFF2-40B4-BE49-F238E27FC236}">
                <a16:creationId xmlns:a16="http://schemas.microsoft.com/office/drawing/2014/main" id="{D8CF226E-9AC4-3394-0B82-35ED00594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37" y="1914525"/>
            <a:ext cx="8772525" cy="4790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6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1971-CBEE-9BD6-CEFC-E680657D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Kalibrace a test</a:t>
            </a:r>
          </a:p>
        </p:txBody>
      </p:sp>
      <p:pic>
        <p:nvPicPr>
          <p:cNvPr id="4" name="Obrázek 3" descr="Obsah obrázku stroj/přístroj, ocel, interiér, červená&#10;&#10;Popis byl vytvořen automaticky">
            <a:extLst>
              <a:ext uri="{FF2B5EF4-FFF2-40B4-BE49-F238E27FC236}">
                <a16:creationId xmlns:a16="http://schemas.microsoft.com/office/drawing/2014/main" id="{14D19C05-04C1-9F70-5F85-C92C96D8D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4" t="30000" r="7293" b="33889"/>
          <a:stretch/>
        </p:blipFill>
        <p:spPr>
          <a:xfrm>
            <a:off x="1571625" y="4215671"/>
            <a:ext cx="7067549" cy="2154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 descr="Obsah obrázku stroj/přístroj, ocel, Autodíly, interiér&#10;&#10;Popis byl vytvořen automaticky">
            <a:extLst>
              <a:ext uri="{FF2B5EF4-FFF2-40B4-BE49-F238E27FC236}">
                <a16:creationId xmlns:a16="http://schemas.microsoft.com/office/drawing/2014/main" id="{2F7AEBCA-09E6-BD4E-C649-158F054B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7" t="45260" r="30000" b="37656"/>
          <a:stretch/>
        </p:blipFill>
        <p:spPr>
          <a:xfrm>
            <a:off x="7096125" y="2019300"/>
            <a:ext cx="3871685" cy="1831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DC60E3F-B71C-1035-6AB6-C9FCC301EC10}"/>
              </a:ext>
            </a:extLst>
          </p:cNvPr>
          <p:cNvSpPr txBox="1"/>
          <p:nvPr/>
        </p:nvSpPr>
        <p:spPr>
          <a:xfrm>
            <a:off x="457200" y="2019300"/>
            <a:ext cx="5305425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Nastavení vzdálenosti extruderů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Definování polohy tiskového prostoru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PID kalibrace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EC3902-BADA-F52F-DFE7-5CC1F9DCC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1971-CBEE-9BD6-CEFC-E680657D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Otázky vedoucího a oponenta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564260-0E80-99C5-BFF8-05E59BAC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4598BD4-FDD1-1444-3665-2EF8041ECAFF}"/>
              </a:ext>
            </a:extLst>
          </p:cNvPr>
          <p:cNvSpPr txBox="1"/>
          <p:nvPr/>
        </p:nvSpPr>
        <p:spPr>
          <a:xfrm>
            <a:off x="581193" y="2045368"/>
            <a:ext cx="9557418" cy="3292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Otázky od vedoucího práce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Jaký alternativní materiál byste doporučil pro tisk dílů tiskárny v případě, že by nebyl dostupný zvolený materiál PA11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Carbon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Fiber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</a:rPr>
              <a:t>Otázky od oponenta práce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 jakému účelu bude zkonstruovaná 3D tiskárna sloužit?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Je plánováno komerční či laboratorní využití?</a:t>
            </a:r>
          </a:p>
        </p:txBody>
      </p:sp>
    </p:spTree>
    <p:extLst>
      <p:ext uri="{BB962C8B-B14F-4D97-AF65-F5344CB8AC3E}">
        <p14:creationId xmlns:p14="http://schemas.microsoft.com/office/powerpoint/2010/main" val="30189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5CC2B463-6BD5-411E-A3CA-67A9FE003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83E6F24-3E64-4893-9F13-7BEE01C84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9"/>
            <a:ext cx="7498616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6851" y="723899"/>
            <a:ext cx="7498616" cy="5666666"/>
          </a:xfrm>
        </p:spPr>
        <p:txBody>
          <a:bodyPr rtlCol="0" anchor="ctr">
            <a:normAutofit/>
          </a:bodyPr>
          <a:lstStyle/>
          <a:p>
            <a:pPr rtl="0"/>
            <a:r>
              <a:rPr lang="cs-CZ" sz="44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</a:t>
            </a:r>
            <a:r>
              <a:rPr lang="cs-CZ" sz="4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pozornost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2422CA-AB36-0C0D-EE22-4ABED1D8F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66" y="2203888"/>
            <a:ext cx="2716911" cy="27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1633EB-7DCB-4DDC-80AF-C885A3EE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83" y="729658"/>
            <a:ext cx="10969125" cy="1099142"/>
          </a:xfrm>
        </p:spPr>
        <p:txBody>
          <a:bodyPr rtlCol="0" anchor="ctr">
            <a:noAutofit/>
          </a:bodyPr>
          <a:lstStyle/>
          <a:p>
            <a:pPr rtl="0"/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Motivace a důvody k řešení daného problému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3ECF9A-2DD4-D985-BE69-6FF614EF3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96EC68F-B921-0F54-5A4A-CF192359952F}"/>
              </a:ext>
            </a:extLst>
          </p:cNvPr>
          <p:cNvSpPr txBox="1"/>
          <p:nvPr/>
        </p:nvSpPr>
        <p:spPr>
          <a:xfrm>
            <a:off x="641683" y="2430379"/>
            <a:ext cx="83980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Záliba v 3D tisku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Tisk průmyslových materiálů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Vysoká cena průmyslových 3D tiskáren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Tisk rozpustných podpor systémem IDEX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6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E1500-B40E-8E1E-EDB2-5FDEAC7F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Cíl práce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45BC54-C8CB-9083-B983-43CE6D4CBA24}"/>
              </a:ext>
            </a:extLst>
          </p:cNvPr>
          <p:cNvSpPr txBox="1"/>
          <p:nvPr/>
        </p:nvSpPr>
        <p:spPr>
          <a:xfrm>
            <a:off x="666750" y="2200275"/>
            <a:ext cx="9039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Cílem bakalářské práce je konstrukční návrh 3D tiskárny. Aditivní výroba je dnes velmi exponované téma, i přesto však trh nabízí poměrně omezené množství průmyslových 3D tiskáren. Naopak tzv. hobby tiskáren je na trhu velmi široké spektrum. Právě hobby tiskárny nabízí velký potenciál v proměnu na plnohodnotnou průmyslovou 3D tiskárnu a mohou sloužit jako ideální základ pro vlastní stavbu. U tiskárny postavené přímo pro předem určenou aplikaci lze očekávat kvalitní konzistentní tisk s minimální nutností zásahu operátora během tisku.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611230-9846-B4F7-3529-27B53CE73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D84EF-9F97-6D79-D70D-F9020352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Struktura práce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F376D9-15A7-EB75-E21B-7E6277921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graphicFrame>
        <p:nvGraphicFramePr>
          <p:cNvPr id="14" name="TextovéPole 5">
            <a:extLst>
              <a:ext uri="{FF2B5EF4-FFF2-40B4-BE49-F238E27FC236}">
                <a16:creationId xmlns:a16="http://schemas.microsoft.com/office/drawing/2014/main" id="{A0434AE4-B4C7-AF48-6852-0C6DB3FFF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98930"/>
              </p:ext>
            </p:extLst>
          </p:nvPr>
        </p:nvGraphicFramePr>
        <p:xfrm>
          <a:off x="465221" y="2013284"/>
          <a:ext cx="9400674" cy="453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775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10365-EF42-7C65-2F78-7C12477F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Výběr komponentů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59FEDF-AC7E-7EA0-6BF9-6842BC089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graphicFrame>
        <p:nvGraphicFramePr>
          <p:cNvPr id="8" name="TextovéPole 5">
            <a:extLst>
              <a:ext uri="{FF2B5EF4-FFF2-40B4-BE49-F238E27FC236}">
                <a16:creationId xmlns:a16="http://schemas.microsoft.com/office/drawing/2014/main" id="{080F5B20-B446-28C8-4D9A-C22D9CBA2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597892"/>
              </p:ext>
            </p:extLst>
          </p:nvPr>
        </p:nvGraphicFramePr>
        <p:xfrm>
          <a:off x="452856" y="1962149"/>
          <a:ext cx="9810582" cy="4703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23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0EF376-0E97-8953-E6F0-A98E2F37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Návrh Extruderu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79093F-0370-C9E1-FAAC-E2D59686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DE779E0-CF18-F154-9F09-D1252D6A2106}"/>
              </a:ext>
            </a:extLst>
          </p:cNvPr>
          <p:cNvSpPr txBox="1"/>
          <p:nvPr/>
        </p:nvSpPr>
        <p:spPr>
          <a:xfrm>
            <a:off x="390526" y="2181726"/>
            <a:ext cx="9066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Malé rozměry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Snadná výměna Hotendu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Systém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Dual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Drive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BL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Touch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 sonda</a:t>
            </a:r>
          </a:p>
          <a:p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14890B0-13DD-EBEE-7A2C-297B44D99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49" t="5820" r="25149" b="10888"/>
          <a:stretch/>
        </p:blipFill>
        <p:spPr>
          <a:xfrm>
            <a:off x="4994031" y="1943099"/>
            <a:ext cx="4273061" cy="47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9902C1-9284-D588-9A26-9631EE17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Návrh 3D tiskárny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8FEA00-7CF1-C6AC-50F9-110B14C0F5F8}"/>
              </a:ext>
            </a:extLst>
          </p:cNvPr>
          <p:cNvSpPr txBox="1"/>
          <p:nvPr/>
        </p:nvSpPr>
        <p:spPr>
          <a:xfrm>
            <a:off x="376990" y="2149642"/>
            <a:ext cx="6300036" cy="18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Předem stanovené maximální rozměry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Tiskový prostor 240x240x300 mm (X, Y, Z)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Konstrukce Kartézská s pohyblivým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Heaterbedem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EE7A12-28DD-7EA0-FEAF-4ABC2ADA2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DC6459-24F4-7D5D-38D3-3BB4EE3D0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7" t="3259" r="26418" b="3993"/>
          <a:stretch/>
        </p:blipFill>
        <p:spPr>
          <a:xfrm>
            <a:off x="6339839" y="1925516"/>
            <a:ext cx="4304097" cy="46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1971-CBEE-9BD6-CEFC-E680657D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Výroba dílů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564260-0E80-99C5-BFF8-05E59BAC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pic>
        <p:nvPicPr>
          <p:cNvPr id="4" name="Obrázek 3" descr="Obsah obrázku stroj/přístroj, interiér, Pracovní stůl, Dílna&#10;&#10;Popis byl vytvořen automaticky">
            <a:extLst>
              <a:ext uri="{FF2B5EF4-FFF2-40B4-BE49-F238E27FC236}">
                <a16:creationId xmlns:a16="http://schemas.microsoft.com/office/drawing/2014/main" id="{AA7EEE24-EAEB-C695-4A84-E5A7B8A97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" t="8750" r="5926" b="29861"/>
          <a:stretch/>
        </p:blipFill>
        <p:spPr>
          <a:xfrm>
            <a:off x="6608848" y="2026717"/>
            <a:ext cx="3879994" cy="34575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E73447-0D8B-F511-42F9-3866D103BFA9}"/>
              </a:ext>
            </a:extLst>
          </p:cNvPr>
          <p:cNvSpPr txBox="1"/>
          <p:nvPr/>
        </p:nvSpPr>
        <p:spPr>
          <a:xfrm>
            <a:off x="352926" y="2295525"/>
            <a:ext cx="5230228" cy="23383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3D tisk dílů z Polyamidu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Úprava 3D tiskárny Prusa MK3S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Sušení filamentu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Příprava dokumentace pro externí kovovýrobu</a:t>
            </a:r>
          </a:p>
        </p:txBody>
      </p:sp>
      <p:pic>
        <p:nvPicPr>
          <p:cNvPr id="9" name="Obrázek 8" descr="Obsah obrázku zbraň, interiér, Maketa, páčka&#10;&#10;Popis byl vytvořen automaticky">
            <a:extLst>
              <a:ext uri="{FF2B5EF4-FFF2-40B4-BE49-F238E27FC236}">
                <a16:creationId xmlns:a16="http://schemas.microsoft.com/office/drawing/2014/main" id="{39412C34-7ADE-D878-DAA7-F137AA763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1" t="33055" r="17963" b="25972"/>
          <a:stretch/>
        </p:blipFill>
        <p:spPr>
          <a:xfrm>
            <a:off x="3466480" y="4363992"/>
            <a:ext cx="2719100" cy="2240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9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91971-CBEE-9BD6-CEFC-E680657D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</a:rPr>
              <a:t>Stavba 3D tiskárny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564260-0E80-99C5-BFF8-05E59BAC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937" y="5292681"/>
            <a:ext cx="1548063" cy="1565319"/>
          </a:xfrm>
          <a:prstGeom prst="rect">
            <a:avLst/>
          </a:prstGeom>
        </p:spPr>
      </p:pic>
      <p:pic>
        <p:nvPicPr>
          <p:cNvPr id="7" name="Obrázek 6" descr="Obsah obrázku venku&#10;&#10;Popis byl vytvořen automaticky">
            <a:extLst>
              <a:ext uri="{FF2B5EF4-FFF2-40B4-BE49-F238E27FC236}">
                <a16:creationId xmlns:a16="http://schemas.microsoft.com/office/drawing/2014/main" id="{087A7E08-A7DF-37A4-6117-767CDCA61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0" t="29861" r="17778" b="16666"/>
          <a:stretch/>
        </p:blipFill>
        <p:spPr>
          <a:xfrm>
            <a:off x="5863389" y="2200192"/>
            <a:ext cx="4320339" cy="4286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6931915-7405-9A4C-8916-3A05503EF853}"/>
              </a:ext>
            </a:extLst>
          </p:cNvPr>
          <p:cNvSpPr txBox="1"/>
          <p:nvPr/>
        </p:nvSpPr>
        <p:spPr>
          <a:xfrm>
            <a:off x="272717" y="2336137"/>
            <a:ext cx="5895474" cy="233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Složení rámu – kolmost konstrukce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Úprava 3D tištěných dílů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Složení jednotlivých 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Vložení os na rám 3D tiskárny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Přesné umístění a připevnění os</a:t>
            </a:r>
          </a:p>
        </p:txBody>
      </p:sp>
    </p:spTree>
    <p:extLst>
      <p:ext uri="{BB962C8B-B14F-4D97-AF65-F5344CB8AC3E}">
        <p14:creationId xmlns:p14="http://schemas.microsoft.com/office/powerpoint/2010/main" val="30679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(design Dividenda)</Template>
  <TotalTime>474</TotalTime>
  <Words>414</Words>
  <Application>Microsoft Office PowerPoint</Application>
  <PresentationFormat>Širokoúhlá obrazovka</PresentationFormat>
  <Paragraphs>75</Paragraphs>
  <Slides>14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Calibri</vt:lpstr>
      <vt:lpstr>Gill Sans MT</vt:lpstr>
      <vt:lpstr>Verdana</vt:lpstr>
      <vt:lpstr>Wingdings</vt:lpstr>
      <vt:lpstr>Wingdings 2</vt:lpstr>
      <vt:lpstr>Dividenda</vt:lpstr>
      <vt:lpstr>Konstrukční návrh 3D tiskárny</vt:lpstr>
      <vt:lpstr>Motivace a důvody k řešení daného problému</vt:lpstr>
      <vt:lpstr>Cíl práce</vt:lpstr>
      <vt:lpstr>Struktura práce</vt:lpstr>
      <vt:lpstr>Výběr komponentů</vt:lpstr>
      <vt:lpstr>Návrh Extruderu</vt:lpstr>
      <vt:lpstr>Návrh 3D tiskárny</vt:lpstr>
      <vt:lpstr>Výroba dílů</vt:lpstr>
      <vt:lpstr>Stavba 3D tiskárny</vt:lpstr>
      <vt:lpstr>Elektroinstalace</vt:lpstr>
      <vt:lpstr>Programování</vt:lpstr>
      <vt:lpstr>Kalibrace a test</vt:lpstr>
      <vt:lpstr>Otázky vedoucího a oponenta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Konstrukční návrh 3D tiskárny</dc:title>
  <dc:creator>Petr Vejstrk</dc:creator>
  <cp:lastModifiedBy>Petr Vejstrk</cp:lastModifiedBy>
  <cp:revision>3</cp:revision>
  <dcterms:created xsi:type="dcterms:W3CDTF">2023-05-13T14:11:10Z</dcterms:created>
  <dcterms:modified xsi:type="dcterms:W3CDTF">2023-06-08T22:19:48Z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