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9" r:id="rId4"/>
    <p:sldId id="276" r:id="rId5"/>
    <p:sldId id="261" r:id="rId6"/>
    <p:sldId id="277" r:id="rId7"/>
    <p:sldId id="262" r:id="rId8"/>
    <p:sldId id="270" r:id="rId9"/>
    <p:sldId id="271" r:id="rId10"/>
    <p:sldId id="272" r:id="rId11"/>
    <p:sldId id="274" r:id="rId12"/>
    <p:sldId id="273" r:id="rId13"/>
    <p:sldId id="275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F7198EE-1B38-40CA-963D-EEAFA01C5840}" v="263" dt="2023-06-11T07:38:46.6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4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touš Musil" userId="fbaebf98b0b951b3" providerId="LiveId" clId="{FF7198EE-1B38-40CA-963D-EEAFA01C5840}"/>
    <pc:docChg chg="undo redo custSel addSld delSld modSld sldOrd">
      <pc:chgData name="Matouš Musil" userId="fbaebf98b0b951b3" providerId="LiveId" clId="{FF7198EE-1B38-40CA-963D-EEAFA01C5840}" dt="2023-06-12T17:34:53.646" v="4900" actId="20577"/>
      <pc:docMkLst>
        <pc:docMk/>
      </pc:docMkLst>
      <pc:sldChg chg="addSp delSp modSp mod modTransition addAnim delAnim delDesignElem">
        <pc:chgData name="Matouš Musil" userId="fbaebf98b0b951b3" providerId="LiveId" clId="{FF7198EE-1B38-40CA-963D-EEAFA01C5840}" dt="2023-06-12T17:29:21.980" v="4832" actId="20577"/>
        <pc:sldMkLst>
          <pc:docMk/>
          <pc:sldMk cId="772282210" sldId="256"/>
        </pc:sldMkLst>
        <pc:spChg chg="mod">
          <ac:chgData name="Matouš Musil" userId="fbaebf98b0b951b3" providerId="LiveId" clId="{FF7198EE-1B38-40CA-963D-EEAFA01C5840}" dt="2023-05-14T07:59:02.126" v="2663" actId="1076"/>
          <ac:spMkLst>
            <pc:docMk/>
            <pc:sldMk cId="772282210" sldId="256"/>
            <ac:spMk id="2" creationId="{7B547182-6F2A-4EC8-AC12-9A4AD037A882}"/>
          </ac:spMkLst>
        </pc:spChg>
        <pc:spChg chg="mod">
          <ac:chgData name="Matouš Musil" userId="fbaebf98b0b951b3" providerId="LiveId" clId="{FF7198EE-1B38-40CA-963D-EEAFA01C5840}" dt="2023-06-12T17:29:21.980" v="4832" actId="20577"/>
          <ac:spMkLst>
            <pc:docMk/>
            <pc:sldMk cId="772282210" sldId="256"/>
            <ac:spMk id="3" creationId="{4032A7E2-3EA9-4B8D-0D99-BF6D2EF54CE6}"/>
          </ac:spMkLst>
        </pc:spChg>
        <pc:spChg chg="add del">
          <ac:chgData name="Matouš Musil" userId="fbaebf98b0b951b3" providerId="LiveId" clId="{FF7198EE-1B38-40CA-963D-EEAFA01C5840}" dt="2023-05-14T07:58:08.449" v="2653" actId="26606"/>
          <ac:spMkLst>
            <pc:docMk/>
            <pc:sldMk cId="772282210" sldId="256"/>
            <ac:spMk id="9" creationId="{E91DC736-0EF8-4F87-9146-EBF1D2EE4D3D}"/>
          </ac:spMkLst>
        </pc:spChg>
        <pc:spChg chg="add del">
          <ac:chgData name="Matouš Musil" userId="fbaebf98b0b951b3" providerId="LiveId" clId="{FF7198EE-1B38-40CA-963D-EEAFA01C5840}" dt="2023-05-14T07:58:08.449" v="2653" actId="26606"/>
          <ac:spMkLst>
            <pc:docMk/>
            <pc:sldMk cId="772282210" sldId="256"/>
            <ac:spMk id="11" creationId="{097CD68E-23E3-4007-8847-CD0944C4F7BE}"/>
          </ac:spMkLst>
        </pc:spChg>
        <pc:spChg chg="add del">
          <ac:chgData name="Matouš Musil" userId="fbaebf98b0b951b3" providerId="LiveId" clId="{FF7198EE-1B38-40CA-963D-EEAFA01C5840}" dt="2023-05-14T07:58:08.449" v="2653" actId="26606"/>
          <ac:spMkLst>
            <pc:docMk/>
            <pc:sldMk cId="772282210" sldId="256"/>
            <ac:spMk id="13" creationId="{AF2F604E-43BE-4DC3-B983-E071523364F8}"/>
          </ac:spMkLst>
        </pc:spChg>
        <pc:spChg chg="add del">
          <ac:chgData name="Matouš Musil" userId="fbaebf98b0b951b3" providerId="LiveId" clId="{FF7198EE-1B38-40CA-963D-EEAFA01C5840}" dt="2023-05-14T07:58:08.449" v="2653" actId="26606"/>
          <ac:spMkLst>
            <pc:docMk/>
            <pc:sldMk cId="772282210" sldId="256"/>
            <ac:spMk id="15" creationId="{08C9B587-E65E-4B52-B37C-ABEBB6E87928}"/>
          </ac:spMkLst>
        </pc:spChg>
        <pc:spChg chg="add del">
          <ac:chgData name="Matouš Musil" userId="fbaebf98b0b951b3" providerId="LiveId" clId="{FF7198EE-1B38-40CA-963D-EEAFA01C5840}" dt="2023-05-14T07:58:18.791" v="2659" actId="26606"/>
          <ac:spMkLst>
            <pc:docMk/>
            <pc:sldMk cId="772282210" sldId="256"/>
            <ac:spMk id="17" creationId="{ECC07320-C2CA-4E29-8481-9D9E143C7788}"/>
          </ac:spMkLst>
        </pc:spChg>
        <pc:spChg chg="add del">
          <ac:chgData name="Matouš Musil" userId="fbaebf98b0b951b3" providerId="LiveId" clId="{FF7198EE-1B38-40CA-963D-EEAFA01C5840}" dt="2023-05-14T07:58:18.791" v="2659" actId="26606"/>
          <ac:spMkLst>
            <pc:docMk/>
            <pc:sldMk cId="772282210" sldId="256"/>
            <ac:spMk id="18" creationId="{178FB36B-5BFE-42CA-BC60-1115E0D95EEC}"/>
          </ac:spMkLst>
        </pc:spChg>
        <pc:spChg chg="add del">
          <ac:chgData name="Matouš Musil" userId="fbaebf98b0b951b3" providerId="LiveId" clId="{FF7198EE-1B38-40CA-963D-EEAFA01C5840}" dt="2023-05-14T07:58:18.791" v="2659" actId="26606"/>
          <ac:spMkLst>
            <pc:docMk/>
            <pc:sldMk cId="772282210" sldId="256"/>
            <ac:spMk id="23" creationId="{A8CCCB6D-5162-4AAE-A5E3-3AC55410DBCE}"/>
          </ac:spMkLst>
        </pc:spChg>
        <pc:spChg chg="add del">
          <ac:chgData name="Matouš Musil" userId="fbaebf98b0b951b3" providerId="LiveId" clId="{FF7198EE-1B38-40CA-963D-EEAFA01C5840}" dt="2023-05-14T07:58:18.791" v="2659" actId="26606"/>
          <ac:spMkLst>
            <pc:docMk/>
            <pc:sldMk cId="772282210" sldId="256"/>
            <ac:spMk id="25" creationId="{0BCD8C04-CC7B-40EF-82EB-E9821F79BB86}"/>
          </ac:spMkLst>
        </pc:spChg>
        <pc:spChg chg="del">
          <ac:chgData name="Matouš Musil" userId="fbaebf98b0b951b3" providerId="LiveId" clId="{FF7198EE-1B38-40CA-963D-EEAFA01C5840}" dt="2023-04-26T09:51:39.340" v="1"/>
          <ac:spMkLst>
            <pc:docMk/>
            <pc:sldMk cId="772282210" sldId="256"/>
            <ac:spMk id="1035" creationId="{66D61E08-70C3-48D8-BEA0-787111DC30DA}"/>
          </ac:spMkLst>
        </pc:spChg>
        <pc:spChg chg="del">
          <ac:chgData name="Matouš Musil" userId="fbaebf98b0b951b3" providerId="LiveId" clId="{FF7198EE-1B38-40CA-963D-EEAFA01C5840}" dt="2023-04-26T09:51:39.340" v="1"/>
          <ac:spMkLst>
            <pc:docMk/>
            <pc:sldMk cId="772282210" sldId="256"/>
            <ac:spMk id="1037" creationId="{FC55298F-0AE5-478E-AD2B-03C2614C5833}"/>
          </ac:spMkLst>
        </pc:spChg>
        <pc:spChg chg="del">
          <ac:chgData name="Matouš Musil" userId="fbaebf98b0b951b3" providerId="LiveId" clId="{FF7198EE-1B38-40CA-963D-EEAFA01C5840}" dt="2023-04-26T09:51:39.340" v="1"/>
          <ac:spMkLst>
            <pc:docMk/>
            <pc:sldMk cId="772282210" sldId="256"/>
            <ac:spMk id="1039" creationId="{C180E4EA-0B63-4779-A895-7E90E71088F3}"/>
          </ac:spMkLst>
        </pc:spChg>
        <pc:spChg chg="del">
          <ac:chgData name="Matouš Musil" userId="fbaebf98b0b951b3" providerId="LiveId" clId="{FF7198EE-1B38-40CA-963D-EEAFA01C5840}" dt="2023-04-26T09:51:39.340" v="1"/>
          <ac:spMkLst>
            <pc:docMk/>
            <pc:sldMk cId="772282210" sldId="256"/>
            <ac:spMk id="1041" creationId="{CEE01D9D-3DE8-4EED-B0D3-8F3C79CC7673}"/>
          </ac:spMkLst>
        </pc:spChg>
        <pc:spChg chg="del">
          <ac:chgData name="Matouš Musil" userId="fbaebf98b0b951b3" providerId="LiveId" clId="{FF7198EE-1B38-40CA-963D-EEAFA01C5840}" dt="2023-04-26T09:51:39.340" v="1"/>
          <ac:spMkLst>
            <pc:docMk/>
            <pc:sldMk cId="772282210" sldId="256"/>
            <ac:spMk id="1043" creationId="{89AF5CE9-607F-43F4-8983-DCD6DA4051FD}"/>
          </ac:spMkLst>
        </pc:spChg>
        <pc:spChg chg="del">
          <ac:chgData name="Matouš Musil" userId="fbaebf98b0b951b3" providerId="LiveId" clId="{FF7198EE-1B38-40CA-963D-EEAFA01C5840}" dt="2023-04-26T09:51:39.340" v="1"/>
          <ac:spMkLst>
            <pc:docMk/>
            <pc:sldMk cId="772282210" sldId="256"/>
            <ac:spMk id="1045" creationId="{6EEA2DBD-9E1E-4521-8C01-F32AD18A89E3}"/>
          </ac:spMkLst>
        </pc:spChg>
        <pc:spChg chg="del">
          <ac:chgData name="Matouš Musil" userId="fbaebf98b0b951b3" providerId="LiveId" clId="{FF7198EE-1B38-40CA-963D-EEAFA01C5840}" dt="2023-04-26T09:51:39.340" v="1"/>
          <ac:spMkLst>
            <pc:docMk/>
            <pc:sldMk cId="772282210" sldId="256"/>
            <ac:spMk id="1047" creationId="{15BBD2C1-BA9B-46A9-A27A-33498B169272}"/>
          </ac:spMkLst>
        </pc:spChg>
        <pc:picChg chg="add mod ord">
          <ac:chgData name="Matouš Musil" userId="fbaebf98b0b951b3" providerId="LiveId" clId="{FF7198EE-1B38-40CA-963D-EEAFA01C5840}" dt="2023-05-14T07:58:18.791" v="2659" actId="26606"/>
          <ac:picMkLst>
            <pc:docMk/>
            <pc:sldMk cId="772282210" sldId="256"/>
            <ac:picMk id="4" creationId="{AB55AC70-F38F-2AB1-4095-18098C057E93}"/>
          </ac:picMkLst>
        </pc:picChg>
        <pc:picChg chg="add del mod">
          <ac:chgData name="Matouš Musil" userId="fbaebf98b0b951b3" providerId="LiveId" clId="{FF7198EE-1B38-40CA-963D-EEAFA01C5840}" dt="2023-05-14T07:58:20.231" v="2660"/>
          <ac:picMkLst>
            <pc:docMk/>
            <pc:sldMk cId="772282210" sldId="256"/>
            <ac:picMk id="5" creationId="{8B121DDB-7CF4-47F7-7918-0334CA7F075E}"/>
          </ac:picMkLst>
        </pc:picChg>
        <pc:picChg chg="add mod">
          <ac:chgData name="Matouš Musil" userId="fbaebf98b0b951b3" providerId="LiveId" clId="{FF7198EE-1B38-40CA-963D-EEAFA01C5840}" dt="2023-05-14T07:58:27.443" v="2661"/>
          <ac:picMkLst>
            <pc:docMk/>
            <pc:sldMk cId="772282210" sldId="256"/>
            <ac:picMk id="6" creationId="{603A8DAF-8FCA-ED0A-1269-253999FC08D9}"/>
          </ac:picMkLst>
        </pc:picChg>
        <pc:picChg chg="del">
          <ac:chgData name="Matouš Musil" userId="fbaebf98b0b951b3" providerId="LiveId" clId="{FF7198EE-1B38-40CA-963D-EEAFA01C5840}" dt="2023-05-14T07:57:42.696" v="2649" actId="478"/>
          <ac:picMkLst>
            <pc:docMk/>
            <pc:sldMk cId="772282210" sldId="256"/>
            <ac:picMk id="1026" creationId="{7341245F-6700-98EF-6A08-D35505A89A6B}"/>
          </ac:picMkLst>
        </pc:picChg>
        <pc:cxnChg chg="del">
          <ac:chgData name="Matouš Musil" userId="fbaebf98b0b951b3" providerId="LiveId" clId="{FF7198EE-1B38-40CA-963D-EEAFA01C5840}" dt="2023-04-26T09:51:39.340" v="1"/>
          <ac:cxnSpMkLst>
            <pc:docMk/>
            <pc:sldMk cId="772282210" sldId="256"/>
            <ac:cxnSpMk id="1031" creationId="{A57C1A16-B8AB-4D99-A195-A38F556A6486}"/>
          </ac:cxnSpMkLst>
        </pc:cxnChg>
        <pc:cxnChg chg="del">
          <ac:chgData name="Matouš Musil" userId="fbaebf98b0b951b3" providerId="LiveId" clId="{FF7198EE-1B38-40CA-963D-EEAFA01C5840}" dt="2023-04-26T09:51:39.340" v="1"/>
          <ac:cxnSpMkLst>
            <pc:docMk/>
            <pc:sldMk cId="772282210" sldId="256"/>
            <ac:cxnSpMk id="1033" creationId="{F8A9B20B-D1DD-4573-B5EC-558029519236}"/>
          </ac:cxnSpMkLst>
        </pc:cxnChg>
      </pc:sldChg>
      <pc:sldChg chg="addSp delSp modSp mod modTransition">
        <pc:chgData name="Matouš Musil" userId="fbaebf98b0b951b3" providerId="LiveId" clId="{FF7198EE-1B38-40CA-963D-EEAFA01C5840}" dt="2023-05-14T08:08:54.003" v="2780" actId="27636"/>
        <pc:sldMkLst>
          <pc:docMk/>
          <pc:sldMk cId="3181147022" sldId="257"/>
        </pc:sldMkLst>
        <pc:spChg chg="mod">
          <ac:chgData name="Matouš Musil" userId="fbaebf98b0b951b3" providerId="LiveId" clId="{FF7198EE-1B38-40CA-963D-EEAFA01C5840}" dt="2023-04-26T09:52:36.041" v="65" actId="115"/>
          <ac:spMkLst>
            <pc:docMk/>
            <pc:sldMk cId="3181147022" sldId="257"/>
            <ac:spMk id="2" creationId="{4B1BA76B-0A61-3E71-4EED-71CF4656E873}"/>
          </ac:spMkLst>
        </pc:spChg>
        <pc:spChg chg="mod">
          <ac:chgData name="Matouš Musil" userId="fbaebf98b0b951b3" providerId="LiveId" clId="{FF7198EE-1B38-40CA-963D-EEAFA01C5840}" dt="2023-05-14T08:08:54.003" v="2780" actId="27636"/>
          <ac:spMkLst>
            <pc:docMk/>
            <pc:sldMk cId="3181147022" sldId="257"/>
            <ac:spMk id="3" creationId="{FC3AC684-8FF1-B0EE-55B6-3E73FDD7872B}"/>
          </ac:spMkLst>
        </pc:spChg>
        <pc:picChg chg="add mod">
          <ac:chgData name="Matouš Musil" userId="fbaebf98b0b951b3" providerId="LiveId" clId="{FF7198EE-1B38-40CA-963D-EEAFA01C5840}" dt="2023-04-26T09:56:32.032" v="425"/>
          <ac:picMkLst>
            <pc:docMk/>
            <pc:sldMk cId="3181147022" sldId="257"/>
            <ac:picMk id="4" creationId="{8F429ABF-3AEB-B55C-99FA-0E2CEACC2CD9}"/>
          </ac:picMkLst>
        </pc:picChg>
        <pc:picChg chg="add del mod">
          <ac:chgData name="Matouš Musil" userId="fbaebf98b0b951b3" providerId="LiveId" clId="{FF7198EE-1B38-40CA-963D-EEAFA01C5840}" dt="2023-04-26T09:56:31.713" v="424" actId="478"/>
          <ac:picMkLst>
            <pc:docMk/>
            <pc:sldMk cId="3181147022" sldId="257"/>
            <ac:picMk id="1026" creationId="{A1E9D1FF-FB20-AECE-58AB-F439EE921A81}"/>
          </ac:picMkLst>
        </pc:picChg>
      </pc:sldChg>
      <pc:sldChg chg="addSp modSp new del mod modTransition">
        <pc:chgData name="Matouš Musil" userId="fbaebf98b0b951b3" providerId="LiveId" clId="{FF7198EE-1B38-40CA-963D-EEAFA01C5840}" dt="2023-05-14T08:00:51.258" v="2698" actId="47"/>
        <pc:sldMkLst>
          <pc:docMk/>
          <pc:sldMk cId="2313750355" sldId="258"/>
        </pc:sldMkLst>
        <pc:spChg chg="mod">
          <ac:chgData name="Matouš Musil" userId="fbaebf98b0b951b3" providerId="LiveId" clId="{FF7198EE-1B38-40CA-963D-EEAFA01C5840}" dt="2023-04-26T09:53:00.697" v="69" actId="115"/>
          <ac:spMkLst>
            <pc:docMk/>
            <pc:sldMk cId="2313750355" sldId="258"/>
            <ac:spMk id="2" creationId="{069380F2-ABCB-8056-AE68-27C0AA00D988}"/>
          </ac:spMkLst>
        </pc:spChg>
        <pc:spChg chg="mod">
          <ac:chgData name="Matouš Musil" userId="fbaebf98b0b951b3" providerId="LiveId" clId="{FF7198EE-1B38-40CA-963D-EEAFA01C5840}" dt="2023-04-26T09:55:40.157" v="418" actId="20577"/>
          <ac:spMkLst>
            <pc:docMk/>
            <pc:sldMk cId="2313750355" sldId="258"/>
            <ac:spMk id="3" creationId="{185347CC-3E9C-5CB5-2E7E-03EB9585F2EC}"/>
          </ac:spMkLst>
        </pc:spChg>
        <pc:picChg chg="add mod">
          <ac:chgData name="Matouš Musil" userId="fbaebf98b0b951b3" providerId="LiveId" clId="{FF7198EE-1B38-40CA-963D-EEAFA01C5840}" dt="2023-04-26T09:56:28.211" v="423" actId="14100"/>
          <ac:picMkLst>
            <pc:docMk/>
            <pc:sldMk cId="2313750355" sldId="258"/>
            <ac:picMk id="4" creationId="{1D1FBE9C-58B0-0E9B-8FF1-A1E3DC8949E9}"/>
          </ac:picMkLst>
        </pc:picChg>
      </pc:sldChg>
      <pc:sldChg chg="addSp modSp new mod modTransition">
        <pc:chgData name="Matouš Musil" userId="fbaebf98b0b951b3" providerId="LiveId" clId="{FF7198EE-1B38-40CA-963D-EEAFA01C5840}" dt="2023-04-26T10:56:08.401" v="1230"/>
        <pc:sldMkLst>
          <pc:docMk/>
          <pc:sldMk cId="3060227475" sldId="259"/>
        </pc:sldMkLst>
        <pc:spChg chg="mod">
          <ac:chgData name="Matouš Musil" userId="fbaebf98b0b951b3" providerId="LiveId" clId="{FF7198EE-1B38-40CA-963D-EEAFA01C5840}" dt="2023-04-26T10:01:25.070" v="641" actId="20577"/>
          <ac:spMkLst>
            <pc:docMk/>
            <pc:sldMk cId="3060227475" sldId="259"/>
            <ac:spMk id="2" creationId="{A5E41085-BB58-8167-50BE-A0B3355688ED}"/>
          </ac:spMkLst>
        </pc:spChg>
        <pc:spChg chg="mod">
          <ac:chgData name="Matouš Musil" userId="fbaebf98b0b951b3" providerId="LiveId" clId="{FF7198EE-1B38-40CA-963D-EEAFA01C5840}" dt="2023-04-26T10:00:39.533" v="640" actId="20577"/>
          <ac:spMkLst>
            <pc:docMk/>
            <pc:sldMk cId="3060227475" sldId="259"/>
            <ac:spMk id="3" creationId="{884190C8-1243-037E-3A00-7D950986B0DC}"/>
          </ac:spMkLst>
        </pc:spChg>
        <pc:picChg chg="add mod">
          <ac:chgData name="Matouš Musil" userId="fbaebf98b0b951b3" providerId="LiveId" clId="{FF7198EE-1B38-40CA-963D-EEAFA01C5840}" dt="2023-04-26T09:57:25.955" v="504"/>
          <ac:picMkLst>
            <pc:docMk/>
            <pc:sldMk cId="3060227475" sldId="259"/>
            <ac:picMk id="4" creationId="{1575C7CC-A1BC-07B4-CB93-10F22DB35524}"/>
          </ac:picMkLst>
        </pc:picChg>
      </pc:sldChg>
      <pc:sldChg chg="addSp delSp modSp new del mod modTransition setBg">
        <pc:chgData name="Matouš Musil" userId="fbaebf98b0b951b3" providerId="LiveId" clId="{FF7198EE-1B38-40CA-963D-EEAFA01C5840}" dt="2023-06-11T07:26:01.602" v="4586" actId="47"/>
        <pc:sldMkLst>
          <pc:docMk/>
          <pc:sldMk cId="3797486865" sldId="260"/>
        </pc:sldMkLst>
        <pc:spChg chg="mod ord">
          <ac:chgData name="Matouš Musil" userId="fbaebf98b0b951b3" providerId="LiveId" clId="{FF7198EE-1B38-40CA-963D-EEAFA01C5840}" dt="2023-04-26T10:47:23.026" v="962" actId="1076"/>
          <ac:spMkLst>
            <pc:docMk/>
            <pc:sldMk cId="3797486865" sldId="260"/>
            <ac:spMk id="2" creationId="{2BE643A5-EEAC-38EF-EE8D-2FEBB3577146}"/>
          </ac:spMkLst>
        </pc:spChg>
        <pc:spChg chg="add del mod ord">
          <ac:chgData name="Matouš Musil" userId="fbaebf98b0b951b3" providerId="LiveId" clId="{FF7198EE-1B38-40CA-963D-EEAFA01C5840}" dt="2023-06-11T07:07:01.100" v="4545" actId="478"/>
          <ac:spMkLst>
            <pc:docMk/>
            <pc:sldMk cId="3797486865" sldId="260"/>
            <ac:spMk id="3" creationId="{84B6D4D2-F329-2DA2-A135-79E49435C6E7}"/>
          </ac:spMkLst>
        </pc:spChg>
        <pc:spChg chg="add mod">
          <ac:chgData name="Matouš Musil" userId="fbaebf98b0b951b3" providerId="LiveId" clId="{FF7198EE-1B38-40CA-963D-EEAFA01C5840}" dt="2023-06-11T07:07:01.100" v="4545" actId="478"/>
          <ac:spMkLst>
            <pc:docMk/>
            <pc:sldMk cId="3797486865" sldId="260"/>
            <ac:spMk id="5" creationId="{37C97846-EE49-F2E8-D1B9-65F6794419F1}"/>
          </ac:spMkLst>
        </pc:spChg>
        <pc:spChg chg="add del">
          <ac:chgData name="Matouš Musil" userId="fbaebf98b0b951b3" providerId="LiveId" clId="{FF7198EE-1B38-40CA-963D-EEAFA01C5840}" dt="2023-04-26T10:45:58.869" v="957" actId="26606"/>
          <ac:spMkLst>
            <pc:docMk/>
            <pc:sldMk cId="3797486865" sldId="260"/>
            <ac:spMk id="15" creationId="{E3B99E91-C352-42E7-98E1-317D335C7033}"/>
          </ac:spMkLst>
        </pc:spChg>
        <pc:spChg chg="add del">
          <ac:chgData name="Matouš Musil" userId="fbaebf98b0b951b3" providerId="LiveId" clId="{FF7198EE-1B38-40CA-963D-EEAFA01C5840}" dt="2023-04-26T10:44:24.820" v="937" actId="26606"/>
          <ac:spMkLst>
            <pc:docMk/>
            <pc:sldMk cId="3797486865" sldId="260"/>
            <ac:spMk id="17" creationId="{9D9CE3C4-25D7-403C-9312-F3B39099D298}"/>
          </ac:spMkLst>
        </pc:spChg>
        <pc:spChg chg="add del">
          <ac:chgData name="Matouš Musil" userId="fbaebf98b0b951b3" providerId="LiveId" clId="{FF7198EE-1B38-40CA-963D-EEAFA01C5840}" dt="2023-04-26T10:44:53.559" v="945" actId="26606"/>
          <ac:spMkLst>
            <pc:docMk/>
            <pc:sldMk cId="3797486865" sldId="260"/>
            <ac:spMk id="18" creationId="{B43B9CA2-4B31-4ACD-9A9F-B8E6C6420386}"/>
          </ac:spMkLst>
        </pc:spChg>
        <pc:spChg chg="add del">
          <ac:chgData name="Matouš Musil" userId="fbaebf98b0b951b3" providerId="LiveId" clId="{FF7198EE-1B38-40CA-963D-EEAFA01C5840}" dt="2023-04-26T10:44:53.559" v="945" actId="26606"/>
          <ac:spMkLst>
            <pc:docMk/>
            <pc:sldMk cId="3797486865" sldId="260"/>
            <ac:spMk id="20" creationId="{33F94DB1-BC5D-454D-845C-7BA3A1F46999}"/>
          </ac:spMkLst>
        </pc:spChg>
        <pc:spChg chg="add del">
          <ac:chgData name="Matouš Musil" userId="fbaebf98b0b951b3" providerId="LiveId" clId="{FF7198EE-1B38-40CA-963D-EEAFA01C5840}" dt="2023-04-26T10:44:53.559" v="945" actId="26606"/>
          <ac:spMkLst>
            <pc:docMk/>
            <pc:sldMk cId="3797486865" sldId="260"/>
            <ac:spMk id="21" creationId="{5676B86F-860B-4586-BCAA-C0650C09B7B9}"/>
          </ac:spMkLst>
        </pc:spChg>
        <pc:spChg chg="add del">
          <ac:chgData name="Matouš Musil" userId="fbaebf98b0b951b3" providerId="LiveId" clId="{FF7198EE-1B38-40CA-963D-EEAFA01C5840}" dt="2023-04-26T10:44:53.559" v="945" actId="26606"/>
          <ac:spMkLst>
            <pc:docMk/>
            <pc:sldMk cId="3797486865" sldId="260"/>
            <ac:spMk id="22" creationId="{DE74FCE8-866C-4AFA-B45C-FACE2A6094E4}"/>
          </ac:spMkLst>
        </pc:spChg>
        <pc:spChg chg="add del">
          <ac:chgData name="Matouš Musil" userId="fbaebf98b0b951b3" providerId="LiveId" clId="{FF7198EE-1B38-40CA-963D-EEAFA01C5840}" dt="2023-04-26T10:44:53.559" v="945" actId="26606"/>
          <ac:spMkLst>
            <pc:docMk/>
            <pc:sldMk cId="3797486865" sldId="260"/>
            <ac:spMk id="23" creationId="{8C818ED5-2F56-4171-9445-3AA4F4462396}"/>
          </ac:spMkLst>
        </pc:spChg>
        <pc:spChg chg="add del">
          <ac:chgData name="Matouš Musil" userId="fbaebf98b0b951b3" providerId="LiveId" clId="{FF7198EE-1B38-40CA-963D-EEAFA01C5840}" dt="2023-04-26T10:44:53.559" v="945" actId="26606"/>
          <ac:spMkLst>
            <pc:docMk/>
            <pc:sldMk cId="3797486865" sldId="260"/>
            <ac:spMk id="24" creationId="{84B6D4D2-F329-2DA2-A135-79E49435C6E7}"/>
          </ac:spMkLst>
        </pc:spChg>
        <pc:spChg chg="add del">
          <ac:chgData name="Matouš Musil" userId="fbaebf98b0b951b3" providerId="LiveId" clId="{FF7198EE-1B38-40CA-963D-EEAFA01C5840}" dt="2023-04-26T10:45:58.869" v="957" actId="26606"/>
          <ac:spMkLst>
            <pc:docMk/>
            <pc:sldMk cId="3797486865" sldId="260"/>
            <ac:spMk id="26" creationId="{EF273D9E-5BEA-459A-918F-AF5ACA258471}"/>
          </ac:spMkLst>
        </pc:spChg>
        <pc:spChg chg="add del">
          <ac:chgData name="Matouš Musil" userId="fbaebf98b0b951b3" providerId="LiveId" clId="{FF7198EE-1B38-40CA-963D-EEAFA01C5840}" dt="2023-04-26T10:45:58.869" v="957" actId="26606"/>
          <ac:spMkLst>
            <pc:docMk/>
            <pc:sldMk cId="3797486865" sldId="260"/>
            <ac:spMk id="27" creationId="{5DFA5EF5-56B1-49EE-B0BB-69B6399FAD9F}"/>
          </ac:spMkLst>
        </pc:spChg>
        <pc:spChg chg="add del">
          <ac:chgData name="Matouš Musil" userId="fbaebf98b0b951b3" providerId="LiveId" clId="{FF7198EE-1B38-40CA-963D-EEAFA01C5840}" dt="2023-04-26T10:45:58.869" v="957" actId="26606"/>
          <ac:spMkLst>
            <pc:docMk/>
            <pc:sldMk cId="3797486865" sldId="260"/>
            <ac:spMk id="28" creationId="{3ACC252A-A1DC-403D-A5B4-EE9D2E91FB9E}"/>
          </ac:spMkLst>
        </pc:spChg>
        <pc:spChg chg="add del">
          <ac:chgData name="Matouš Musil" userId="fbaebf98b0b951b3" providerId="LiveId" clId="{FF7198EE-1B38-40CA-963D-EEAFA01C5840}" dt="2023-04-26T10:45:58.869" v="957" actId="26606"/>
          <ac:spMkLst>
            <pc:docMk/>
            <pc:sldMk cId="3797486865" sldId="260"/>
            <ac:spMk id="29" creationId="{99653E9C-8907-425C-8F19-41B1098A4D3C}"/>
          </ac:spMkLst>
        </pc:spChg>
        <pc:spChg chg="add del">
          <ac:chgData name="Matouš Musil" userId="fbaebf98b0b951b3" providerId="LiveId" clId="{FF7198EE-1B38-40CA-963D-EEAFA01C5840}" dt="2023-04-26T10:46:57.975" v="960" actId="26606"/>
          <ac:spMkLst>
            <pc:docMk/>
            <pc:sldMk cId="3797486865" sldId="260"/>
            <ac:spMk id="34" creationId="{3ED14C35-F5A9-4779-8E0C-5C49E2E10327}"/>
          </ac:spMkLst>
        </pc:spChg>
        <pc:spChg chg="add del">
          <ac:chgData name="Matouš Musil" userId="fbaebf98b0b951b3" providerId="LiveId" clId="{FF7198EE-1B38-40CA-963D-EEAFA01C5840}" dt="2023-04-26T10:46:57.975" v="960" actId="26606"/>
          <ac:spMkLst>
            <pc:docMk/>
            <pc:sldMk cId="3797486865" sldId="260"/>
            <ac:spMk id="36" creationId="{EF273D9E-5BEA-459A-918F-AF5ACA258471}"/>
          </ac:spMkLst>
        </pc:spChg>
        <pc:spChg chg="add del">
          <ac:chgData name="Matouš Musil" userId="fbaebf98b0b951b3" providerId="LiveId" clId="{FF7198EE-1B38-40CA-963D-EEAFA01C5840}" dt="2023-04-26T10:46:57.975" v="960" actId="26606"/>
          <ac:spMkLst>
            <pc:docMk/>
            <pc:sldMk cId="3797486865" sldId="260"/>
            <ac:spMk id="38" creationId="{1D7E768C-F52C-4C8D-8D28-9E77B1F2DEDC}"/>
          </ac:spMkLst>
        </pc:spChg>
        <pc:spChg chg="add mod">
          <ac:chgData name="Matouš Musil" userId="fbaebf98b0b951b3" providerId="LiveId" clId="{FF7198EE-1B38-40CA-963D-EEAFA01C5840}" dt="2023-04-26T10:49:22.558" v="1038" actId="1076"/>
          <ac:spMkLst>
            <pc:docMk/>
            <pc:sldMk cId="3797486865" sldId="260"/>
            <ac:spMk id="39" creationId="{82AB9258-ED66-C0A0-0B46-BAECA110139D}"/>
          </ac:spMkLst>
        </pc:spChg>
        <pc:spChg chg="add del">
          <ac:chgData name="Matouš Musil" userId="fbaebf98b0b951b3" providerId="LiveId" clId="{FF7198EE-1B38-40CA-963D-EEAFA01C5840}" dt="2023-04-26T10:46:57.975" v="960" actId="26606"/>
          <ac:spMkLst>
            <pc:docMk/>
            <pc:sldMk cId="3797486865" sldId="260"/>
            <ac:spMk id="40" creationId="{A2CDF4EC-7B47-436E-927B-575404258573}"/>
          </ac:spMkLst>
        </pc:spChg>
        <pc:spChg chg="add del">
          <ac:chgData name="Matouš Musil" userId="fbaebf98b0b951b3" providerId="LiveId" clId="{FF7198EE-1B38-40CA-963D-EEAFA01C5840}" dt="2023-04-26T10:46:57.975" v="960" actId="26606"/>
          <ac:spMkLst>
            <pc:docMk/>
            <pc:sldMk cId="3797486865" sldId="260"/>
            <ac:spMk id="42" creationId="{5DFA5EF5-56B1-49EE-B0BB-69B6399FAD9F}"/>
          </ac:spMkLst>
        </pc:spChg>
        <pc:spChg chg="add del">
          <ac:chgData name="Matouš Musil" userId="fbaebf98b0b951b3" providerId="LiveId" clId="{FF7198EE-1B38-40CA-963D-EEAFA01C5840}" dt="2023-04-26T10:46:57.975" v="960" actId="26606"/>
          <ac:spMkLst>
            <pc:docMk/>
            <pc:sldMk cId="3797486865" sldId="260"/>
            <ac:spMk id="47" creationId="{E3B99E91-C352-42E7-98E1-317D335C7033}"/>
          </ac:spMkLst>
        </pc:spChg>
        <pc:spChg chg="add del">
          <ac:chgData name="Matouš Musil" userId="fbaebf98b0b951b3" providerId="LiveId" clId="{FF7198EE-1B38-40CA-963D-EEAFA01C5840}" dt="2023-04-26T10:46:57.975" v="960" actId="26606"/>
          <ac:spMkLst>
            <pc:docMk/>
            <pc:sldMk cId="3797486865" sldId="260"/>
            <ac:spMk id="49" creationId="{EF273D9E-5BEA-459A-918F-AF5ACA258471}"/>
          </ac:spMkLst>
        </pc:spChg>
        <pc:spChg chg="add del">
          <ac:chgData name="Matouš Musil" userId="fbaebf98b0b951b3" providerId="LiveId" clId="{FF7198EE-1B38-40CA-963D-EEAFA01C5840}" dt="2023-04-26T10:46:57.975" v="960" actId="26606"/>
          <ac:spMkLst>
            <pc:docMk/>
            <pc:sldMk cId="3797486865" sldId="260"/>
            <ac:spMk id="51" creationId="{5DFA5EF5-56B1-49EE-B0BB-69B6399FAD9F}"/>
          </ac:spMkLst>
        </pc:spChg>
        <pc:spChg chg="add del">
          <ac:chgData name="Matouš Musil" userId="fbaebf98b0b951b3" providerId="LiveId" clId="{FF7198EE-1B38-40CA-963D-EEAFA01C5840}" dt="2023-04-26T10:46:57.975" v="960" actId="26606"/>
          <ac:spMkLst>
            <pc:docMk/>
            <pc:sldMk cId="3797486865" sldId="260"/>
            <ac:spMk id="53" creationId="{3ACC252A-A1DC-403D-A5B4-EE9D2E91FB9E}"/>
          </ac:spMkLst>
        </pc:spChg>
        <pc:spChg chg="add del">
          <ac:chgData name="Matouš Musil" userId="fbaebf98b0b951b3" providerId="LiveId" clId="{FF7198EE-1B38-40CA-963D-EEAFA01C5840}" dt="2023-04-26T10:46:57.975" v="960" actId="26606"/>
          <ac:spMkLst>
            <pc:docMk/>
            <pc:sldMk cId="3797486865" sldId="260"/>
            <ac:spMk id="55" creationId="{99653E9C-8907-425C-8F19-41B1098A4D3C}"/>
          </ac:spMkLst>
        </pc:spChg>
        <pc:grpChg chg="add del">
          <ac:chgData name="Matouš Musil" userId="fbaebf98b0b951b3" providerId="LiveId" clId="{FF7198EE-1B38-40CA-963D-EEAFA01C5840}" dt="2023-04-26T10:44:24.820" v="937" actId="26606"/>
          <ac:grpSpMkLst>
            <pc:docMk/>
            <pc:sldMk cId="3797486865" sldId="260"/>
            <ac:grpSpMk id="19" creationId="{2E56C079-9BED-4728-8FAD-2F9E3A179149}"/>
          </ac:grpSpMkLst>
        </pc:grpChg>
        <pc:grpChg chg="add del">
          <ac:chgData name="Matouš Musil" userId="fbaebf98b0b951b3" providerId="LiveId" clId="{FF7198EE-1B38-40CA-963D-EEAFA01C5840}" dt="2023-04-26T10:44:24.820" v="937" actId="26606"/>
          <ac:grpSpMkLst>
            <pc:docMk/>
            <pc:sldMk cId="3797486865" sldId="260"/>
            <ac:grpSpMk id="25" creationId="{DE51D1B5-E12D-46A1-B0B3-7BAB36C342F8}"/>
          </ac:grpSpMkLst>
        </pc:grpChg>
        <pc:grpChg chg="add del">
          <ac:chgData name="Matouš Musil" userId="fbaebf98b0b951b3" providerId="LiveId" clId="{FF7198EE-1B38-40CA-963D-EEAFA01C5840}" dt="2023-04-26T10:44:24.820" v="937" actId="26606"/>
          <ac:grpSpMkLst>
            <pc:docMk/>
            <pc:sldMk cId="3797486865" sldId="260"/>
            <ac:grpSpMk id="30" creationId="{51AC3D20-E4ED-49E6-AADF-E32D5427ECD0}"/>
          </ac:grpSpMkLst>
        </pc:grpChg>
        <pc:graphicFrameChg chg="add del">
          <ac:chgData name="Matouš Musil" userId="fbaebf98b0b951b3" providerId="LiveId" clId="{FF7198EE-1B38-40CA-963D-EEAFA01C5840}" dt="2023-04-26T10:44:33.524" v="939" actId="26606"/>
          <ac:graphicFrameMkLst>
            <pc:docMk/>
            <pc:sldMk cId="3797486865" sldId="260"/>
            <ac:graphicFrameMk id="14" creationId="{9889676B-3BD5-4E70-1323-D3701C4CF9A6}"/>
          </ac:graphicFrameMkLst>
        </pc:graphicFrameChg>
        <pc:graphicFrameChg chg="add del">
          <ac:chgData name="Matouš Musil" userId="fbaebf98b0b951b3" providerId="LiveId" clId="{FF7198EE-1B38-40CA-963D-EEAFA01C5840}" dt="2023-04-26T10:44:45.491" v="941" actId="26606"/>
          <ac:graphicFrameMkLst>
            <pc:docMk/>
            <pc:sldMk cId="3797486865" sldId="260"/>
            <ac:graphicFrameMk id="16" creationId="{A043AC1C-493E-3F9C-6172-ECE53D694BE3}"/>
          </ac:graphicFrameMkLst>
        </pc:graphicFrameChg>
        <pc:picChg chg="add del mod">
          <ac:chgData name="Matouš Musil" userId="fbaebf98b0b951b3" providerId="LiveId" clId="{FF7198EE-1B38-40CA-963D-EEAFA01C5840}" dt="2023-04-26T10:33:22.519" v="921" actId="478"/>
          <ac:picMkLst>
            <pc:docMk/>
            <pc:sldMk cId="3797486865" sldId="260"/>
            <ac:picMk id="4" creationId="{64B7B343-5920-85B8-2D85-B876A8CBE10C}"/>
          </ac:picMkLst>
        </pc:picChg>
        <pc:picChg chg="add del mod">
          <ac:chgData name="Matouš Musil" userId="fbaebf98b0b951b3" providerId="LiveId" clId="{FF7198EE-1B38-40CA-963D-EEAFA01C5840}" dt="2023-04-28T14:03:54.974" v="2648" actId="478"/>
          <ac:picMkLst>
            <pc:docMk/>
            <pc:sldMk cId="3797486865" sldId="260"/>
            <ac:picMk id="5" creationId="{AC5C2578-AE01-41D5-EEA2-E1C136C736E3}"/>
          </ac:picMkLst>
        </pc:picChg>
        <pc:picChg chg="add del mod modCrop">
          <ac:chgData name="Matouš Musil" userId="fbaebf98b0b951b3" providerId="LiveId" clId="{FF7198EE-1B38-40CA-963D-EEAFA01C5840}" dt="2023-04-26T10:42:17.177" v="922" actId="478"/>
          <ac:picMkLst>
            <pc:docMk/>
            <pc:sldMk cId="3797486865" sldId="260"/>
            <ac:picMk id="6" creationId="{F96AC214-0AAE-2E08-9394-90ACF36F6B72}"/>
          </ac:picMkLst>
        </pc:picChg>
        <pc:picChg chg="add del mod ord">
          <ac:chgData name="Matouš Musil" userId="fbaebf98b0b951b3" providerId="LiveId" clId="{FF7198EE-1B38-40CA-963D-EEAFA01C5840}" dt="2023-04-26T10:47:39.864" v="965" actId="478"/>
          <ac:picMkLst>
            <pc:docMk/>
            <pc:sldMk cId="3797486865" sldId="260"/>
            <ac:picMk id="8" creationId="{882375A3-0BD1-B1B3-E08F-03BB066412F4}"/>
          </ac:picMkLst>
        </pc:picChg>
        <pc:picChg chg="add del mod ord">
          <ac:chgData name="Matouš Musil" userId="fbaebf98b0b951b3" providerId="LiveId" clId="{FF7198EE-1B38-40CA-963D-EEAFA01C5840}" dt="2023-06-11T07:03:58.278" v="4540" actId="478"/>
          <ac:picMkLst>
            <pc:docMk/>
            <pc:sldMk cId="3797486865" sldId="260"/>
            <ac:picMk id="10" creationId="{6B9BA5C6-D307-DD8C-A984-990C27C42C2A}"/>
          </ac:picMkLst>
        </pc:picChg>
        <pc:picChg chg="add mod modCrop">
          <ac:chgData name="Matouš Musil" userId="fbaebf98b0b951b3" providerId="LiveId" clId="{FF7198EE-1B38-40CA-963D-EEAFA01C5840}" dt="2023-06-11T07:04:00.004" v="4542" actId="1076"/>
          <ac:picMkLst>
            <pc:docMk/>
            <pc:sldMk cId="3797486865" sldId="260"/>
            <ac:picMk id="12" creationId="{F850D886-F055-C04A-599A-E479C6D7FA1F}"/>
          </ac:picMkLst>
        </pc:picChg>
        <pc:picChg chg="add del mod">
          <ac:chgData name="Matouš Musil" userId="fbaebf98b0b951b3" providerId="LiveId" clId="{FF7198EE-1B38-40CA-963D-EEAFA01C5840}" dt="2023-06-11T07:03:58.822" v="4541" actId="478"/>
          <ac:picMkLst>
            <pc:docMk/>
            <pc:sldMk cId="3797486865" sldId="260"/>
            <ac:picMk id="35" creationId="{BFCCE9C1-D3EB-E99A-41FF-28B965195094}"/>
          </ac:picMkLst>
        </pc:picChg>
        <pc:picChg chg="add mod">
          <ac:chgData name="Matouš Musil" userId="fbaebf98b0b951b3" providerId="LiveId" clId="{FF7198EE-1B38-40CA-963D-EEAFA01C5840}" dt="2023-06-11T07:07:08.088" v="4547" actId="1076"/>
          <ac:picMkLst>
            <pc:docMk/>
            <pc:sldMk cId="3797486865" sldId="260"/>
            <ac:picMk id="37" creationId="{796EC869-99BC-D96D-688C-B7DE0A8376E7}"/>
          </ac:picMkLst>
        </pc:picChg>
      </pc:sldChg>
      <pc:sldChg chg="addSp delSp modSp new mod modTransition setBg addAnim delAnim setClrOvrMap">
        <pc:chgData name="Matouš Musil" userId="fbaebf98b0b951b3" providerId="LiveId" clId="{FF7198EE-1B38-40CA-963D-EEAFA01C5840}" dt="2023-06-11T07:30:14.405" v="4616" actId="1076"/>
        <pc:sldMkLst>
          <pc:docMk/>
          <pc:sldMk cId="1674470910" sldId="261"/>
        </pc:sldMkLst>
        <pc:spChg chg="del mod">
          <ac:chgData name="Matouš Musil" userId="fbaebf98b0b951b3" providerId="LiveId" clId="{FF7198EE-1B38-40CA-963D-EEAFA01C5840}" dt="2023-06-11T07:29:00.934" v="4608" actId="478"/>
          <ac:spMkLst>
            <pc:docMk/>
            <pc:sldMk cId="1674470910" sldId="261"/>
            <ac:spMk id="2" creationId="{02E8FB95-5E72-B045-1470-530BEBAD74F6}"/>
          </ac:spMkLst>
        </pc:spChg>
        <pc:spChg chg="del mod ord">
          <ac:chgData name="Matouš Musil" userId="fbaebf98b0b951b3" providerId="LiveId" clId="{FF7198EE-1B38-40CA-963D-EEAFA01C5840}" dt="2023-06-11T07:28:03.875" v="4597" actId="478"/>
          <ac:spMkLst>
            <pc:docMk/>
            <pc:sldMk cId="1674470910" sldId="261"/>
            <ac:spMk id="3" creationId="{8C208CE2-93B6-95C8-F6A8-02239CEE7811}"/>
          </ac:spMkLst>
        </pc:spChg>
        <pc:spChg chg="add del mod">
          <ac:chgData name="Matouš Musil" userId="fbaebf98b0b951b3" providerId="LiveId" clId="{FF7198EE-1B38-40CA-963D-EEAFA01C5840}" dt="2023-06-11T07:28:19.533" v="4602" actId="478"/>
          <ac:spMkLst>
            <pc:docMk/>
            <pc:sldMk cId="1674470910" sldId="261"/>
            <ac:spMk id="5" creationId="{4380266F-2331-5BC5-8DEF-12094F02D31D}"/>
          </ac:spMkLst>
        </pc:spChg>
        <pc:spChg chg="add del mod">
          <ac:chgData name="Matouš Musil" userId="fbaebf98b0b951b3" providerId="LiveId" clId="{FF7198EE-1B38-40CA-963D-EEAFA01C5840}" dt="2023-06-11T07:28:21.275" v="4603" actId="478"/>
          <ac:spMkLst>
            <pc:docMk/>
            <pc:sldMk cId="1674470910" sldId="261"/>
            <ac:spMk id="6" creationId="{23ABB0D8-17DD-8531-46FA-3C79E4E3FC31}"/>
          </ac:spMkLst>
        </pc:spChg>
        <pc:spChg chg="add del mod">
          <ac:chgData name="Matouš Musil" userId="fbaebf98b0b951b3" providerId="LiveId" clId="{FF7198EE-1B38-40CA-963D-EEAFA01C5840}" dt="2023-06-11T07:28:23.804" v="4604" actId="478"/>
          <ac:spMkLst>
            <pc:docMk/>
            <pc:sldMk cId="1674470910" sldId="261"/>
            <ac:spMk id="8" creationId="{2023BF57-CDB5-8E0E-9A54-6EFDB6F7D978}"/>
          </ac:spMkLst>
        </pc:spChg>
        <pc:spChg chg="add del mod">
          <ac:chgData name="Matouš Musil" userId="fbaebf98b0b951b3" providerId="LiveId" clId="{FF7198EE-1B38-40CA-963D-EEAFA01C5840}" dt="2023-06-11T07:28:06.937" v="4598" actId="478"/>
          <ac:spMkLst>
            <pc:docMk/>
            <pc:sldMk cId="1674470910" sldId="261"/>
            <ac:spMk id="12" creationId="{E2207C83-A7B5-E0B2-B3C5-43190EC42477}"/>
          </ac:spMkLst>
        </pc:spChg>
        <pc:spChg chg="add del mod">
          <ac:chgData name="Matouš Musil" userId="fbaebf98b0b951b3" providerId="LiveId" clId="{FF7198EE-1B38-40CA-963D-EEAFA01C5840}" dt="2023-06-11T07:29:05.686" v="4609" actId="478"/>
          <ac:spMkLst>
            <pc:docMk/>
            <pc:sldMk cId="1674470910" sldId="261"/>
            <ac:spMk id="16" creationId="{3EBA52C9-1139-E6C5-9A29-5DD7AB8CD09C}"/>
          </ac:spMkLst>
        </pc:spChg>
        <pc:spChg chg="add mod">
          <ac:chgData name="Matouš Musil" userId="fbaebf98b0b951b3" providerId="LiveId" clId="{FF7198EE-1B38-40CA-963D-EEAFA01C5840}" dt="2023-06-11T07:29:41.368" v="4614" actId="1076"/>
          <ac:spMkLst>
            <pc:docMk/>
            <pc:sldMk cId="1674470910" sldId="261"/>
            <ac:spMk id="17" creationId="{C5153D67-64B9-6CC1-36D3-F5EDA3C5C115}"/>
          </ac:spMkLst>
        </pc:spChg>
        <pc:spChg chg="add mod">
          <ac:chgData name="Matouš Musil" userId="fbaebf98b0b951b3" providerId="LiveId" clId="{FF7198EE-1B38-40CA-963D-EEAFA01C5840}" dt="2023-06-11T07:30:14.405" v="4616" actId="1076"/>
          <ac:spMkLst>
            <pc:docMk/>
            <pc:sldMk cId="1674470910" sldId="261"/>
            <ac:spMk id="19" creationId="{2555E6F3-D9E8-8AC8-6B14-D5CDC6A18D17}"/>
          </ac:spMkLst>
        </pc:spChg>
        <pc:spChg chg="add del">
          <ac:chgData name="Matouš Musil" userId="fbaebf98b0b951b3" providerId="LiveId" clId="{FF7198EE-1B38-40CA-963D-EEAFA01C5840}" dt="2023-04-26T10:56:22.500" v="1233" actId="26606"/>
          <ac:spMkLst>
            <pc:docMk/>
            <pc:sldMk cId="1674470910" sldId="261"/>
            <ac:spMk id="20" creationId="{FF93924A-10DF-4647-8C7A-115C0175774D}"/>
          </ac:spMkLst>
        </pc:spChg>
        <pc:spChg chg="add del">
          <ac:chgData name="Matouš Musil" userId="fbaebf98b0b951b3" providerId="LiveId" clId="{FF7198EE-1B38-40CA-963D-EEAFA01C5840}" dt="2023-06-11T07:29:15.461" v="4610" actId="26606"/>
          <ac:spMkLst>
            <pc:docMk/>
            <pc:sldMk cId="1674470910" sldId="261"/>
            <ac:spMk id="36" creationId="{FF93924A-10DF-4647-8C7A-115C0175774D}"/>
          </ac:spMkLst>
        </pc:spChg>
        <pc:spChg chg="add del">
          <ac:chgData name="Matouš Musil" userId="fbaebf98b0b951b3" providerId="LiveId" clId="{FF7198EE-1B38-40CA-963D-EEAFA01C5840}" dt="2023-06-11T07:28:44.224" v="4607" actId="26606"/>
          <ac:spMkLst>
            <pc:docMk/>
            <pc:sldMk cId="1674470910" sldId="261"/>
            <ac:spMk id="41" creationId="{928F64C6-FE22-4FC1-A763-DFCC514811BD}"/>
          </ac:spMkLst>
        </pc:spChg>
        <pc:picChg chg="add del mod">
          <ac:chgData name="Matouš Musil" userId="fbaebf98b0b951b3" providerId="LiveId" clId="{FF7198EE-1B38-40CA-963D-EEAFA01C5840}" dt="2023-06-11T07:28:12.212" v="4600" actId="478"/>
          <ac:picMkLst>
            <pc:docMk/>
            <pc:sldMk cId="1674470910" sldId="261"/>
            <ac:picMk id="4" creationId="{EDBA7CE3-F8CB-77B8-7C13-1B32EE2BEDCD}"/>
          </ac:picMkLst>
        </pc:picChg>
        <pc:picChg chg="add del mod ord">
          <ac:chgData name="Matouš Musil" userId="fbaebf98b0b951b3" providerId="LiveId" clId="{FF7198EE-1B38-40CA-963D-EEAFA01C5840}" dt="2023-05-14T08:19:36.863" v="2925" actId="478"/>
          <ac:picMkLst>
            <pc:docMk/>
            <pc:sldMk cId="1674470910" sldId="261"/>
            <ac:picMk id="5" creationId="{15BC6B50-B6F3-5366-6356-C18B1B50B88C}"/>
          </ac:picMkLst>
        </pc:picChg>
        <pc:picChg chg="add mod ord">
          <ac:chgData name="Matouš Musil" userId="fbaebf98b0b951b3" providerId="LiveId" clId="{FF7198EE-1B38-40CA-963D-EEAFA01C5840}" dt="2023-06-11T07:29:15.461" v="4610" actId="26606"/>
          <ac:picMkLst>
            <pc:docMk/>
            <pc:sldMk cId="1674470910" sldId="261"/>
            <ac:picMk id="7" creationId="{8807400E-5DD7-EEBF-FC68-D8366F6F5D5A}"/>
          </ac:picMkLst>
        </pc:picChg>
        <pc:picChg chg="add mod ord">
          <ac:chgData name="Matouš Musil" userId="fbaebf98b0b951b3" providerId="LiveId" clId="{FF7198EE-1B38-40CA-963D-EEAFA01C5840}" dt="2023-06-11T07:29:15.461" v="4610" actId="26606"/>
          <ac:picMkLst>
            <pc:docMk/>
            <pc:sldMk cId="1674470910" sldId="261"/>
            <ac:picMk id="9" creationId="{8AB8B60C-522E-037A-2AFF-7E00833D925C}"/>
          </ac:picMkLst>
        </pc:picChg>
        <pc:picChg chg="add mod ord">
          <ac:chgData name="Matouš Musil" userId="fbaebf98b0b951b3" providerId="LiveId" clId="{FF7198EE-1B38-40CA-963D-EEAFA01C5840}" dt="2023-06-11T07:29:15.461" v="4610" actId="26606"/>
          <ac:picMkLst>
            <pc:docMk/>
            <pc:sldMk cId="1674470910" sldId="261"/>
            <ac:picMk id="11" creationId="{A23EEEBE-12EB-F878-62A4-44A85A2A27D4}"/>
          </ac:picMkLst>
        </pc:picChg>
        <pc:picChg chg="add mod ord">
          <ac:chgData name="Matouš Musil" userId="fbaebf98b0b951b3" providerId="LiveId" clId="{FF7198EE-1B38-40CA-963D-EEAFA01C5840}" dt="2023-06-11T07:29:15.461" v="4610" actId="26606"/>
          <ac:picMkLst>
            <pc:docMk/>
            <pc:sldMk cId="1674470910" sldId="261"/>
            <ac:picMk id="13" creationId="{A2FF073D-C48A-826C-D8D1-9FD9355C030E}"/>
          </ac:picMkLst>
        </pc:picChg>
        <pc:picChg chg="add mod ord">
          <ac:chgData name="Matouš Musil" userId="fbaebf98b0b951b3" providerId="LiveId" clId="{FF7198EE-1B38-40CA-963D-EEAFA01C5840}" dt="2023-06-11T07:29:15.461" v="4610" actId="26606"/>
          <ac:picMkLst>
            <pc:docMk/>
            <pc:sldMk cId="1674470910" sldId="261"/>
            <ac:picMk id="15" creationId="{92CAF652-359B-5674-85E4-4FE5AFBF5C82}"/>
          </ac:picMkLst>
        </pc:picChg>
        <pc:picChg chg="add mod">
          <ac:chgData name="Matouš Musil" userId="fbaebf98b0b951b3" providerId="LiveId" clId="{FF7198EE-1B38-40CA-963D-EEAFA01C5840}" dt="2023-06-11T07:29:29.694" v="4613" actId="571"/>
          <ac:picMkLst>
            <pc:docMk/>
            <pc:sldMk cId="1674470910" sldId="261"/>
            <ac:picMk id="18" creationId="{210BAEEA-08D8-5005-C40C-0F97BC65EC08}"/>
          </ac:picMkLst>
        </pc:picChg>
        <pc:cxnChg chg="add del">
          <ac:chgData name="Matouš Musil" userId="fbaebf98b0b951b3" providerId="LiveId" clId="{FF7198EE-1B38-40CA-963D-EEAFA01C5840}" dt="2023-04-26T10:56:59.352" v="1235" actId="26606"/>
          <ac:cxnSpMkLst>
            <pc:docMk/>
            <pc:sldMk cId="1674470910" sldId="261"/>
            <ac:cxnSpMk id="25" creationId="{822A5670-0F7B-4199-AEAB-33FBA9CEA44D}"/>
          </ac:cxnSpMkLst>
        </pc:cxnChg>
        <pc:cxnChg chg="add del">
          <ac:chgData name="Matouš Musil" userId="fbaebf98b0b951b3" providerId="LiveId" clId="{FF7198EE-1B38-40CA-963D-EEAFA01C5840}" dt="2023-04-26T10:56:59.352" v="1235" actId="26606"/>
          <ac:cxnSpMkLst>
            <pc:docMk/>
            <pc:sldMk cId="1674470910" sldId="261"/>
            <ac:cxnSpMk id="27" creationId="{8BB1744D-A7DF-4B65-B6E3-DCF12BB2D869}"/>
          </ac:cxnSpMkLst>
        </pc:cxnChg>
        <pc:cxnChg chg="add del">
          <ac:chgData name="Matouš Musil" userId="fbaebf98b0b951b3" providerId="LiveId" clId="{FF7198EE-1B38-40CA-963D-EEAFA01C5840}" dt="2023-04-26T10:56:59.352" v="1235" actId="26606"/>
          <ac:cxnSpMkLst>
            <pc:docMk/>
            <pc:sldMk cId="1674470910" sldId="261"/>
            <ac:cxnSpMk id="29" creationId="{882DD753-EA38-4E86-91FB-05041A44A28E}"/>
          </ac:cxnSpMkLst>
        </pc:cxnChg>
        <pc:cxnChg chg="add del">
          <ac:chgData name="Matouš Musil" userId="fbaebf98b0b951b3" providerId="LiveId" clId="{FF7198EE-1B38-40CA-963D-EEAFA01C5840}" dt="2023-04-26T10:56:59.352" v="1235" actId="26606"/>
          <ac:cxnSpMkLst>
            <pc:docMk/>
            <pc:sldMk cId="1674470910" sldId="261"/>
            <ac:cxnSpMk id="31" creationId="{6DA63E78-7704-45EF-B5D3-EADDF5D82674}"/>
          </ac:cxnSpMkLst>
        </pc:cxnChg>
        <pc:cxnChg chg="add del">
          <ac:chgData name="Matouš Musil" userId="fbaebf98b0b951b3" providerId="LiveId" clId="{FF7198EE-1B38-40CA-963D-EEAFA01C5840}" dt="2023-06-11T07:28:44.224" v="4607" actId="26606"/>
          <ac:cxnSpMkLst>
            <pc:docMk/>
            <pc:sldMk cId="1674470910" sldId="261"/>
            <ac:cxnSpMk id="43" creationId="{5C34627B-48E6-4F4D-B843-97717A86B490}"/>
          </ac:cxnSpMkLst>
        </pc:cxnChg>
      </pc:sldChg>
      <pc:sldChg chg="addSp delSp modSp new mod modTransition setBg">
        <pc:chgData name="Matouš Musil" userId="fbaebf98b0b951b3" providerId="LiveId" clId="{FF7198EE-1B38-40CA-963D-EEAFA01C5840}" dt="2023-06-11T07:32:31.152" v="4651" actId="1076"/>
        <pc:sldMkLst>
          <pc:docMk/>
          <pc:sldMk cId="1177756902" sldId="262"/>
        </pc:sldMkLst>
        <pc:spChg chg="del mod">
          <ac:chgData name="Matouš Musil" userId="fbaebf98b0b951b3" providerId="LiveId" clId="{FF7198EE-1B38-40CA-963D-EEAFA01C5840}" dt="2023-06-11T07:31:41.432" v="4638" actId="478"/>
          <ac:spMkLst>
            <pc:docMk/>
            <pc:sldMk cId="1177756902" sldId="262"/>
            <ac:spMk id="2" creationId="{B3BFB066-5023-DA74-AB35-30F5CB8EF5FA}"/>
          </ac:spMkLst>
        </pc:spChg>
        <pc:spChg chg="del mod">
          <ac:chgData name="Matouš Musil" userId="fbaebf98b0b951b3" providerId="LiveId" clId="{FF7198EE-1B38-40CA-963D-EEAFA01C5840}" dt="2023-06-11T07:30:23.925" v="4617" actId="478"/>
          <ac:spMkLst>
            <pc:docMk/>
            <pc:sldMk cId="1177756902" sldId="262"/>
            <ac:spMk id="3" creationId="{34E4CCAD-4859-2900-75F7-BBCB366A6F14}"/>
          </ac:spMkLst>
        </pc:spChg>
        <pc:spChg chg="add del mod">
          <ac:chgData name="Matouš Musil" userId="fbaebf98b0b951b3" providerId="LiveId" clId="{FF7198EE-1B38-40CA-963D-EEAFA01C5840}" dt="2023-06-11T07:32:18.404" v="4648" actId="478"/>
          <ac:spMkLst>
            <pc:docMk/>
            <pc:sldMk cId="1177756902" sldId="262"/>
            <ac:spMk id="6" creationId="{7A671772-AAB0-C038-AA46-557E3773F370}"/>
          </ac:spMkLst>
        </pc:spChg>
        <pc:spChg chg="add mod">
          <ac:chgData name="Matouš Musil" userId="fbaebf98b0b951b3" providerId="LiveId" clId="{FF7198EE-1B38-40CA-963D-EEAFA01C5840}" dt="2023-06-11T07:32:31.152" v="4651" actId="1076"/>
          <ac:spMkLst>
            <pc:docMk/>
            <pc:sldMk cId="1177756902" sldId="262"/>
            <ac:spMk id="8" creationId="{7DFABDA9-3A6B-9AC1-8778-B50C3F9B850B}"/>
          </ac:spMkLst>
        </pc:spChg>
        <pc:spChg chg="add del">
          <ac:chgData name="Matouš Musil" userId="fbaebf98b0b951b3" providerId="LiveId" clId="{FF7198EE-1B38-40CA-963D-EEAFA01C5840}" dt="2023-04-26T11:16:21.239" v="1423" actId="26606"/>
          <ac:spMkLst>
            <pc:docMk/>
            <pc:sldMk cId="1177756902" sldId="262"/>
            <ac:spMk id="9" creationId="{49B9E8A9-352D-4DCB-9485-C777000D4979}"/>
          </ac:spMkLst>
        </pc:spChg>
        <pc:spChg chg="add del mod">
          <ac:chgData name="Matouš Musil" userId="fbaebf98b0b951b3" providerId="LiveId" clId="{FF7198EE-1B38-40CA-963D-EEAFA01C5840}" dt="2023-06-11T07:31:56.415" v="4644" actId="478"/>
          <ac:spMkLst>
            <pc:docMk/>
            <pc:sldMk cId="1177756902" sldId="262"/>
            <ac:spMk id="10" creationId="{B2E7A19B-C421-C84A-F135-60FF5DA97B01}"/>
          </ac:spMkLst>
        </pc:spChg>
        <pc:spChg chg="add del">
          <ac:chgData name="Matouš Musil" userId="fbaebf98b0b951b3" providerId="LiveId" clId="{FF7198EE-1B38-40CA-963D-EEAFA01C5840}" dt="2023-04-26T11:16:21.239" v="1423" actId="26606"/>
          <ac:spMkLst>
            <pc:docMk/>
            <pc:sldMk cId="1177756902" sldId="262"/>
            <ac:spMk id="10" creationId="{C2A9B0E5-C2C1-4B85-99A9-117A659D5FE0}"/>
          </ac:spMkLst>
        </pc:spChg>
        <pc:spChg chg="add del">
          <ac:chgData name="Matouš Musil" userId="fbaebf98b0b951b3" providerId="LiveId" clId="{FF7198EE-1B38-40CA-963D-EEAFA01C5840}" dt="2023-04-26T11:16:21.239" v="1423" actId="26606"/>
          <ac:spMkLst>
            <pc:docMk/>
            <pc:sldMk cId="1177756902" sldId="262"/>
            <ac:spMk id="11" creationId="{3A8AEACA-9535-4BE8-A91B-8BE82BA54751}"/>
          </ac:spMkLst>
        </pc:spChg>
        <pc:spChg chg="add del mod">
          <ac:chgData name="Matouš Musil" userId="fbaebf98b0b951b3" providerId="LiveId" clId="{FF7198EE-1B38-40CA-963D-EEAFA01C5840}" dt="2023-06-11T07:31:44.843" v="4639" actId="478"/>
          <ac:spMkLst>
            <pc:docMk/>
            <pc:sldMk cId="1177756902" sldId="262"/>
            <ac:spMk id="12" creationId="{12E52CBA-7AFA-87A7-4EFD-95E76E3D6FEF}"/>
          </ac:spMkLst>
        </pc:spChg>
        <pc:spChg chg="add del">
          <ac:chgData name="Matouš Musil" userId="fbaebf98b0b951b3" providerId="LiveId" clId="{FF7198EE-1B38-40CA-963D-EEAFA01C5840}" dt="2023-04-26T11:14:43.418" v="1397" actId="26606"/>
          <ac:spMkLst>
            <pc:docMk/>
            <pc:sldMk cId="1177756902" sldId="262"/>
            <ac:spMk id="12" creationId="{99F1FFA9-D672-408C-9220-ADEEC6ABDD09}"/>
          </ac:spMkLst>
        </pc:spChg>
        <pc:spChg chg="add mod">
          <ac:chgData name="Matouš Musil" userId="fbaebf98b0b951b3" providerId="LiveId" clId="{FF7198EE-1B38-40CA-963D-EEAFA01C5840}" dt="2023-06-11T07:31:53.451" v="4643" actId="20577"/>
          <ac:spMkLst>
            <pc:docMk/>
            <pc:sldMk cId="1177756902" sldId="262"/>
            <ac:spMk id="13" creationId="{57B1843E-166C-9ABD-7A2E-8CEFD7780E97}"/>
          </ac:spMkLst>
        </pc:spChg>
        <pc:spChg chg="add del">
          <ac:chgData name="Matouš Musil" userId="fbaebf98b0b951b3" providerId="LiveId" clId="{FF7198EE-1B38-40CA-963D-EEAFA01C5840}" dt="2023-04-26T11:16:29.338" v="1429" actId="26606"/>
          <ac:spMkLst>
            <pc:docMk/>
            <pc:sldMk cId="1177756902" sldId="262"/>
            <ac:spMk id="13" creationId="{99F1FFA9-D672-408C-9220-ADEEC6ABDD09}"/>
          </ac:spMkLst>
        </pc:spChg>
        <pc:spChg chg="add del">
          <ac:chgData name="Matouš Musil" userId="fbaebf98b0b951b3" providerId="LiveId" clId="{FF7198EE-1B38-40CA-963D-EEAFA01C5840}" dt="2023-04-26T11:14:45.799" v="1399" actId="26606"/>
          <ac:spMkLst>
            <pc:docMk/>
            <pc:sldMk cId="1177756902" sldId="262"/>
            <ac:spMk id="14" creationId="{9D355BB6-1BB8-4828-B246-CFB31742D7B8}"/>
          </ac:spMkLst>
        </pc:spChg>
        <pc:spChg chg="add del">
          <ac:chgData name="Matouš Musil" userId="fbaebf98b0b951b3" providerId="LiveId" clId="{FF7198EE-1B38-40CA-963D-EEAFA01C5840}" dt="2023-04-26T11:14:45.799" v="1399" actId="26606"/>
          <ac:spMkLst>
            <pc:docMk/>
            <pc:sldMk cId="1177756902" sldId="262"/>
            <ac:spMk id="15" creationId="{38468727-63BE-4191-B4A6-C30C82C0E986}"/>
          </ac:spMkLst>
        </pc:spChg>
        <pc:spChg chg="add del">
          <ac:chgData name="Matouš Musil" userId="fbaebf98b0b951b3" providerId="LiveId" clId="{FF7198EE-1B38-40CA-963D-EEAFA01C5840}" dt="2023-04-26T11:14:45.799" v="1399" actId="26606"/>
          <ac:spMkLst>
            <pc:docMk/>
            <pc:sldMk cId="1177756902" sldId="262"/>
            <ac:spMk id="16" creationId="{CA52A9B9-B2B3-46F0-9D53-0EFF9905BF8F}"/>
          </ac:spMkLst>
        </pc:spChg>
        <pc:spChg chg="add del">
          <ac:chgData name="Matouš Musil" userId="fbaebf98b0b951b3" providerId="LiveId" clId="{FF7198EE-1B38-40CA-963D-EEAFA01C5840}" dt="2023-04-26T11:16:45.495" v="1436" actId="26606"/>
          <ac:spMkLst>
            <pc:docMk/>
            <pc:sldMk cId="1177756902" sldId="262"/>
            <ac:spMk id="17" creationId="{8F7AFB9A-7364-478C-B48B-8523CDD9AE8D}"/>
          </ac:spMkLst>
        </pc:spChg>
        <pc:spChg chg="add del">
          <ac:chgData name="Matouš Musil" userId="fbaebf98b0b951b3" providerId="LiveId" clId="{FF7198EE-1B38-40CA-963D-EEAFA01C5840}" dt="2023-04-26T11:14:54.511" v="1403" actId="26606"/>
          <ac:spMkLst>
            <pc:docMk/>
            <pc:sldMk cId="1177756902" sldId="262"/>
            <ac:spMk id="18" creationId="{2CB962CF-61A3-4EF9-94F6-7C59B0329524}"/>
          </ac:spMkLst>
        </pc:spChg>
        <pc:spChg chg="add del">
          <ac:chgData name="Matouš Musil" userId="fbaebf98b0b951b3" providerId="LiveId" clId="{FF7198EE-1B38-40CA-963D-EEAFA01C5840}" dt="2023-04-26T11:16:45.495" v="1436" actId="26606"/>
          <ac:spMkLst>
            <pc:docMk/>
            <pc:sldMk cId="1177756902" sldId="262"/>
            <ac:spMk id="19" creationId="{36678033-86B6-40E6-BE90-78D8ED4E3A31}"/>
          </ac:spMkLst>
        </pc:spChg>
        <pc:spChg chg="add del">
          <ac:chgData name="Matouš Musil" userId="fbaebf98b0b951b3" providerId="LiveId" clId="{FF7198EE-1B38-40CA-963D-EEAFA01C5840}" dt="2023-04-26T11:16:45.495" v="1436" actId="26606"/>
          <ac:spMkLst>
            <pc:docMk/>
            <pc:sldMk cId="1177756902" sldId="262"/>
            <ac:spMk id="20" creationId="{82095FCE-EF05-4443-B97A-85DEE3A5CA17}"/>
          </ac:spMkLst>
        </pc:spChg>
        <pc:spChg chg="add del">
          <ac:chgData name="Matouš Musil" userId="fbaebf98b0b951b3" providerId="LiveId" clId="{FF7198EE-1B38-40CA-963D-EEAFA01C5840}" dt="2023-04-26T11:16:45.495" v="1436" actId="26606"/>
          <ac:spMkLst>
            <pc:docMk/>
            <pc:sldMk cId="1177756902" sldId="262"/>
            <ac:spMk id="21" creationId="{D2542E1A-076E-4A34-BB67-2BF961754E0C}"/>
          </ac:spMkLst>
        </pc:spChg>
        <pc:spChg chg="add del">
          <ac:chgData name="Matouš Musil" userId="fbaebf98b0b951b3" providerId="LiveId" clId="{FF7198EE-1B38-40CA-963D-EEAFA01C5840}" dt="2023-04-26T11:16:45.495" v="1436" actId="26606"/>
          <ac:spMkLst>
            <pc:docMk/>
            <pc:sldMk cId="1177756902" sldId="262"/>
            <ac:spMk id="22" creationId="{75C56826-D4E5-42ED-8529-079651CB3005}"/>
          </ac:spMkLst>
        </pc:spChg>
        <pc:spChg chg="add">
          <ac:chgData name="Matouš Musil" userId="fbaebf98b0b951b3" providerId="LiveId" clId="{FF7198EE-1B38-40CA-963D-EEAFA01C5840}" dt="2023-04-26T11:17:31.741" v="1451" actId="26606"/>
          <ac:spMkLst>
            <pc:docMk/>
            <pc:sldMk cId="1177756902" sldId="262"/>
            <ac:spMk id="23" creationId="{8761DDFE-071F-4200-B0AA-394476C2D2D6}"/>
          </ac:spMkLst>
        </pc:spChg>
        <pc:spChg chg="add del">
          <ac:chgData name="Matouš Musil" userId="fbaebf98b0b951b3" providerId="LiveId" clId="{FF7198EE-1B38-40CA-963D-EEAFA01C5840}" dt="2023-04-26T11:16:48.792" v="1438" actId="26606"/>
          <ac:spMkLst>
            <pc:docMk/>
            <pc:sldMk cId="1177756902" sldId="262"/>
            <ac:spMk id="24" creationId="{385E1BDC-A9B0-4A87-82E3-F3187F69A802}"/>
          </ac:spMkLst>
        </pc:spChg>
        <pc:spChg chg="add del">
          <ac:chgData name="Matouš Musil" userId="fbaebf98b0b951b3" providerId="LiveId" clId="{FF7198EE-1B38-40CA-963D-EEAFA01C5840}" dt="2023-04-26T11:16:48.792" v="1438" actId="26606"/>
          <ac:spMkLst>
            <pc:docMk/>
            <pc:sldMk cId="1177756902" sldId="262"/>
            <ac:spMk id="25" creationId="{0990C621-3B8B-4820-8328-D47EF7CE823C}"/>
          </ac:spMkLst>
        </pc:spChg>
        <pc:spChg chg="add del">
          <ac:chgData name="Matouš Musil" userId="fbaebf98b0b951b3" providerId="LiveId" clId="{FF7198EE-1B38-40CA-963D-EEAFA01C5840}" dt="2023-04-26T11:16:48.792" v="1438" actId="26606"/>
          <ac:spMkLst>
            <pc:docMk/>
            <pc:sldMk cId="1177756902" sldId="262"/>
            <ac:spMk id="26" creationId="{C1A2385B-1D2A-4E17-84FA-6CB7F0AAE473}"/>
          </ac:spMkLst>
        </pc:spChg>
        <pc:spChg chg="add del">
          <ac:chgData name="Matouš Musil" userId="fbaebf98b0b951b3" providerId="LiveId" clId="{FF7198EE-1B38-40CA-963D-EEAFA01C5840}" dt="2023-04-26T11:16:48.792" v="1438" actId="26606"/>
          <ac:spMkLst>
            <pc:docMk/>
            <pc:sldMk cId="1177756902" sldId="262"/>
            <ac:spMk id="27" creationId="{5E791F2F-79DB-4CC0-9FA1-001E3E91E8B7}"/>
          </ac:spMkLst>
        </pc:spChg>
        <pc:spChg chg="add del">
          <ac:chgData name="Matouš Musil" userId="fbaebf98b0b951b3" providerId="LiveId" clId="{FF7198EE-1B38-40CA-963D-EEAFA01C5840}" dt="2023-04-26T11:16:50.701" v="1440" actId="26606"/>
          <ac:spMkLst>
            <pc:docMk/>
            <pc:sldMk cId="1177756902" sldId="262"/>
            <ac:spMk id="29" creationId="{49B9E8A9-352D-4DCB-9485-C777000D4979}"/>
          </ac:spMkLst>
        </pc:spChg>
        <pc:spChg chg="add del">
          <ac:chgData name="Matouš Musil" userId="fbaebf98b0b951b3" providerId="LiveId" clId="{FF7198EE-1B38-40CA-963D-EEAFA01C5840}" dt="2023-04-26T11:16:50.701" v="1440" actId="26606"/>
          <ac:spMkLst>
            <pc:docMk/>
            <pc:sldMk cId="1177756902" sldId="262"/>
            <ac:spMk id="30" creationId="{C2A9B0E5-C2C1-4B85-99A9-117A659D5FE0}"/>
          </ac:spMkLst>
        </pc:spChg>
        <pc:spChg chg="add del">
          <ac:chgData name="Matouš Musil" userId="fbaebf98b0b951b3" providerId="LiveId" clId="{FF7198EE-1B38-40CA-963D-EEAFA01C5840}" dt="2023-04-26T11:16:50.701" v="1440" actId="26606"/>
          <ac:spMkLst>
            <pc:docMk/>
            <pc:sldMk cId="1177756902" sldId="262"/>
            <ac:spMk id="31" creationId="{3A8AEACA-9535-4BE8-A91B-8BE82BA54751}"/>
          </ac:spMkLst>
        </pc:spChg>
        <pc:spChg chg="add del">
          <ac:chgData name="Matouš Musil" userId="fbaebf98b0b951b3" providerId="LiveId" clId="{FF7198EE-1B38-40CA-963D-EEAFA01C5840}" dt="2023-04-26T11:16:52.436" v="1442" actId="26606"/>
          <ac:spMkLst>
            <pc:docMk/>
            <pc:sldMk cId="1177756902" sldId="262"/>
            <ac:spMk id="33" creationId="{115719BB-48A7-4AF4-BB91-DC82E0DF727D}"/>
          </ac:spMkLst>
        </pc:spChg>
        <pc:spChg chg="add del">
          <ac:chgData name="Matouš Musil" userId="fbaebf98b0b951b3" providerId="LiveId" clId="{FF7198EE-1B38-40CA-963D-EEAFA01C5840}" dt="2023-04-26T11:16:52.436" v="1442" actId="26606"/>
          <ac:spMkLst>
            <pc:docMk/>
            <pc:sldMk cId="1177756902" sldId="262"/>
            <ac:spMk id="34" creationId="{10973A55-5440-4A99-B526-B5812E46271E}"/>
          </ac:spMkLst>
        </pc:spChg>
        <pc:spChg chg="add del">
          <ac:chgData name="Matouš Musil" userId="fbaebf98b0b951b3" providerId="LiveId" clId="{FF7198EE-1B38-40CA-963D-EEAFA01C5840}" dt="2023-04-26T11:16:52.436" v="1442" actId="26606"/>
          <ac:spMkLst>
            <pc:docMk/>
            <pc:sldMk cId="1177756902" sldId="262"/>
            <ac:spMk id="35" creationId="{A9682493-588A-4D52-98F6-FBBD80C07ECB}"/>
          </ac:spMkLst>
        </pc:spChg>
        <pc:spChg chg="add del">
          <ac:chgData name="Matouš Musil" userId="fbaebf98b0b951b3" providerId="LiveId" clId="{FF7198EE-1B38-40CA-963D-EEAFA01C5840}" dt="2023-04-26T11:16:52.436" v="1442" actId="26606"/>
          <ac:spMkLst>
            <pc:docMk/>
            <pc:sldMk cId="1177756902" sldId="262"/>
            <ac:spMk id="36" creationId="{FBEC5A7A-ADE4-48D9-B89C-2BA1C9110632}"/>
          </ac:spMkLst>
        </pc:spChg>
        <pc:spChg chg="add del">
          <ac:chgData name="Matouš Musil" userId="fbaebf98b0b951b3" providerId="LiveId" clId="{FF7198EE-1B38-40CA-963D-EEAFA01C5840}" dt="2023-04-26T11:16:52.436" v="1442" actId="26606"/>
          <ac:spMkLst>
            <pc:docMk/>
            <pc:sldMk cId="1177756902" sldId="262"/>
            <ac:spMk id="37" creationId="{82095FCE-EF05-4443-B97A-85DEE3A5CA17}"/>
          </ac:spMkLst>
        </pc:spChg>
        <pc:spChg chg="add del">
          <ac:chgData name="Matouš Musil" userId="fbaebf98b0b951b3" providerId="LiveId" clId="{FF7198EE-1B38-40CA-963D-EEAFA01C5840}" dt="2023-04-26T11:16:53.443" v="1444" actId="26606"/>
          <ac:spMkLst>
            <pc:docMk/>
            <pc:sldMk cId="1177756902" sldId="262"/>
            <ac:spMk id="39" creationId="{5EF17487-C386-4F99-B5EB-4FD3DF4236B2}"/>
          </ac:spMkLst>
        </pc:spChg>
        <pc:spChg chg="add del">
          <ac:chgData name="Matouš Musil" userId="fbaebf98b0b951b3" providerId="LiveId" clId="{FF7198EE-1B38-40CA-963D-EEAFA01C5840}" dt="2023-04-26T11:16:53.443" v="1444" actId="26606"/>
          <ac:spMkLst>
            <pc:docMk/>
            <pc:sldMk cId="1177756902" sldId="262"/>
            <ac:spMk id="40" creationId="{A0DE92DF-4769-4DE9-93FD-EE31271850CA}"/>
          </ac:spMkLst>
        </pc:spChg>
        <pc:spChg chg="add del">
          <ac:chgData name="Matouš Musil" userId="fbaebf98b0b951b3" providerId="LiveId" clId="{FF7198EE-1B38-40CA-963D-EEAFA01C5840}" dt="2023-04-26T11:17:03.919" v="1448" actId="26606"/>
          <ac:spMkLst>
            <pc:docMk/>
            <pc:sldMk cId="1177756902" sldId="262"/>
            <ac:spMk id="42" creationId="{AAB0F62B-977D-4DD3-8796-EBFA85D7F51C}"/>
          </ac:spMkLst>
        </pc:spChg>
        <pc:picChg chg="add mod">
          <ac:chgData name="Matouš Musil" userId="fbaebf98b0b951b3" providerId="LiveId" clId="{FF7198EE-1B38-40CA-963D-EEAFA01C5840}" dt="2023-04-26T17:48:06.224" v="1781"/>
          <ac:picMkLst>
            <pc:docMk/>
            <pc:sldMk cId="1177756902" sldId="262"/>
            <ac:picMk id="4" creationId="{1124B8C9-165A-9856-5E70-F3D81C974B05}"/>
          </ac:picMkLst>
        </pc:picChg>
        <pc:picChg chg="add del mod ord modCrop">
          <ac:chgData name="Matouš Musil" userId="fbaebf98b0b951b3" providerId="LiveId" clId="{FF7198EE-1B38-40CA-963D-EEAFA01C5840}" dt="2023-06-11T07:32:24.568" v="4650" actId="1076"/>
          <ac:picMkLst>
            <pc:docMk/>
            <pc:sldMk cId="1177756902" sldId="262"/>
            <ac:picMk id="5" creationId="{E92BDC6D-F602-C2BB-772B-4F563D79302F}"/>
          </ac:picMkLst>
        </pc:picChg>
        <pc:picChg chg="add del mod ord modCrop">
          <ac:chgData name="Matouš Musil" userId="fbaebf98b0b951b3" providerId="LiveId" clId="{FF7198EE-1B38-40CA-963D-EEAFA01C5840}" dt="2023-06-11T07:31:57.814" v="4645" actId="478"/>
          <ac:picMkLst>
            <pc:docMk/>
            <pc:sldMk cId="1177756902" sldId="262"/>
            <ac:picMk id="7" creationId="{C7022339-758C-3862-21A7-532CC50E2B90}"/>
          </ac:picMkLst>
        </pc:picChg>
      </pc:sldChg>
      <pc:sldChg chg="addSp delSp modSp new del mod modTransition">
        <pc:chgData name="Matouš Musil" userId="fbaebf98b0b951b3" providerId="LiveId" clId="{FF7198EE-1B38-40CA-963D-EEAFA01C5840}" dt="2023-06-11T07:42:55.889" v="4782" actId="47"/>
        <pc:sldMkLst>
          <pc:docMk/>
          <pc:sldMk cId="70185816" sldId="263"/>
        </pc:sldMkLst>
        <pc:spChg chg="mod">
          <ac:chgData name="Matouš Musil" userId="fbaebf98b0b951b3" providerId="LiveId" clId="{FF7198EE-1B38-40CA-963D-EEAFA01C5840}" dt="2023-05-14T08:09:30.782" v="2824" actId="20577"/>
          <ac:spMkLst>
            <pc:docMk/>
            <pc:sldMk cId="70185816" sldId="263"/>
            <ac:spMk id="2" creationId="{1D94C8B7-3E4C-4074-3847-272F67D06DCB}"/>
          </ac:spMkLst>
        </pc:spChg>
        <pc:spChg chg="mod">
          <ac:chgData name="Matouš Musil" userId="fbaebf98b0b951b3" providerId="LiveId" clId="{FF7198EE-1B38-40CA-963D-EEAFA01C5840}" dt="2023-05-14T08:05:20.958" v="2733" actId="2711"/>
          <ac:spMkLst>
            <pc:docMk/>
            <pc:sldMk cId="70185816" sldId="263"/>
            <ac:spMk id="3" creationId="{7FAA1C2D-D8C8-B23D-E479-96B2AFFFECF2}"/>
          </ac:spMkLst>
        </pc:spChg>
        <pc:spChg chg="add mod">
          <ac:chgData name="Matouš Musil" userId="fbaebf98b0b951b3" providerId="LiveId" clId="{FF7198EE-1B38-40CA-963D-EEAFA01C5840}" dt="2023-05-31T09:55:42.433" v="3327" actId="20577"/>
          <ac:spMkLst>
            <pc:docMk/>
            <pc:sldMk cId="70185816" sldId="263"/>
            <ac:spMk id="4" creationId="{A83A4F51-9924-3631-2147-DD35352F439A}"/>
          </ac:spMkLst>
        </pc:spChg>
        <pc:spChg chg="add mod">
          <ac:chgData name="Matouš Musil" userId="fbaebf98b0b951b3" providerId="LiveId" clId="{FF7198EE-1B38-40CA-963D-EEAFA01C5840}" dt="2023-05-31T09:55:56.039" v="3330" actId="207"/>
          <ac:spMkLst>
            <pc:docMk/>
            <pc:sldMk cId="70185816" sldId="263"/>
            <ac:spMk id="12" creationId="{2C12ED67-134F-3597-1884-940075522DBE}"/>
          </ac:spMkLst>
        </pc:spChg>
        <pc:spChg chg="add mod">
          <ac:chgData name="Matouš Musil" userId="fbaebf98b0b951b3" providerId="LiveId" clId="{FF7198EE-1B38-40CA-963D-EEAFA01C5840}" dt="2023-05-31T09:56:27.988" v="3355" actId="20577"/>
          <ac:spMkLst>
            <pc:docMk/>
            <pc:sldMk cId="70185816" sldId="263"/>
            <ac:spMk id="13" creationId="{F3A34125-EA4B-AC1D-5E71-5825215D32B8}"/>
          </ac:spMkLst>
        </pc:spChg>
        <pc:spChg chg="add mod">
          <ac:chgData name="Matouš Musil" userId="fbaebf98b0b951b3" providerId="LiveId" clId="{FF7198EE-1B38-40CA-963D-EEAFA01C5840}" dt="2023-05-31T09:57:02.263" v="3380" actId="20577"/>
          <ac:spMkLst>
            <pc:docMk/>
            <pc:sldMk cId="70185816" sldId="263"/>
            <ac:spMk id="14" creationId="{5E9BDA19-E1BC-216C-61E0-2EC943E6FEDE}"/>
          </ac:spMkLst>
        </pc:spChg>
        <pc:picChg chg="add del mod">
          <ac:chgData name="Matouš Musil" userId="fbaebf98b0b951b3" providerId="LiveId" clId="{FF7198EE-1B38-40CA-963D-EEAFA01C5840}" dt="2023-05-14T08:05:57.847" v="2738" actId="478"/>
          <ac:picMkLst>
            <pc:docMk/>
            <pc:sldMk cId="70185816" sldId="263"/>
            <ac:picMk id="4" creationId="{8752ED9A-196D-DBC2-821E-524DC380DFDF}"/>
          </ac:picMkLst>
        </pc:picChg>
        <pc:picChg chg="add mod">
          <ac:chgData name="Matouš Musil" userId="fbaebf98b0b951b3" providerId="LiveId" clId="{FF7198EE-1B38-40CA-963D-EEAFA01C5840}" dt="2023-05-14T08:08:29.045" v="2778" actId="14100"/>
          <ac:picMkLst>
            <pc:docMk/>
            <pc:sldMk cId="70185816" sldId="263"/>
            <ac:picMk id="5" creationId="{6436BBDE-F98F-23F4-9C32-C5058CA14958}"/>
          </ac:picMkLst>
        </pc:picChg>
        <pc:picChg chg="add mod ord">
          <ac:chgData name="Matouš Musil" userId="fbaebf98b0b951b3" providerId="LiveId" clId="{FF7198EE-1B38-40CA-963D-EEAFA01C5840}" dt="2023-05-14T08:08:22.141" v="2776" actId="14100"/>
          <ac:picMkLst>
            <pc:docMk/>
            <pc:sldMk cId="70185816" sldId="263"/>
            <ac:picMk id="6" creationId="{1C965DE7-11A7-10BA-32D3-7E29B637EFE1}"/>
          </ac:picMkLst>
        </pc:picChg>
        <pc:picChg chg="add mod">
          <ac:chgData name="Matouš Musil" userId="fbaebf98b0b951b3" providerId="LiveId" clId="{FF7198EE-1B38-40CA-963D-EEAFA01C5840}" dt="2023-05-14T08:07:55.717" v="2768" actId="1076"/>
          <ac:picMkLst>
            <pc:docMk/>
            <pc:sldMk cId="70185816" sldId="263"/>
            <ac:picMk id="7" creationId="{0983D4B7-1AD0-0068-193B-8FDF2BA6386B}"/>
          </ac:picMkLst>
        </pc:picChg>
        <pc:picChg chg="add mod">
          <ac:chgData name="Matouš Musil" userId="fbaebf98b0b951b3" providerId="LiveId" clId="{FF7198EE-1B38-40CA-963D-EEAFA01C5840}" dt="2023-05-14T08:07:42.061" v="2764" actId="1076"/>
          <ac:picMkLst>
            <pc:docMk/>
            <pc:sldMk cId="70185816" sldId="263"/>
            <ac:picMk id="8" creationId="{E0D465F6-EF2C-FF77-8104-A89689DAF216}"/>
          </ac:picMkLst>
        </pc:picChg>
        <pc:picChg chg="add mod">
          <ac:chgData name="Matouš Musil" userId="fbaebf98b0b951b3" providerId="LiveId" clId="{FF7198EE-1B38-40CA-963D-EEAFA01C5840}" dt="2023-05-14T08:07:29.828" v="2761" actId="14100"/>
          <ac:picMkLst>
            <pc:docMk/>
            <pc:sldMk cId="70185816" sldId="263"/>
            <ac:picMk id="9" creationId="{D5095BF2-1C86-4F2B-0E4D-75E42F3170AB}"/>
          </ac:picMkLst>
        </pc:picChg>
        <pc:picChg chg="add mod">
          <ac:chgData name="Matouš Musil" userId="fbaebf98b0b951b3" providerId="LiveId" clId="{FF7198EE-1B38-40CA-963D-EEAFA01C5840}" dt="2023-05-14T08:07:52.668" v="2767" actId="1076"/>
          <ac:picMkLst>
            <pc:docMk/>
            <pc:sldMk cId="70185816" sldId="263"/>
            <ac:picMk id="10" creationId="{40DB6DCD-C521-A125-BD93-6E05D570ACFF}"/>
          </ac:picMkLst>
        </pc:picChg>
        <pc:picChg chg="add mod">
          <ac:chgData name="Matouš Musil" userId="fbaebf98b0b951b3" providerId="LiveId" clId="{FF7198EE-1B38-40CA-963D-EEAFA01C5840}" dt="2023-05-14T08:11:25.745" v="2843"/>
          <ac:picMkLst>
            <pc:docMk/>
            <pc:sldMk cId="70185816" sldId="263"/>
            <ac:picMk id="11" creationId="{BD7241E2-2E00-4A23-F3AD-6C628B5EE71B}"/>
          </ac:picMkLst>
        </pc:picChg>
      </pc:sldChg>
      <pc:sldChg chg="addSp modSp add del mod">
        <pc:chgData name="Matouš Musil" userId="fbaebf98b0b951b3" providerId="LiveId" clId="{FF7198EE-1B38-40CA-963D-EEAFA01C5840}" dt="2023-05-14T08:09:36.940" v="2825" actId="47"/>
        <pc:sldMkLst>
          <pc:docMk/>
          <pc:sldMk cId="51806106" sldId="264"/>
        </pc:sldMkLst>
        <pc:spChg chg="mod">
          <ac:chgData name="Matouš Musil" userId="fbaebf98b0b951b3" providerId="LiveId" clId="{FF7198EE-1B38-40CA-963D-EEAFA01C5840}" dt="2023-04-26T17:53:18.446" v="1789" actId="20577"/>
          <ac:spMkLst>
            <pc:docMk/>
            <pc:sldMk cId="51806106" sldId="264"/>
            <ac:spMk id="2" creationId="{1D94C8B7-3E4C-4074-3847-272F67D06DCB}"/>
          </ac:spMkLst>
        </pc:spChg>
        <pc:spChg chg="mod">
          <ac:chgData name="Matouš Musil" userId="fbaebf98b0b951b3" providerId="LiveId" clId="{FF7198EE-1B38-40CA-963D-EEAFA01C5840}" dt="2023-05-14T08:03:38.083" v="2702"/>
          <ac:spMkLst>
            <pc:docMk/>
            <pc:sldMk cId="51806106" sldId="264"/>
            <ac:spMk id="3" creationId="{7FAA1C2D-D8C8-B23D-E479-96B2AFFFECF2}"/>
          </ac:spMkLst>
        </pc:spChg>
        <pc:picChg chg="add mod">
          <ac:chgData name="Matouš Musil" userId="fbaebf98b0b951b3" providerId="LiveId" clId="{FF7198EE-1B38-40CA-963D-EEAFA01C5840}" dt="2023-04-28T10:21:28.910" v="1967" actId="1076"/>
          <ac:picMkLst>
            <pc:docMk/>
            <pc:sldMk cId="51806106" sldId="264"/>
            <ac:picMk id="5" creationId="{A202F3DD-EE3B-911A-0CD8-842071AEBBFD}"/>
          </ac:picMkLst>
        </pc:picChg>
        <pc:picChg chg="add mod">
          <ac:chgData name="Matouš Musil" userId="fbaebf98b0b951b3" providerId="LiveId" clId="{FF7198EE-1B38-40CA-963D-EEAFA01C5840}" dt="2023-04-28T10:21:19.550" v="1962" actId="1076"/>
          <ac:picMkLst>
            <pc:docMk/>
            <pc:sldMk cId="51806106" sldId="264"/>
            <ac:picMk id="6" creationId="{28B156B0-8A3A-0A35-4424-8C99AE4A5847}"/>
          </ac:picMkLst>
        </pc:picChg>
      </pc:sldChg>
      <pc:sldChg chg="new del">
        <pc:chgData name="Matouš Musil" userId="fbaebf98b0b951b3" providerId="LiveId" clId="{FF7198EE-1B38-40CA-963D-EEAFA01C5840}" dt="2023-04-26T17:53:07.703" v="1784" actId="47"/>
        <pc:sldMkLst>
          <pc:docMk/>
          <pc:sldMk cId="697462826" sldId="264"/>
        </pc:sldMkLst>
      </pc:sldChg>
      <pc:sldChg chg="addSp modSp add del mod">
        <pc:chgData name="Matouš Musil" userId="fbaebf98b0b951b3" providerId="LiveId" clId="{FF7198EE-1B38-40CA-963D-EEAFA01C5840}" dt="2023-05-14T08:09:38.328" v="2826" actId="47"/>
        <pc:sldMkLst>
          <pc:docMk/>
          <pc:sldMk cId="2534169042" sldId="265"/>
        </pc:sldMkLst>
        <pc:spChg chg="mod">
          <ac:chgData name="Matouš Musil" userId="fbaebf98b0b951b3" providerId="LiveId" clId="{FF7198EE-1B38-40CA-963D-EEAFA01C5840}" dt="2023-04-26T17:53:21.771" v="1791" actId="20577"/>
          <ac:spMkLst>
            <pc:docMk/>
            <pc:sldMk cId="2534169042" sldId="265"/>
            <ac:spMk id="2" creationId="{1D94C8B7-3E4C-4074-3847-272F67D06DCB}"/>
          </ac:spMkLst>
        </pc:spChg>
        <pc:spChg chg="mod">
          <ac:chgData name="Matouš Musil" userId="fbaebf98b0b951b3" providerId="LiveId" clId="{FF7198EE-1B38-40CA-963D-EEAFA01C5840}" dt="2023-04-28T10:22:00.149" v="2024" actId="20577"/>
          <ac:spMkLst>
            <pc:docMk/>
            <pc:sldMk cId="2534169042" sldId="265"/>
            <ac:spMk id="3" creationId="{7FAA1C2D-D8C8-B23D-E479-96B2AFFFECF2}"/>
          </ac:spMkLst>
        </pc:spChg>
        <pc:picChg chg="add mod">
          <ac:chgData name="Matouš Musil" userId="fbaebf98b0b951b3" providerId="LiveId" clId="{FF7198EE-1B38-40CA-963D-EEAFA01C5840}" dt="2023-04-28T10:22:16.119" v="2029" actId="14100"/>
          <ac:picMkLst>
            <pc:docMk/>
            <pc:sldMk cId="2534169042" sldId="265"/>
            <ac:picMk id="5" creationId="{5FBFD288-2427-8389-FE42-04EC09E402BC}"/>
          </ac:picMkLst>
        </pc:picChg>
      </pc:sldChg>
      <pc:sldChg chg="addSp modSp add del mod">
        <pc:chgData name="Matouš Musil" userId="fbaebf98b0b951b3" providerId="LiveId" clId="{FF7198EE-1B38-40CA-963D-EEAFA01C5840}" dt="2023-05-14T08:09:40.050" v="2827" actId="47"/>
        <pc:sldMkLst>
          <pc:docMk/>
          <pc:sldMk cId="1263359664" sldId="266"/>
        </pc:sldMkLst>
        <pc:spChg chg="mod">
          <ac:chgData name="Matouš Musil" userId="fbaebf98b0b951b3" providerId="LiveId" clId="{FF7198EE-1B38-40CA-963D-EEAFA01C5840}" dt="2023-04-26T17:53:24.728" v="1793" actId="20577"/>
          <ac:spMkLst>
            <pc:docMk/>
            <pc:sldMk cId="1263359664" sldId="266"/>
            <ac:spMk id="2" creationId="{1D94C8B7-3E4C-4074-3847-272F67D06DCB}"/>
          </ac:spMkLst>
        </pc:spChg>
        <pc:spChg chg="mod">
          <ac:chgData name="Matouš Musil" userId="fbaebf98b0b951b3" providerId="LiveId" clId="{FF7198EE-1B38-40CA-963D-EEAFA01C5840}" dt="2023-04-28T10:22:42.151" v="2079" actId="20577"/>
          <ac:spMkLst>
            <pc:docMk/>
            <pc:sldMk cId="1263359664" sldId="266"/>
            <ac:spMk id="3" creationId="{7FAA1C2D-D8C8-B23D-E479-96B2AFFFECF2}"/>
          </ac:spMkLst>
        </pc:spChg>
        <pc:picChg chg="add mod">
          <ac:chgData name="Matouš Musil" userId="fbaebf98b0b951b3" providerId="LiveId" clId="{FF7198EE-1B38-40CA-963D-EEAFA01C5840}" dt="2023-04-28T10:22:50.810" v="2082" actId="14100"/>
          <ac:picMkLst>
            <pc:docMk/>
            <pc:sldMk cId="1263359664" sldId="266"/>
            <ac:picMk id="5" creationId="{E747682E-3098-3228-D4D9-0464ADF3D614}"/>
          </ac:picMkLst>
        </pc:picChg>
      </pc:sldChg>
      <pc:sldChg chg="addSp delSp modSp new del mod modTransition">
        <pc:chgData name="Matouš Musil" userId="fbaebf98b0b951b3" providerId="LiveId" clId="{FF7198EE-1B38-40CA-963D-EEAFA01C5840}" dt="2023-06-11T07:42:53.830" v="4781" actId="47"/>
        <pc:sldMkLst>
          <pc:docMk/>
          <pc:sldMk cId="2837215020" sldId="267"/>
        </pc:sldMkLst>
        <pc:spChg chg="mod">
          <ac:chgData name="Matouš Musil" userId="fbaebf98b0b951b3" providerId="LiveId" clId="{FF7198EE-1B38-40CA-963D-EEAFA01C5840}" dt="2023-05-14T08:10:30.788" v="2836" actId="20577"/>
          <ac:spMkLst>
            <pc:docMk/>
            <pc:sldMk cId="2837215020" sldId="267"/>
            <ac:spMk id="2" creationId="{BB68835D-350D-D10D-D792-9297098B0840}"/>
          </ac:spMkLst>
        </pc:spChg>
        <pc:spChg chg="mod">
          <ac:chgData name="Matouš Musil" userId="fbaebf98b0b951b3" providerId="LiveId" clId="{FF7198EE-1B38-40CA-963D-EEAFA01C5840}" dt="2023-05-14T08:13:39.444" v="2870" actId="20577"/>
          <ac:spMkLst>
            <pc:docMk/>
            <pc:sldMk cId="2837215020" sldId="267"/>
            <ac:spMk id="3" creationId="{54F0DAC5-F47F-F121-AB37-F28FB1CDFDC3}"/>
          </ac:spMkLst>
        </pc:spChg>
        <pc:spChg chg="add mod">
          <ac:chgData name="Matouš Musil" userId="fbaebf98b0b951b3" providerId="LiveId" clId="{FF7198EE-1B38-40CA-963D-EEAFA01C5840}" dt="2023-05-31T09:58:11.071" v="3412" actId="20577"/>
          <ac:spMkLst>
            <pc:docMk/>
            <pc:sldMk cId="2837215020" sldId="267"/>
            <ac:spMk id="5" creationId="{233B92C7-E911-0D05-B5D2-D501C4C63555}"/>
          </ac:spMkLst>
        </pc:spChg>
        <pc:picChg chg="add mod">
          <ac:chgData name="Matouš Musil" userId="fbaebf98b0b951b3" providerId="LiveId" clId="{FF7198EE-1B38-40CA-963D-EEAFA01C5840}" dt="2023-05-14T08:14:26.722" v="2885" actId="14100"/>
          <ac:picMkLst>
            <pc:docMk/>
            <pc:sldMk cId="2837215020" sldId="267"/>
            <ac:picMk id="4" creationId="{151E4095-2269-5F99-2F63-8A04A585E95E}"/>
          </ac:picMkLst>
        </pc:picChg>
        <pc:picChg chg="add del mod">
          <ac:chgData name="Matouš Musil" userId="fbaebf98b0b951b3" providerId="LiveId" clId="{FF7198EE-1B38-40CA-963D-EEAFA01C5840}" dt="2023-05-14T08:12:04.908" v="2854" actId="478"/>
          <ac:picMkLst>
            <pc:docMk/>
            <pc:sldMk cId="2837215020" sldId="267"/>
            <ac:picMk id="5" creationId="{8B430D52-8F40-6542-0DAB-371A30C2C50F}"/>
          </ac:picMkLst>
        </pc:picChg>
        <pc:picChg chg="add mod">
          <ac:chgData name="Matouš Musil" userId="fbaebf98b0b951b3" providerId="LiveId" clId="{FF7198EE-1B38-40CA-963D-EEAFA01C5840}" dt="2023-05-31T09:57:35.895" v="3388" actId="1076"/>
          <ac:picMkLst>
            <pc:docMk/>
            <pc:sldMk cId="2837215020" sldId="267"/>
            <ac:picMk id="6" creationId="{A53F0D42-8DF9-E2D9-A108-7410B7B902A6}"/>
          </ac:picMkLst>
        </pc:picChg>
        <pc:picChg chg="add mod">
          <ac:chgData name="Matouš Musil" userId="fbaebf98b0b951b3" providerId="LiveId" clId="{FF7198EE-1B38-40CA-963D-EEAFA01C5840}" dt="2023-05-31T09:57:41.006" v="3389" actId="1076"/>
          <ac:picMkLst>
            <pc:docMk/>
            <pc:sldMk cId="2837215020" sldId="267"/>
            <ac:picMk id="7" creationId="{9256AAAB-AD1D-3373-6768-A17B9B836920}"/>
          </ac:picMkLst>
        </pc:picChg>
        <pc:picChg chg="add mod">
          <ac:chgData name="Matouš Musil" userId="fbaebf98b0b951b3" providerId="LiveId" clId="{FF7198EE-1B38-40CA-963D-EEAFA01C5840}" dt="2023-05-14T08:20:04.794" v="2929" actId="167"/>
          <ac:picMkLst>
            <pc:docMk/>
            <pc:sldMk cId="2837215020" sldId="267"/>
            <ac:picMk id="8" creationId="{0B57FC9A-5729-D3D2-C1A5-77D3E5D84C90}"/>
          </ac:picMkLst>
        </pc:picChg>
      </pc:sldChg>
      <pc:sldChg chg="addSp modSp new del mod modTransition">
        <pc:chgData name="Matouš Musil" userId="fbaebf98b0b951b3" providerId="LiveId" clId="{FF7198EE-1B38-40CA-963D-EEAFA01C5840}" dt="2023-05-14T08:11:55.683" v="2852" actId="47"/>
        <pc:sldMkLst>
          <pc:docMk/>
          <pc:sldMk cId="3703943716" sldId="268"/>
        </pc:sldMkLst>
        <pc:spChg chg="mod">
          <ac:chgData name="Matouš Musil" userId="fbaebf98b0b951b3" providerId="LiveId" clId="{FF7198EE-1B38-40CA-963D-EEAFA01C5840}" dt="2023-04-28T10:33:58.907" v="2446" actId="1076"/>
          <ac:spMkLst>
            <pc:docMk/>
            <pc:sldMk cId="3703943716" sldId="268"/>
            <ac:spMk id="2" creationId="{2A36D942-E14F-8C15-5DCA-8BD074D8AC0E}"/>
          </ac:spMkLst>
        </pc:spChg>
        <pc:spChg chg="mod">
          <ac:chgData name="Matouš Musil" userId="fbaebf98b0b951b3" providerId="LiveId" clId="{FF7198EE-1B38-40CA-963D-EEAFA01C5840}" dt="2023-04-28T10:30:21.910" v="2377" actId="20577"/>
          <ac:spMkLst>
            <pc:docMk/>
            <pc:sldMk cId="3703943716" sldId="268"/>
            <ac:spMk id="3" creationId="{69B07A5A-D4CF-E969-A300-4E71347D0236}"/>
          </ac:spMkLst>
        </pc:spChg>
        <pc:picChg chg="add mod">
          <ac:chgData name="Matouš Musil" userId="fbaebf98b0b951b3" providerId="LiveId" clId="{FF7198EE-1B38-40CA-963D-EEAFA01C5840}" dt="2023-04-28T10:30:09.275" v="2367" actId="14100"/>
          <ac:picMkLst>
            <pc:docMk/>
            <pc:sldMk cId="3703943716" sldId="268"/>
            <ac:picMk id="4" creationId="{687C3FEE-DEF4-9C52-0093-C55BFF279112}"/>
          </ac:picMkLst>
        </pc:picChg>
        <pc:picChg chg="add mod">
          <ac:chgData name="Matouš Musil" userId="fbaebf98b0b951b3" providerId="LiveId" clId="{FF7198EE-1B38-40CA-963D-EEAFA01C5840}" dt="2023-04-28T10:33:54.941" v="2445"/>
          <ac:picMkLst>
            <pc:docMk/>
            <pc:sldMk cId="3703943716" sldId="268"/>
            <ac:picMk id="5" creationId="{1BB96A75-2A12-DB44-4E34-27B313E44CAF}"/>
          </ac:picMkLst>
        </pc:picChg>
      </pc:sldChg>
      <pc:sldChg chg="addSp modSp new del mod modTransition">
        <pc:chgData name="Matouš Musil" userId="fbaebf98b0b951b3" providerId="LiveId" clId="{FF7198EE-1B38-40CA-963D-EEAFA01C5840}" dt="2023-05-14T08:11:56.976" v="2853" actId="47"/>
        <pc:sldMkLst>
          <pc:docMk/>
          <pc:sldMk cId="113537080" sldId="269"/>
        </pc:sldMkLst>
        <pc:spChg chg="mod">
          <ac:chgData name="Matouš Musil" userId="fbaebf98b0b951b3" providerId="LiveId" clId="{FF7198EE-1B38-40CA-963D-EEAFA01C5840}" dt="2023-04-28T10:34:03.547" v="2448" actId="1076"/>
          <ac:spMkLst>
            <pc:docMk/>
            <pc:sldMk cId="113537080" sldId="269"/>
            <ac:spMk id="2" creationId="{63CE7BA9-2110-7D04-069B-9913D618A9AC}"/>
          </ac:spMkLst>
        </pc:spChg>
        <pc:spChg chg="mod">
          <ac:chgData name="Matouš Musil" userId="fbaebf98b0b951b3" providerId="LiveId" clId="{FF7198EE-1B38-40CA-963D-EEAFA01C5840}" dt="2023-04-28T10:30:58.482" v="2398" actId="20577"/>
          <ac:spMkLst>
            <pc:docMk/>
            <pc:sldMk cId="113537080" sldId="269"/>
            <ac:spMk id="3" creationId="{79F6D185-7757-39E2-1512-36E846E33CB3}"/>
          </ac:spMkLst>
        </pc:spChg>
        <pc:picChg chg="add mod">
          <ac:chgData name="Matouš Musil" userId="fbaebf98b0b951b3" providerId="LiveId" clId="{FF7198EE-1B38-40CA-963D-EEAFA01C5840}" dt="2023-04-28T10:30:36.330" v="2380" actId="14100"/>
          <ac:picMkLst>
            <pc:docMk/>
            <pc:sldMk cId="113537080" sldId="269"/>
            <ac:picMk id="4" creationId="{F5EB99D9-6C2F-8918-9E90-AF7B2EF39B51}"/>
          </ac:picMkLst>
        </pc:picChg>
        <pc:picChg chg="add mod">
          <ac:chgData name="Matouš Musil" userId="fbaebf98b0b951b3" providerId="LiveId" clId="{FF7198EE-1B38-40CA-963D-EEAFA01C5840}" dt="2023-04-28T10:34:00.551" v="2447"/>
          <ac:picMkLst>
            <pc:docMk/>
            <pc:sldMk cId="113537080" sldId="269"/>
            <ac:picMk id="5" creationId="{62E5C8F4-D0F5-A464-A935-3B739B670768}"/>
          </ac:picMkLst>
        </pc:picChg>
      </pc:sldChg>
      <pc:sldChg chg="addSp delSp modSp new mod modTransition">
        <pc:chgData name="Matouš Musil" userId="fbaebf98b0b951b3" providerId="LiveId" clId="{FF7198EE-1B38-40CA-963D-EEAFA01C5840}" dt="2023-06-11T07:37:22.093" v="4680" actId="20577"/>
        <pc:sldMkLst>
          <pc:docMk/>
          <pc:sldMk cId="1990849393" sldId="270"/>
        </pc:sldMkLst>
        <pc:spChg chg="mod">
          <ac:chgData name="Matouš Musil" userId="fbaebf98b0b951b3" providerId="LiveId" clId="{FF7198EE-1B38-40CA-963D-EEAFA01C5840}" dt="2023-06-11T07:37:22.093" v="4680" actId="20577"/>
          <ac:spMkLst>
            <pc:docMk/>
            <pc:sldMk cId="1990849393" sldId="270"/>
            <ac:spMk id="2" creationId="{C2DE659A-825F-6C95-A967-7D9B176F94C5}"/>
          </ac:spMkLst>
        </pc:spChg>
        <pc:spChg chg="del">
          <ac:chgData name="Matouš Musil" userId="fbaebf98b0b951b3" providerId="LiveId" clId="{FF7198EE-1B38-40CA-963D-EEAFA01C5840}" dt="2023-04-28T10:35:33.205" v="2452" actId="1957"/>
          <ac:spMkLst>
            <pc:docMk/>
            <pc:sldMk cId="1990849393" sldId="270"/>
            <ac:spMk id="3" creationId="{3E1ED04D-5457-6B11-0C62-E8EFEB4B6970}"/>
          </ac:spMkLst>
        </pc:spChg>
        <pc:spChg chg="add mod">
          <ac:chgData name="Matouš Musil" userId="fbaebf98b0b951b3" providerId="LiveId" clId="{FF7198EE-1B38-40CA-963D-EEAFA01C5840}" dt="2023-05-31T09:57:12.885" v="3382" actId="1076"/>
          <ac:spMkLst>
            <pc:docMk/>
            <pc:sldMk cId="1990849393" sldId="270"/>
            <ac:spMk id="3" creationId="{F7E10B8B-C884-AE44-179D-D6A57C2C52C8}"/>
          </ac:spMkLst>
        </pc:spChg>
        <pc:spChg chg="add del mod">
          <ac:chgData name="Matouš Musil" userId="fbaebf98b0b951b3" providerId="LiveId" clId="{FF7198EE-1B38-40CA-963D-EEAFA01C5840}" dt="2023-04-28T10:36:00.596" v="2455" actId="1957"/>
          <ac:spMkLst>
            <pc:docMk/>
            <pc:sldMk cId="1990849393" sldId="270"/>
            <ac:spMk id="9" creationId="{C23397F6-1C0B-A5A3-6EE6-3B10148BA0EF}"/>
          </ac:spMkLst>
        </pc:spChg>
        <pc:graphicFrameChg chg="add del mod">
          <ac:chgData name="Matouš Musil" userId="fbaebf98b0b951b3" providerId="LiveId" clId="{FF7198EE-1B38-40CA-963D-EEAFA01C5840}" dt="2023-04-28T10:35:42.022" v="2453" actId="478"/>
          <ac:graphicFrameMkLst>
            <pc:docMk/>
            <pc:sldMk cId="1990849393" sldId="270"/>
            <ac:graphicFrameMk id="7" creationId="{939A44EE-8F7B-96A1-E527-EB532A987F26}"/>
          </ac:graphicFrameMkLst>
        </pc:graphicFrameChg>
        <pc:graphicFrameChg chg="add mod">
          <ac:chgData name="Matouš Musil" userId="fbaebf98b0b951b3" providerId="LiveId" clId="{FF7198EE-1B38-40CA-963D-EEAFA01C5840}" dt="2023-04-28T10:52:50.880" v="2546"/>
          <ac:graphicFrameMkLst>
            <pc:docMk/>
            <pc:sldMk cId="1990849393" sldId="270"/>
            <ac:graphicFrameMk id="12" creationId="{21BA22B6-CF75-BBF2-7C07-4B93464781DB}"/>
          </ac:graphicFrameMkLst>
        </pc:graphicFrameChg>
        <pc:picChg chg="add mod">
          <ac:chgData name="Matouš Musil" userId="fbaebf98b0b951b3" providerId="LiveId" clId="{FF7198EE-1B38-40CA-963D-EEAFA01C5840}" dt="2023-04-28T10:34:04.728" v="2449"/>
          <ac:picMkLst>
            <pc:docMk/>
            <pc:sldMk cId="1990849393" sldId="270"/>
            <ac:picMk id="4" creationId="{78054CC9-0BE9-5488-45AE-93A9BB086650}"/>
          </ac:picMkLst>
        </pc:picChg>
      </pc:sldChg>
      <pc:sldChg chg="new del">
        <pc:chgData name="Matouš Musil" userId="fbaebf98b0b951b3" providerId="LiveId" clId="{FF7198EE-1B38-40CA-963D-EEAFA01C5840}" dt="2023-04-28T10:33:07.714" v="2400" actId="680"/>
        <pc:sldMkLst>
          <pc:docMk/>
          <pc:sldMk cId="4166146320" sldId="270"/>
        </pc:sldMkLst>
      </pc:sldChg>
      <pc:sldChg chg="addSp delSp modSp new mod modTransition">
        <pc:chgData name="Matouš Musil" userId="fbaebf98b0b951b3" providerId="LiveId" clId="{FF7198EE-1B38-40CA-963D-EEAFA01C5840}" dt="2023-06-11T07:39:46.262" v="4780" actId="27918"/>
        <pc:sldMkLst>
          <pc:docMk/>
          <pc:sldMk cId="3583675538" sldId="271"/>
        </pc:sldMkLst>
        <pc:spChg chg="mod">
          <ac:chgData name="Matouš Musil" userId="fbaebf98b0b951b3" providerId="LiveId" clId="{FF7198EE-1B38-40CA-963D-EEAFA01C5840}" dt="2023-06-11T07:38:20.106" v="4712" actId="20577"/>
          <ac:spMkLst>
            <pc:docMk/>
            <pc:sldMk cId="3583675538" sldId="271"/>
            <ac:spMk id="2" creationId="{CD7079D9-BC47-25F1-79B3-ED6B01D0B92C}"/>
          </ac:spMkLst>
        </pc:spChg>
        <pc:spChg chg="del">
          <ac:chgData name="Matouš Musil" userId="fbaebf98b0b951b3" providerId="LiveId" clId="{FF7198EE-1B38-40CA-963D-EEAFA01C5840}" dt="2023-04-28T10:49:07.825" v="2532" actId="1957"/>
          <ac:spMkLst>
            <pc:docMk/>
            <pc:sldMk cId="3583675538" sldId="271"/>
            <ac:spMk id="3" creationId="{277CE828-D90F-06CD-071A-3F7742AF96E7}"/>
          </ac:spMkLst>
        </pc:spChg>
        <pc:spChg chg="add mod">
          <ac:chgData name="Matouš Musil" userId="fbaebf98b0b951b3" providerId="LiveId" clId="{FF7198EE-1B38-40CA-963D-EEAFA01C5840}" dt="2023-05-31T09:57:19.128" v="3384" actId="1076"/>
          <ac:spMkLst>
            <pc:docMk/>
            <pc:sldMk cId="3583675538" sldId="271"/>
            <ac:spMk id="3" creationId="{3EB79944-012E-C9A9-2212-C14BD1744056}"/>
          </ac:spMkLst>
        </pc:spChg>
        <pc:graphicFrameChg chg="add mod">
          <ac:chgData name="Matouš Musil" userId="fbaebf98b0b951b3" providerId="LiveId" clId="{FF7198EE-1B38-40CA-963D-EEAFA01C5840}" dt="2023-06-11T07:38:46.653" v="4775" actId="20577"/>
          <ac:graphicFrameMkLst>
            <pc:docMk/>
            <pc:sldMk cId="3583675538" sldId="271"/>
            <ac:graphicFrameMk id="7" creationId="{AD65328A-76EB-D662-5025-D0F68944F01A}"/>
          </ac:graphicFrameMkLst>
        </pc:graphicFrameChg>
        <pc:picChg chg="add mod">
          <ac:chgData name="Matouš Musil" userId="fbaebf98b0b951b3" providerId="LiveId" clId="{FF7198EE-1B38-40CA-963D-EEAFA01C5840}" dt="2023-04-28T10:34:06.738" v="2450"/>
          <ac:picMkLst>
            <pc:docMk/>
            <pc:sldMk cId="3583675538" sldId="271"/>
            <ac:picMk id="4" creationId="{5D0A265E-BA48-6E76-A5A4-43EB5A679978}"/>
          </ac:picMkLst>
        </pc:picChg>
      </pc:sldChg>
      <pc:sldChg chg="addSp delSp modSp new mod ord modTransition">
        <pc:chgData name="Matouš Musil" userId="fbaebf98b0b951b3" providerId="LiveId" clId="{FF7198EE-1B38-40CA-963D-EEAFA01C5840}" dt="2023-05-31T09:58:31.150" v="3438" actId="20577"/>
        <pc:sldMkLst>
          <pc:docMk/>
          <pc:sldMk cId="3594030543" sldId="272"/>
        </pc:sldMkLst>
        <pc:spChg chg="mod">
          <ac:chgData name="Matouš Musil" userId="fbaebf98b0b951b3" providerId="LiveId" clId="{FF7198EE-1B38-40CA-963D-EEAFA01C5840}" dt="2023-04-28T10:54:45.896" v="2613" actId="115"/>
          <ac:spMkLst>
            <pc:docMk/>
            <pc:sldMk cId="3594030543" sldId="272"/>
            <ac:spMk id="2" creationId="{5747E2D3-5EC3-3163-9318-E117F5AD6E1B}"/>
          </ac:spMkLst>
        </pc:spChg>
        <pc:spChg chg="add mod">
          <ac:chgData name="Matouš Musil" userId="fbaebf98b0b951b3" providerId="LiveId" clId="{FF7198EE-1B38-40CA-963D-EEAFA01C5840}" dt="2023-05-31T09:58:31.150" v="3438" actId="20577"/>
          <ac:spMkLst>
            <pc:docMk/>
            <pc:sldMk cId="3594030543" sldId="272"/>
            <ac:spMk id="3" creationId="{136B3557-C587-550A-D3A9-0FFEBED1A9B3}"/>
          </ac:spMkLst>
        </pc:spChg>
        <pc:spChg chg="del">
          <ac:chgData name="Matouš Musil" userId="fbaebf98b0b951b3" providerId="LiveId" clId="{FF7198EE-1B38-40CA-963D-EEAFA01C5840}" dt="2023-05-14T08:17:31.647" v="2914"/>
          <ac:spMkLst>
            <pc:docMk/>
            <pc:sldMk cId="3594030543" sldId="272"/>
            <ac:spMk id="3" creationId="{B7659D10-3085-C2AF-A7F7-538B1E34DCB4}"/>
          </ac:spMkLst>
        </pc:spChg>
        <pc:spChg chg="add mod">
          <ac:chgData name="Matouš Musil" userId="fbaebf98b0b951b3" providerId="LiveId" clId="{FF7198EE-1B38-40CA-963D-EEAFA01C5840}" dt="2023-05-14T08:43:00.421" v="3054" actId="20577"/>
          <ac:spMkLst>
            <pc:docMk/>
            <pc:sldMk cId="3594030543" sldId="272"/>
            <ac:spMk id="7" creationId="{9664D381-F7F9-D0B8-D75F-E2D4FE300A8A}"/>
          </ac:spMkLst>
        </pc:spChg>
        <pc:picChg chg="add mod">
          <ac:chgData name="Matouš Musil" userId="fbaebf98b0b951b3" providerId="LiveId" clId="{FF7198EE-1B38-40CA-963D-EEAFA01C5840}" dt="2023-04-28T10:57:19.416" v="2644"/>
          <ac:picMkLst>
            <pc:docMk/>
            <pc:sldMk cId="3594030543" sldId="272"/>
            <ac:picMk id="4" creationId="{C8348DEE-AC8D-F181-9F5A-C6F53007C867}"/>
          </ac:picMkLst>
        </pc:picChg>
        <pc:picChg chg="add mod">
          <ac:chgData name="Matouš Musil" userId="fbaebf98b0b951b3" providerId="LiveId" clId="{FF7198EE-1B38-40CA-963D-EEAFA01C5840}" dt="2023-05-14T08:40:22.577" v="3013" actId="1076"/>
          <ac:picMkLst>
            <pc:docMk/>
            <pc:sldMk cId="3594030543" sldId="272"/>
            <ac:picMk id="5" creationId="{0A05EF36-2824-AC94-C679-428028CEFEA3}"/>
          </ac:picMkLst>
        </pc:picChg>
        <pc:picChg chg="add mod">
          <ac:chgData name="Matouš Musil" userId="fbaebf98b0b951b3" providerId="LiveId" clId="{FF7198EE-1B38-40CA-963D-EEAFA01C5840}" dt="2023-05-14T08:40:15.641" v="3012" actId="1076"/>
          <ac:picMkLst>
            <pc:docMk/>
            <pc:sldMk cId="3594030543" sldId="272"/>
            <ac:picMk id="6" creationId="{2FCBD31D-AAC0-E2CC-9442-C3CB6FF71BA5}"/>
          </ac:picMkLst>
        </pc:picChg>
      </pc:sldChg>
      <pc:sldChg chg="addSp modSp new mod modTransition">
        <pc:chgData name="Matouš Musil" userId="fbaebf98b0b951b3" providerId="LiveId" clId="{FF7198EE-1B38-40CA-963D-EEAFA01C5840}" dt="2023-06-12T17:34:53.646" v="4900" actId="20577"/>
        <pc:sldMkLst>
          <pc:docMk/>
          <pc:sldMk cId="3352000795" sldId="273"/>
        </pc:sldMkLst>
        <pc:spChg chg="mod">
          <ac:chgData name="Matouš Musil" userId="fbaebf98b0b951b3" providerId="LiveId" clId="{FF7198EE-1B38-40CA-963D-EEAFA01C5840}" dt="2023-05-31T11:16:28.330" v="4484" actId="115"/>
          <ac:spMkLst>
            <pc:docMk/>
            <pc:sldMk cId="3352000795" sldId="273"/>
            <ac:spMk id="2" creationId="{C625E902-1D07-8654-3419-386CF8B3156B}"/>
          </ac:spMkLst>
        </pc:spChg>
        <pc:spChg chg="mod">
          <ac:chgData name="Matouš Musil" userId="fbaebf98b0b951b3" providerId="LiveId" clId="{FF7198EE-1B38-40CA-963D-EEAFA01C5840}" dt="2023-06-12T17:34:53.646" v="4900" actId="20577"/>
          <ac:spMkLst>
            <pc:docMk/>
            <pc:sldMk cId="3352000795" sldId="273"/>
            <ac:spMk id="3" creationId="{234A255A-8992-73B3-6770-247317FC5D08}"/>
          </ac:spMkLst>
        </pc:spChg>
        <pc:picChg chg="add mod">
          <ac:chgData name="Matouš Musil" userId="fbaebf98b0b951b3" providerId="LiveId" clId="{FF7198EE-1B38-40CA-963D-EEAFA01C5840}" dt="2023-04-28T10:57:20.895" v="2645"/>
          <ac:picMkLst>
            <pc:docMk/>
            <pc:sldMk cId="3352000795" sldId="273"/>
            <ac:picMk id="4" creationId="{3760C862-5DF9-0995-2685-73A655AFCBB3}"/>
          </ac:picMkLst>
        </pc:picChg>
      </pc:sldChg>
      <pc:sldChg chg="addSp delSp modSp new mod ord modTransition modClrScheme chgLayout">
        <pc:chgData name="Matouš Musil" userId="fbaebf98b0b951b3" providerId="LiveId" clId="{FF7198EE-1B38-40CA-963D-EEAFA01C5840}" dt="2023-05-14T08:15:19.216" v="2887"/>
        <pc:sldMkLst>
          <pc:docMk/>
          <pc:sldMk cId="3978504664" sldId="274"/>
        </pc:sldMkLst>
        <pc:spChg chg="del mod ord">
          <ac:chgData name="Matouš Musil" userId="fbaebf98b0b951b3" providerId="LiveId" clId="{FF7198EE-1B38-40CA-963D-EEAFA01C5840}" dt="2023-04-28T10:56:53.437" v="2618" actId="700"/>
          <ac:spMkLst>
            <pc:docMk/>
            <pc:sldMk cId="3978504664" sldId="274"/>
            <ac:spMk id="2" creationId="{E5BC7608-0ABF-C8A6-9F19-2F96786FA9DF}"/>
          </ac:spMkLst>
        </pc:spChg>
        <pc:spChg chg="del">
          <ac:chgData name="Matouš Musil" userId="fbaebf98b0b951b3" providerId="LiveId" clId="{FF7198EE-1B38-40CA-963D-EEAFA01C5840}" dt="2023-04-28T10:56:53.437" v="2618" actId="700"/>
          <ac:spMkLst>
            <pc:docMk/>
            <pc:sldMk cId="3978504664" sldId="274"/>
            <ac:spMk id="3" creationId="{EDA15791-2649-F8E8-7F4C-7FD7B2AA6967}"/>
          </ac:spMkLst>
        </pc:spChg>
        <pc:spChg chg="add mod ord">
          <ac:chgData name="Matouš Musil" userId="fbaebf98b0b951b3" providerId="LiveId" clId="{FF7198EE-1B38-40CA-963D-EEAFA01C5840}" dt="2023-04-28T10:57:15.617" v="2643" actId="122"/>
          <ac:spMkLst>
            <pc:docMk/>
            <pc:sldMk cId="3978504664" sldId="274"/>
            <ac:spMk id="4" creationId="{ADCEC2F4-EDB8-97E2-0AD5-7A5C53EDCC4F}"/>
          </ac:spMkLst>
        </pc:spChg>
        <pc:picChg chg="add mod">
          <ac:chgData name="Matouš Musil" userId="fbaebf98b0b951b3" providerId="LiveId" clId="{FF7198EE-1B38-40CA-963D-EEAFA01C5840}" dt="2023-04-28T10:57:22.498" v="2646"/>
          <ac:picMkLst>
            <pc:docMk/>
            <pc:sldMk cId="3978504664" sldId="274"/>
            <ac:picMk id="5" creationId="{5315971D-7275-2741-4F26-234FD1B3F137}"/>
          </ac:picMkLst>
        </pc:picChg>
      </pc:sldChg>
      <pc:sldChg chg="modSp add mod">
        <pc:chgData name="Matouš Musil" userId="fbaebf98b0b951b3" providerId="LiveId" clId="{FF7198EE-1B38-40CA-963D-EEAFA01C5840}" dt="2023-06-12T17:32:44.620" v="4898" actId="20577"/>
        <pc:sldMkLst>
          <pc:docMk/>
          <pc:sldMk cId="263290428" sldId="275"/>
        </pc:sldMkLst>
        <pc:spChg chg="mod">
          <ac:chgData name="Matouš Musil" userId="fbaebf98b0b951b3" providerId="LiveId" clId="{FF7198EE-1B38-40CA-963D-EEAFA01C5840}" dt="2023-05-31T11:16:32.498" v="4486" actId="115"/>
          <ac:spMkLst>
            <pc:docMk/>
            <pc:sldMk cId="263290428" sldId="275"/>
            <ac:spMk id="2" creationId="{C625E902-1D07-8654-3419-386CF8B3156B}"/>
          </ac:spMkLst>
        </pc:spChg>
        <pc:spChg chg="mod">
          <ac:chgData name="Matouš Musil" userId="fbaebf98b0b951b3" providerId="LiveId" clId="{FF7198EE-1B38-40CA-963D-EEAFA01C5840}" dt="2023-06-12T17:32:44.620" v="4898" actId="20577"/>
          <ac:spMkLst>
            <pc:docMk/>
            <pc:sldMk cId="263290428" sldId="275"/>
            <ac:spMk id="3" creationId="{234A255A-8992-73B3-6770-247317FC5D08}"/>
          </ac:spMkLst>
        </pc:spChg>
      </pc:sldChg>
      <pc:sldChg chg="addSp delSp modSp new mod modTransition setBg">
        <pc:chgData name="Matouš Musil" userId="fbaebf98b0b951b3" providerId="LiveId" clId="{FF7198EE-1B38-40CA-963D-EEAFA01C5840}" dt="2023-06-11T07:27:46.464" v="4596" actId="1076"/>
        <pc:sldMkLst>
          <pc:docMk/>
          <pc:sldMk cId="2189475897" sldId="276"/>
        </pc:sldMkLst>
        <pc:spChg chg="mod">
          <ac:chgData name="Matouš Musil" userId="fbaebf98b0b951b3" providerId="LiveId" clId="{FF7198EE-1B38-40CA-963D-EEAFA01C5840}" dt="2023-06-11T07:26:23.212" v="4591" actId="1076"/>
          <ac:spMkLst>
            <pc:docMk/>
            <pc:sldMk cId="2189475897" sldId="276"/>
            <ac:spMk id="2" creationId="{5DC2D5B9-23D7-C32F-E101-D544255624BC}"/>
          </ac:spMkLst>
        </pc:spChg>
        <pc:spChg chg="mod">
          <ac:chgData name="Matouš Musil" userId="fbaebf98b0b951b3" providerId="LiveId" clId="{FF7198EE-1B38-40CA-963D-EEAFA01C5840}" dt="2023-06-11T07:25:48.396" v="4584" actId="1076"/>
          <ac:spMkLst>
            <pc:docMk/>
            <pc:sldMk cId="2189475897" sldId="276"/>
            <ac:spMk id="3" creationId="{589EF62B-9606-10F0-3205-D0659BF897B7}"/>
          </ac:spMkLst>
        </pc:spChg>
        <pc:spChg chg="add del">
          <ac:chgData name="Matouš Musil" userId="fbaebf98b0b951b3" providerId="LiveId" clId="{FF7198EE-1B38-40CA-963D-EEAFA01C5840}" dt="2023-06-11T07:09:23.106" v="4556" actId="26606"/>
          <ac:spMkLst>
            <pc:docMk/>
            <pc:sldMk cId="2189475897" sldId="276"/>
            <ac:spMk id="9" creationId="{F94AA2BD-2E3F-4B1D-8127-5744B8115311}"/>
          </ac:spMkLst>
        </pc:spChg>
        <pc:spChg chg="add del">
          <ac:chgData name="Matouš Musil" userId="fbaebf98b0b951b3" providerId="LiveId" clId="{FF7198EE-1B38-40CA-963D-EEAFA01C5840}" dt="2023-06-11T07:09:23.106" v="4556" actId="26606"/>
          <ac:spMkLst>
            <pc:docMk/>
            <pc:sldMk cId="2189475897" sldId="276"/>
            <ac:spMk id="11" creationId="{4BD02261-2DC8-4AA8-9E16-7751AE892445}"/>
          </ac:spMkLst>
        </pc:spChg>
        <pc:spChg chg="add mod">
          <ac:chgData name="Matouš Musil" userId="fbaebf98b0b951b3" providerId="LiveId" clId="{FF7198EE-1B38-40CA-963D-EEAFA01C5840}" dt="2023-06-11T07:25:37.780" v="4583" actId="1582"/>
          <ac:spMkLst>
            <pc:docMk/>
            <pc:sldMk cId="2189475897" sldId="276"/>
            <ac:spMk id="12" creationId="{A25C381A-695A-EE21-053F-89AD8ED309BE}"/>
          </ac:spMkLst>
        </pc:spChg>
        <pc:spChg chg="add del">
          <ac:chgData name="Matouš Musil" userId="fbaebf98b0b951b3" providerId="LiveId" clId="{FF7198EE-1B38-40CA-963D-EEAFA01C5840}" dt="2023-06-11T07:09:23.106" v="4556" actId="26606"/>
          <ac:spMkLst>
            <pc:docMk/>
            <pc:sldMk cId="2189475897" sldId="276"/>
            <ac:spMk id="13" creationId="{3D752CF2-2291-40B5-B462-C17B174C10BC}"/>
          </ac:spMkLst>
        </pc:spChg>
        <pc:spChg chg="add mod">
          <ac:chgData name="Matouš Musil" userId="fbaebf98b0b951b3" providerId="LiveId" clId="{FF7198EE-1B38-40CA-963D-EEAFA01C5840}" dt="2023-06-11T07:27:36.512" v="4593" actId="1076"/>
          <ac:spMkLst>
            <pc:docMk/>
            <pc:sldMk cId="2189475897" sldId="276"/>
            <ac:spMk id="17" creationId="{015F6FAD-7E77-A3FB-BA8B-B69BC1C5582E}"/>
          </ac:spMkLst>
        </pc:spChg>
        <pc:spChg chg="add">
          <ac:chgData name="Matouš Musil" userId="fbaebf98b0b951b3" providerId="LiveId" clId="{FF7198EE-1B38-40CA-963D-EEAFA01C5840}" dt="2023-06-11T07:09:23.106" v="4556" actId="26606"/>
          <ac:spMkLst>
            <pc:docMk/>
            <pc:sldMk cId="2189475897" sldId="276"/>
            <ac:spMk id="18" creationId="{D1D34770-47A8-402C-AF23-2B653F2D88C1}"/>
          </ac:spMkLst>
        </pc:spChg>
        <pc:spChg chg="add mod">
          <ac:chgData name="Matouš Musil" userId="fbaebf98b0b951b3" providerId="LiveId" clId="{FF7198EE-1B38-40CA-963D-EEAFA01C5840}" dt="2023-06-11T07:27:46.464" v="4596" actId="1076"/>
          <ac:spMkLst>
            <pc:docMk/>
            <pc:sldMk cId="2189475897" sldId="276"/>
            <ac:spMk id="19" creationId="{00B6DAE1-DE84-6E8D-EE20-C2032203CE12}"/>
          </ac:spMkLst>
        </pc:spChg>
        <pc:picChg chg="add del mod">
          <ac:chgData name="Matouš Musil" userId="fbaebf98b0b951b3" providerId="LiveId" clId="{FF7198EE-1B38-40CA-963D-EEAFA01C5840}" dt="2023-06-11T07:08:32.059" v="4551" actId="478"/>
          <ac:picMkLst>
            <pc:docMk/>
            <pc:sldMk cId="2189475897" sldId="276"/>
            <ac:picMk id="4" creationId="{5D9AB228-592B-C8A3-76BC-1B9CD77A0C12}"/>
          </ac:picMkLst>
        </pc:picChg>
        <pc:picChg chg="add del mod modCrop">
          <ac:chgData name="Matouš Musil" userId="fbaebf98b0b951b3" providerId="LiveId" clId="{FF7198EE-1B38-40CA-963D-EEAFA01C5840}" dt="2023-06-11T07:09:26.778" v="4557" actId="478"/>
          <ac:picMkLst>
            <pc:docMk/>
            <pc:sldMk cId="2189475897" sldId="276"/>
            <ac:picMk id="5" creationId="{304FC61D-5A6A-4650-1B08-9FEED68E2F06}"/>
          </ac:picMkLst>
        </pc:picChg>
        <pc:picChg chg="add mod">
          <ac:chgData name="Matouš Musil" userId="fbaebf98b0b951b3" providerId="LiveId" clId="{FF7198EE-1B38-40CA-963D-EEAFA01C5840}" dt="2023-06-11T07:24:32.656" v="4573" actId="14100"/>
          <ac:picMkLst>
            <pc:docMk/>
            <pc:sldMk cId="2189475897" sldId="276"/>
            <ac:picMk id="7" creationId="{5C90C149-69C5-7EBC-0EF5-BBD9EEB789FF}"/>
          </ac:picMkLst>
        </pc:picChg>
        <pc:picChg chg="add mod">
          <ac:chgData name="Matouš Musil" userId="fbaebf98b0b951b3" providerId="LiveId" clId="{FF7198EE-1B38-40CA-963D-EEAFA01C5840}" dt="2023-06-11T07:25:50.580" v="4585" actId="14100"/>
          <ac:picMkLst>
            <pc:docMk/>
            <pc:sldMk cId="2189475897" sldId="276"/>
            <ac:picMk id="10" creationId="{B2F2C08B-7F95-A36A-503E-A04D0AA1FAD9}"/>
          </ac:picMkLst>
        </pc:picChg>
        <pc:picChg chg="add del">
          <ac:chgData name="Matouš Musil" userId="fbaebf98b0b951b3" providerId="LiveId" clId="{FF7198EE-1B38-40CA-963D-EEAFA01C5840}" dt="2023-06-11T07:26:09.024" v="4588" actId="22"/>
          <ac:picMkLst>
            <pc:docMk/>
            <pc:sldMk cId="2189475897" sldId="276"/>
            <ac:picMk id="15" creationId="{FE941CDB-4065-DDC4-BA04-DCFCE70A8E19}"/>
          </ac:picMkLst>
        </pc:picChg>
        <pc:picChg chg="add mod">
          <ac:chgData name="Matouš Musil" userId="fbaebf98b0b951b3" providerId="LiveId" clId="{FF7198EE-1B38-40CA-963D-EEAFA01C5840}" dt="2023-06-11T07:26:13.091" v="4589"/>
          <ac:picMkLst>
            <pc:docMk/>
            <pc:sldMk cId="2189475897" sldId="276"/>
            <ac:picMk id="16" creationId="{1DA10CD7-787A-DFFE-D1ED-38922E0FB575}"/>
          </ac:picMkLst>
        </pc:picChg>
      </pc:sldChg>
      <pc:sldChg chg="addSp delSp modSp add mod ord">
        <pc:chgData name="Matouš Musil" userId="fbaebf98b0b951b3" providerId="LiveId" clId="{FF7198EE-1B38-40CA-963D-EEAFA01C5840}" dt="2023-06-11T07:33:07.828" v="4655" actId="1035"/>
        <pc:sldMkLst>
          <pc:docMk/>
          <pc:sldMk cId="1902457977" sldId="277"/>
        </pc:sldMkLst>
        <pc:spChg chg="mod">
          <ac:chgData name="Matouš Musil" userId="fbaebf98b0b951b3" providerId="LiveId" clId="{FF7198EE-1B38-40CA-963D-EEAFA01C5840}" dt="2023-06-11T07:31:48.164" v="4640" actId="1076"/>
          <ac:spMkLst>
            <pc:docMk/>
            <pc:sldMk cId="1902457977" sldId="277"/>
            <ac:spMk id="2" creationId="{B3BFB066-5023-DA74-AB35-30F5CB8EF5FA}"/>
          </ac:spMkLst>
        </pc:spChg>
        <pc:spChg chg="add mod">
          <ac:chgData name="Matouš Musil" userId="fbaebf98b0b951b3" providerId="LiveId" clId="{FF7198EE-1B38-40CA-963D-EEAFA01C5840}" dt="2023-06-11T07:32:52.160" v="4653" actId="1076"/>
          <ac:spMkLst>
            <pc:docMk/>
            <pc:sldMk cId="1902457977" sldId="277"/>
            <ac:spMk id="3" creationId="{898F3139-35BB-9D78-D6D8-E90B13F47766}"/>
          </ac:spMkLst>
        </pc:spChg>
        <pc:spChg chg="del">
          <ac:chgData name="Matouš Musil" userId="fbaebf98b0b951b3" providerId="LiveId" clId="{FF7198EE-1B38-40CA-963D-EEAFA01C5840}" dt="2023-06-11T07:30:44.278" v="4619" actId="478"/>
          <ac:spMkLst>
            <pc:docMk/>
            <pc:sldMk cId="1902457977" sldId="277"/>
            <ac:spMk id="6" creationId="{7A671772-AAB0-C038-AA46-557E3773F370}"/>
          </ac:spMkLst>
        </pc:spChg>
        <pc:spChg chg="del">
          <ac:chgData name="Matouš Musil" userId="fbaebf98b0b951b3" providerId="LiveId" clId="{FF7198EE-1B38-40CA-963D-EEAFA01C5840}" dt="2023-06-11T07:30:47.144" v="4620" actId="478"/>
          <ac:spMkLst>
            <pc:docMk/>
            <pc:sldMk cId="1902457977" sldId="277"/>
            <ac:spMk id="8" creationId="{7DFABDA9-3A6B-9AC1-8778-B50C3F9B850B}"/>
          </ac:spMkLst>
        </pc:spChg>
        <pc:spChg chg="del">
          <ac:chgData name="Matouš Musil" userId="fbaebf98b0b951b3" providerId="LiveId" clId="{FF7198EE-1B38-40CA-963D-EEAFA01C5840}" dt="2023-06-11T07:30:49.794" v="4621" actId="478"/>
          <ac:spMkLst>
            <pc:docMk/>
            <pc:sldMk cId="1902457977" sldId="277"/>
            <ac:spMk id="10" creationId="{B2E7A19B-C421-C84A-F135-60FF5DA97B01}"/>
          </ac:spMkLst>
        </pc:spChg>
        <pc:picChg chg="del">
          <ac:chgData name="Matouš Musil" userId="fbaebf98b0b951b3" providerId="LiveId" clId="{FF7198EE-1B38-40CA-963D-EEAFA01C5840}" dt="2023-06-11T07:30:59.333" v="4623" actId="478"/>
          <ac:picMkLst>
            <pc:docMk/>
            <pc:sldMk cId="1902457977" sldId="277"/>
            <ac:picMk id="5" creationId="{E92BDC6D-F602-C2BB-772B-4F563D79302F}"/>
          </ac:picMkLst>
        </pc:picChg>
        <pc:picChg chg="mod">
          <ac:chgData name="Matouš Musil" userId="fbaebf98b0b951b3" providerId="LiveId" clId="{FF7198EE-1B38-40CA-963D-EEAFA01C5840}" dt="2023-06-11T07:33:07.828" v="4655" actId="1035"/>
          <ac:picMkLst>
            <pc:docMk/>
            <pc:sldMk cId="1902457977" sldId="277"/>
            <ac:picMk id="7" creationId="{C7022339-758C-3862-21A7-532CC50E2B90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Cenové porovnání variant na likvidaci odpadních vod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Cena [Kč]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Čistírna odpadních vod - 40 EO</c:v>
                </c:pt>
                <c:pt idx="1">
                  <c:v>Čistírna odpadních vod - 8 EO</c:v>
                </c:pt>
                <c:pt idx="2">
                  <c:v>Septik s pískovým filtrem</c:v>
                </c:pt>
                <c:pt idx="3">
                  <c:v>Kořenová čistírna</c:v>
                </c:pt>
                <c:pt idx="4">
                  <c:v>Vybudování kanalizace</c:v>
                </c:pt>
              </c:strCache>
            </c:strRef>
          </c:cat>
          <c:val>
            <c:numRef>
              <c:f>List1!$B$2:$B$6</c:f>
              <c:numCache>
                <c:formatCode>#,##0</c:formatCode>
                <c:ptCount val="5"/>
                <c:pt idx="0">
                  <c:v>371700</c:v>
                </c:pt>
                <c:pt idx="1">
                  <c:v>109900</c:v>
                </c:pt>
                <c:pt idx="2">
                  <c:v>212338</c:v>
                </c:pt>
                <c:pt idx="3">
                  <c:v>192812</c:v>
                </c:pt>
                <c:pt idx="4">
                  <c:v>848249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8C-4D6D-830B-8E667FA3D5E4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Celková cena [Kč]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Čistírna odpadních vod - 40 EO</c:v>
                </c:pt>
                <c:pt idx="1">
                  <c:v>Čistírna odpadních vod - 8 EO</c:v>
                </c:pt>
                <c:pt idx="2">
                  <c:v>Septik s pískovým filtrem</c:v>
                </c:pt>
                <c:pt idx="3">
                  <c:v>Kořenová čistírna</c:v>
                </c:pt>
                <c:pt idx="4">
                  <c:v>Vybudování kanalizace</c:v>
                </c:pt>
              </c:strCache>
            </c:strRef>
          </c:cat>
          <c:val>
            <c:numRef>
              <c:f>List1!$C$2:$C$6</c:f>
              <c:numCache>
                <c:formatCode>#,##0</c:formatCode>
                <c:ptCount val="5"/>
                <c:pt idx="0">
                  <c:v>405400</c:v>
                </c:pt>
                <c:pt idx="1">
                  <c:v>309920</c:v>
                </c:pt>
                <c:pt idx="2">
                  <c:v>410608</c:v>
                </c:pt>
                <c:pt idx="3">
                  <c:v>388582</c:v>
                </c:pt>
                <c:pt idx="4">
                  <c:v>848249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8C-4D6D-830B-8E667FA3D5E4}"/>
            </c:ext>
          </c:extLst>
        </c:ser>
        <c:ser>
          <c:idx val="2"/>
          <c:order val="2"/>
          <c:tx>
            <c:strRef>
              <c:f>List1!$D$1</c:f>
              <c:strCache>
                <c:ptCount val="1"/>
                <c:pt idx="0">
                  <c:v>Cena po odečtení dotace [Kč]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List1!$A$2:$A$6</c:f>
              <c:strCache>
                <c:ptCount val="5"/>
                <c:pt idx="0">
                  <c:v>Čistírna odpadních vod - 40 EO</c:v>
                </c:pt>
                <c:pt idx="1">
                  <c:v>Čistírna odpadních vod - 8 EO</c:v>
                </c:pt>
                <c:pt idx="2">
                  <c:v>Septik s pískovým filtrem</c:v>
                </c:pt>
                <c:pt idx="3">
                  <c:v>Kořenová čistírna</c:v>
                </c:pt>
                <c:pt idx="4">
                  <c:v>Vybudování kanalizace</c:v>
                </c:pt>
              </c:strCache>
            </c:strRef>
          </c:cat>
          <c:val>
            <c:numRef>
              <c:f>List1!$D$2:$D$6</c:f>
              <c:numCache>
                <c:formatCode>#,##0</c:formatCode>
                <c:ptCount val="5"/>
                <c:pt idx="0">
                  <c:v>108040</c:v>
                </c:pt>
                <c:pt idx="1">
                  <c:v>225200</c:v>
                </c:pt>
                <c:pt idx="2">
                  <c:v>410608</c:v>
                </c:pt>
                <c:pt idx="3">
                  <c:v>388582</c:v>
                </c:pt>
                <c:pt idx="4">
                  <c:v>848249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8C-4D6D-830B-8E667FA3D5E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725871504"/>
        <c:axId val="1725871984"/>
      </c:barChart>
      <c:catAx>
        <c:axId val="17258715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1725871984"/>
        <c:crosses val="autoZero"/>
        <c:auto val="1"/>
        <c:lblAlgn val="ctr"/>
        <c:lblOffset val="100"/>
        <c:noMultiLvlLbl val="0"/>
      </c:catAx>
      <c:valAx>
        <c:axId val="1725871984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17258715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Porovnání variant</a:t>
            </a:r>
            <a:r>
              <a:rPr lang="cs-CZ" baseline="0" dirty="0"/>
              <a:t> na využívání dešťových a šedých vod</a:t>
            </a:r>
            <a:endParaRPr lang="cs-CZ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List1!$B$1</c:f>
              <c:strCache>
                <c:ptCount val="1"/>
                <c:pt idx="0">
                  <c:v>Cena [Kč]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Využívání dešťové vody vně objektu</c:v>
                </c:pt>
                <c:pt idx="1">
                  <c:v>Využívání dešťové vody uvnitř a vně objektu</c:v>
                </c:pt>
                <c:pt idx="2">
                  <c:v>Využívání dešťové a šedé vody</c:v>
                </c:pt>
              </c:strCache>
            </c:strRef>
          </c:cat>
          <c:val>
            <c:numRef>
              <c:f>List1!$B$2:$B$4</c:f>
              <c:numCache>
                <c:formatCode>#,##0</c:formatCode>
                <c:ptCount val="3"/>
                <c:pt idx="0">
                  <c:v>136853</c:v>
                </c:pt>
                <c:pt idx="1">
                  <c:v>182835</c:v>
                </c:pt>
                <c:pt idx="2">
                  <c:v>303745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0F2-4623-9CB8-A1C9683FFEB7}"/>
            </c:ext>
          </c:extLst>
        </c:ser>
        <c:ser>
          <c:idx val="1"/>
          <c:order val="1"/>
          <c:tx>
            <c:strRef>
              <c:f>List1!$C$1</c:f>
              <c:strCache>
                <c:ptCount val="1"/>
                <c:pt idx="0">
                  <c:v>Cena po odečtení dotace [Kč]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64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cs-CZ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List1!$A$2:$A$4</c:f>
              <c:strCache>
                <c:ptCount val="3"/>
                <c:pt idx="0">
                  <c:v>Využívání dešťové vody vně objektu</c:v>
                </c:pt>
                <c:pt idx="1">
                  <c:v>Využívání dešťové vody uvnitř a vně objektu</c:v>
                </c:pt>
                <c:pt idx="2">
                  <c:v>Využívání dešťové a šedé vody</c:v>
                </c:pt>
              </c:strCache>
            </c:strRef>
          </c:cat>
          <c:val>
            <c:numRef>
              <c:f>List1!$C$2:$C$4</c:f>
              <c:numCache>
                <c:formatCode>#,##0</c:formatCode>
                <c:ptCount val="3"/>
                <c:pt idx="0">
                  <c:v>68427</c:v>
                </c:pt>
                <c:pt idx="1">
                  <c:v>91418</c:v>
                </c:pt>
                <c:pt idx="2">
                  <c:v>189995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0F2-4623-9CB8-A1C9683FFE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400500640"/>
        <c:axId val="400499680"/>
      </c:barChart>
      <c:catAx>
        <c:axId val="400500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400499680"/>
        <c:crosses val="autoZero"/>
        <c:auto val="1"/>
        <c:lblAlgn val="ctr"/>
        <c:lblOffset val="100"/>
        <c:noMultiLvlLbl val="0"/>
      </c:catAx>
      <c:valAx>
        <c:axId val="400499680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4005006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05D464-589F-E706-2A45-DB979FD985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D012CA0-07C6-F054-575F-4BC0D8E86B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71315D6-17A2-BF96-8427-3A351F467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3380-F43F-4FAE-820D-E57A54B4236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8D7CF0A-5DAA-1CFB-9A76-09709D367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EF4360B-1281-6491-2C83-68FAC9D2D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4CC-1A6F-45B9-AB86-6C0D265CD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677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FB4345-4B72-6701-28AE-FAB5B926E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A3089EE-2E63-33AA-489D-B51D9FB07D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A15C31-8943-08CC-53C5-EBF4DD106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3380-F43F-4FAE-820D-E57A54B4236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B1AE91-D33A-CA8E-3856-75EBDEAC9C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DDCF253-4875-8E5A-428E-48B4C49A8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4CC-1A6F-45B9-AB86-6C0D265CD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6954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606BBA0-C14F-5F5E-FA12-CDF61E4E5A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5C9897F-5692-8ED0-E60F-9AA2395BAD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0C7C7FE-52D3-476C-13A7-CE69FAC94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3380-F43F-4FAE-820D-E57A54B4236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B5CF326-0895-8D1D-FB50-57E0F51B5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58F668-CCC1-DD97-E071-56E4DB3B4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4CC-1A6F-45B9-AB86-6C0D265CD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660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4ECD38-958E-CD08-E619-8EDB6E49D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0B8540-8F68-4C90-A38A-D32DE6A93A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EB01FD2-34CE-54A8-5B1A-04846F3E8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3380-F43F-4FAE-820D-E57A54B4236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EA5D814-F51E-53DE-5E94-05DD87123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9DEF907-9D0D-0FF3-E98B-F91066537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4CC-1A6F-45B9-AB86-6C0D265CD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8865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A995A9-6EF1-8089-CB3A-E2DFDE301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BF18CD5-1CDF-78E4-35EB-4C7CA6CBD6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7ABF8D2-462C-842A-13FD-5D87CA0F2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3380-F43F-4FAE-820D-E57A54B4236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C1BDC2-A129-0333-FDC2-CAF4C05A4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90ABD4-3D1E-E190-DCA7-439F929A6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4CC-1A6F-45B9-AB86-6C0D265CD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2029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324854-05A0-5879-B198-35214ACF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2B3F8C-03FF-0C50-2BD6-97262934B1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B1B9A65-AEC3-EB52-6896-A5AADE6FEC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D6DFA1B-36A0-41FC-60FF-C25DBA67F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3380-F43F-4FAE-820D-E57A54B4236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CF4532E-6738-C7B4-17FA-809F5D8FF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9E981393-1E41-C116-2D85-1C63DDF91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4CC-1A6F-45B9-AB86-6C0D265CD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47819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31BFC3-EF25-6D54-29F6-3260F6282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0F20E0E-13C8-7DF8-2E4D-93801CF39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C9B23C0-F2E4-DB8A-0D9C-E103F218C0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700FDCB4-463C-1014-1733-FBC83885CA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B1D8D7E-446E-29DB-FF5D-CEBD9CD342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07B5BAEC-A90C-6928-217E-5EA5E0B9A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3380-F43F-4FAE-820D-E57A54B4236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AAE0620E-F5BA-2C80-8974-6719ED4F4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2FD22CA-D2B4-2589-5284-6FAB465C9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4CC-1A6F-45B9-AB86-6C0D265CD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0959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9DEBB2-1A62-52AB-046E-71194424D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A4C1FB6-E00F-FCAA-99FC-1420FD6D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3380-F43F-4FAE-820D-E57A54B4236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F600F0E-F12D-AA35-D073-58729EA1F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772124C-93AC-D7F3-000E-9A5B696B9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4CC-1A6F-45B9-AB86-6C0D265CD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04944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C599188-9164-0B0B-F2C3-BF80C5876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3380-F43F-4FAE-820D-E57A54B4236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222AE13F-C09C-31CB-68DE-83C6F0B43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BFF4711-37FD-2205-E827-1105D4473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4CC-1A6F-45B9-AB86-6C0D265CD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9563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86A19A-0BCA-CDF5-5809-8B863D461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5061BA-4EC1-46DD-465E-F04B3502DD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501F54E-D250-34A4-BA74-9508642A3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0311CA3C-DF7B-6060-9B5C-8F81BBFD0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3380-F43F-4FAE-820D-E57A54B4236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69F1D9A-3185-54A3-898E-1B67CF54A0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8E54B08-3D27-0BF1-29D4-832532C50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4CC-1A6F-45B9-AB86-6C0D265CD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203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620734-18A1-4632-CDEA-E96BCB22A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401602D-1509-BB84-61A7-4E645CB64B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FB01AA0-3087-DC8B-7C7F-EC58469BA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0DAC59B-653B-A0A6-982D-1CFBE4D9B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73380-F43F-4FAE-820D-E57A54B4236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4EE10CA-9CDC-CA13-1755-0CA0C63B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47B654C-630B-A9A4-EEAB-BA74A4F5F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E54CC-1A6F-45B9-AB86-6C0D265CD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1891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FE4713F1-F654-8B8C-91A2-009B4864D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8FF8821-13C0-EC63-3F8F-CFEA63EED7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4A791A8-AB72-97FF-7C93-F5A4B9F23A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B73380-F43F-4FAE-820D-E57A54B4236C}" type="datetimeFigureOut">
              <a:rPr lang="cs-CZ" smtClean="0"/>
              <a:t>12.06.2023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67CE6AA-1B62-EB16-7BF3-3EF098B67C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D033FA9-E69C-EAC6-CA18-32DDFA702E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E54CC-1A6F-45B9-AB86-6C0D265CD08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4949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8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3" descr="Obsah obrázku obloha, venku&#10;&#10;Popis byl vytvořen automaticky">
            <a:extLst>
              <a:ext uri="{FF2B5EF4-FFF2-40B4-BE49-F238E27FC236}">
                <a16:creationId xmlns:a16="http://schemas.microsoft.com/office/drawing/2014/main" id="{AB55AC70-F38F-2AB1-4095-18098C057E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" r="13717"/>
          <a:stretch/>
        </p:blipFill>
        <p:spPr>
          <a:xfrm>
            <a:off x="2522358" y="10"/>
            <a:ext cx="9669642" cy="6857990"/>
          </a:xfrm>
          <a:prstGeom prst="rect">
            <a:avLst/>
          </a:prstGeom>
        </p:spPr>
      </p:pic>
      <p:sp>
        <p:nvSpPr>
          <p:cNvPr id="18" name="Rectangle 10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B547182-6F2A-4EC8-AC12-9A4AD037A8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3515" y="114881"/>
            <a:ext cx="8544197" cy="1485319"/>
          </a:xfrm>
          <a:noFill/>
        </p:spPr>
        <p:txBody>
          <a:bodyPr>
            <a:normAutofit/>
          </a:bodyPr>
          <a:lstStyle/>
          <a:p>
            <a:pPr algn="l"/>
            <a:r>
              <a:rPr lang="cs-CZ" sz="4800" b="1" u="sng" dirty="0"/>
              <a:t>Obecní dům s knihovnou</a:t>
            </a:r>
            <a:br>
              <a:rPr lang="cs-CZ" sz="4800" b="1" u="sng" dirty="0"/>
            </a:br>
            <a:r>
              <a:rPr lang="cs-CZ" sz="4800" b="1" u="sng" dirty="0"/>
              <a:t>Využití a likvidace odpadních vod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032A7E2-3EA9-4B8D-0D99-BF6D2EF54C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3515" y="5086434"/>
            <a:ext cx="4924696" cy="1485319"/>
          </a:xfrm>
          <a:noFill/>
        </p:spPr>
        <p:txBody>
          <a:bodyPr>
            <a:normAutofit fontScale="85000" lnSpcReduction="20000"/>
          </a:bodyPr>
          <a:lstStyle/>
          <a:p>
            <a:pPr algn="l"/>
            <a:r>
              <a:rPr lang="cs-CZ" sz="1900" dirty="0"/>
              <a:t>Autor bakalářské práce: Matouš Musil</a:t>
            </a:r>
          </a:p>
          <a:p>
            <a:pPr algn="l"/>
            <a:r>
              <a:rPr lang="cs-CZ" sz="1900" dirty="0"/>
              <a:t>Vedoucí bakalářské práce: Ing. Aleš Kaňkovský</a:t>
            </a:r>
          </a:p>
          <a:p>
            <a:pPr algn="l"/>
            <a:r>
              <a:rPr lang="cs-CZ" sz="1900" dirty="0"/>
              <a:t>Oponent bakalářské práce: Ing. Jan </a:t>
            </a:r>
            <a:r>
              <a:rPr lang="cs-CZ" sz="1900" dirty="0" err="1"/>
              <a:t>Zugárek</a:t>
            </a:r>
            <a:endParaRPr lang="cs-CZ" sz="1900" dirty="0"/>
          </a:p>
          <a:p>
            <a:pPr algn="l"/>
            <a:r>
              <a:rPr lang="cs-CZ" sz="1900" dirty="0"/>
              <a:t>Studijní obor: Pozemní stavby</a:t>
            </a:r>
          </a:p>
          <a:p>
            <a:pPr algn="l"/>
            <a:r>
              <a:rPr lang="cs-CZ" sz="1900" dirty="0"/>
              <a:t>České Budějovice, Červen 2022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03A8DAF-8FCA-ED0A-1269-253999FC0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468" y="0"/>
            <a:ext cx="158353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2822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47E2D3-5EC3-3163-9318-E117F5AD6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Závěrečné shrnutí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8348DEE-AC8D-F181-9F5A-C6F53007C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468" y="0"/>
            <a:ext cx="158353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A05EF36-2824-AC94-C679-428028CEF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9" t="7132" r="13796" b="4397"/>
          <a:stretch/>
        </p:blipFill>
        <p:spPr bwMode="auto">
          <a:xfrm rot="16200000">
            <a:off x="8616412" y="512367"/>
            <a:ext cx="2549009" cy="44288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Obrázek 5" descr="Obsah obrázku diagram&#10;&#10;Popis byl vytvořen automaticky">
            <a:extLst>
              <a:ext uri="{FF2B5EF4-FFF2-40B4-BE49-F238E27FC236}">
                <a16:creationId xmlns:a16="http://schemas.microsoft.com/office/drawing/2014/main" id="{2FCBD31D-AAC0-E2CC-9442-C3CB6FF71B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14" y="3956406"/>
            <a:ext cx="4096406" cy="2898066"/>
          </a:xfrm>
          <a:prstGeom prst="rect">
            <a:avLst/>
          </a:prstGeom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9664D381-F7F9-D0B8-D75F-E2D4FE300A8A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Čistírna odpadních vod</a:t>
            </a:r>
          </a:p>
          <a:p>
            <a:pPr marL="0" indent="0">
              <a:buNone/>
            </a:pPr>
            <a:r>
              <a:rPr lang="cs-CZ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Domovní biologická čistička AS-</a:t>
            </a:r>
            <a:r>
              <a:rPr lang="cs-CZ" sz="1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MONOcomp</a:t>
            </a:r>
            <a:r>
              <a:rPr lang="cs-CZ" sz="1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40 N</a:t>
            </a:r>
          </a:p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Cena po odečtení dotace: 108 040,-</a:t>
            </a:r>
            <a:endParaRPr lang="cs-CZ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cs-CZ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Využívání šedé a dešťové vody uvnitř objektu a na zálivku zahrady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Cena po odečtení dotace: 189 995,-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Roční úspora za pitnou vodu: 53 149,08,-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36B3557-C587-550A-D3A9-0FFEBED1A9B3}"/>
              </a:ext>
            </a:extLst>
          </p:cNvPr>
          <p:cNvSpPr txBox="1"/>
          <p:nvPr/>
        </p:nvSpPr>
        <p:spPr>
          <a:xfrm>
            <a:off x="7842714" y="4001294"/>
            <a:ext cx="2907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Zdroj: [5,18]</a:t>
            </a:r>
          </a:p>
        </p:txBody>
      </p:sp>
    </p:spTree>
    <p:extLst>
      <p:ext uri="{BB962C8B-B14F-4D97-AF65-F5344CB8AC3E}">
        <p14:creationId xmlns:p14="http://schemas.microsoft.com/office/powerpoint/2010/main" val="35940305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DCEC2F4-EDB8-97E2-0AD5-7A5C53EDC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cs-CZ" b="1" u="sng" dirty="0"/>
              <a:t>Děkuji za pozornost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315971D-7275-2741-4F26-234FD1B3F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468" y="0"/>
            <a:ext cx="158353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8504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25E902-1D07-8654-3419-386CF8B3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Doplňující dotazy od vedoucího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4A255A-8992-73B3-6770-247317FC5D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sz="2000" b="1" dirty="0"/>
              <a:t>V případě umístění / osazení technologických prvků a ostatních prvků (ČOV, septik, filtr, vsak, trativod, ...) na pozemku platí jaká pravidla z hlediska jejich polohy vůči sousedním pozemkům / objektům?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cs-CZ" sz="140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  od objektu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m od pojížděných ploch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m od sousedního pozemku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m od studny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cs-CZ" sz="1400" dirty="0">
                <a:solidFill>
                  <a:srgbClr val="1111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Nezřizovat v blízkosti stromů</a:t>
            </a:r>
          </a:p>
          <a:p>
            <a:r>
              <a:rPr lang="cs-CZ" sz="2000" b="1" dirty="0"/>
              <a:t>Čemu v případě provedení vsaku v blízkosti sousedního pozemku / řešeného objektu musíme předejít? </a:t>
            </a:r>
          </a:p>
          <a:p>
            <a:pPr marL="0" indent="0" algn="l">
              <a:buNone/>
            </a:pPr>
            <a:r>
              <a:rPr lang="cs-CZ" sz="1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m od obytných budov, které nejsou vodotěsně izolované</a:t>
            </a:r>
          </a:p>
          <a:p>
            <a:pPr marL="0" indent="0" algn="l">
              <a:buNone/>
            </a:pPr>
            <a:r>
              <a:rPr lang="cs-CZ" sz="1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m od obytných budov, které jsou vodotěsně izolované</a:t>
            </a:r>
          </a:p>
          <a:p>
            <a:pPr marL="0" indent="0" algn="l">
              <a:buNone/>
            </a:pPr>
            <a:r>
              <a:rPr lang="cs-CZ" sz="1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 m od lokálních vegetačních míst (stromy, keře atd.)</a:t>
            </a:r>
          </a:p>
          <a:p>
            <a:pPr marL="0" indent="0" algn="l">
              <a:buNone/>
            </a:pPr>
            <a:r>
              <a:rPr lang="cs-CZ" sz="1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 m od hranice pozemku, veřejné komunikace a pod.</a:t>
            </a:r>
          </a:p>
          <a:p>
            <a:pPr marL="0" indent="0" algn="l">
              <a:buNone/>
            </a:pPr>
            <a:r>
              <a:rPr lang="cs-CZ" sz="1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1,5 m od plynovodů a vodovodů</a:t>
            </a:r>
          </a:p>
          <a:p>
            <a:pPr marL="0" indent="0" algn="l">
              <a:buNone/>
            </a:pPr>
            <a:r>
              <a:rPr lang="cs-CZ" sz="1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0,8 m od elektrického vedení</a:t>
            </a:r>
          </a:p>
          <a:p>
            <a:pPr marL="0" indent="0" algn="l">
              <a:buNone/>
            </a:pPr>
            <a:r>
              <a:rPr lang="cs-CZ" sz="1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0,5 m od telekomunikačního vedení</a:t>
            </a:r>
          </a:p>
          <a:p>
            <a:pPr marL="0" indent="0" algn="l">
              <a:buNone/>
            </a:pPr>
            <a:r>
              <a:rPr lang="cs-CZ" sz="1400" b="0" i="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 m odstup od hladiny spodní vody</a:t>
            </a:r>
          </a:p>
          <a:p>
            <a:pPr marL="0" indent="0">
              <a:buNone/>
            </a:pPr>
            <a:endParaRPr lang="cs-CZ" sz="20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760C862-5DF9-0995-2685-73A655AFC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468" y="0"/>
            <a:ext cx="158353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000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25E902-1D07-8654-3419-386CF8B31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Doplňující dotazy od oponenta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34A255A-8992-73B3-6770-247317FC5D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77100"/>
          </a:xfrm>
        </p:spPr>
        <p:txBody>
          <a:bodyPr>
            <a:normAutofit lnSpcReduction="10000"/>
          </a:bodyPr>
          <a:lstStyle/>
          <a:p>
            <a:r>
              <a:rPr lang="cs-CZ" sz="1200" b="1" dirty="0"/>
              <a:t>1. Proč se nevyplácí budovat DČOV u všech objektů, které nemají přístup k veřejné splaškové či jednotné kanalizaci? </a:t>
            </a:r>
          </a:p>
          <a:p>
            <a:pPr marL="0" indent="0">
              <a:buNone/>
            </a:pPr>
            <a:r>
              <a:rPr lang="cs-CZ" sz="1200" dirty="0"/>
              <a:t>Pokud se jedná například o objekt rekreační který není využíván pravidelně, pouze sezóně. V tom případě je nejvýhodnější vybudování jímky která bude vyvážena.</a:t>
            </a:r>
          </a:p>
          <a:p>
            <a:r>
              <a:rPr lang="cs-CZ" sz="1200" b="1" dirty="0"/>
              <a:t>2. Proč uvádí autor nejmenší velikost septiku 20 m</a:t>
            </a:r>
            <a:r>
              <a:rPr lang="cs-CZ" sz="1200" b="1" baseline="30000" dirty="0"/>
              <a:t>3</a:t>
            </a:r>
            <a:r>
              <a:rPr lang="cs-CZ" sz="1200" b="1" dirty="0"/>
              <a:t>? Může být i menší?</a:t>
            </a:r>
          </a:p>
          <a:p>
            <a:pPr marL="0" indent="0">
              <a:buNone/>
            </a:pPr>
            <a:r>
              <a:rPr lang="cs-CZ" sz="1200" dirty="0"/>
              <a:t>Mohou být i menší, tato velikost septiku je pouze pro řešený objekt.</a:t>
            </a:r>
          </a:p>
          <a:p>
            <a:r>
              <a:rPr lang="cs-CZ" sz="1200" b="1" dirty="0"/>
              <a:t>3. Jakým způsobem filtr vodu dočistí? Plovoucí a jiné nerozpuštěné látky budou odděleny již v septiku (mechanické předčištění). K jakým procesům dochází ve filtru? </a:t>
            </a:r>
          </a:p>
          <a:p>
            <a:pPr marL="0" indent="0">
              <a:buNone/>
            </a:pPr>
            <a:r>
              <a:rPr lang="cs-CZ" sz="1200" dirty="0"/>
              <a:t>Jedná se o II. stupeň předčištění, protékání vody skrz různé frakce písku</a:t>
            </a:r>
          </a:p>
          <a:p>
            <a:r>
              <a:rPr lang="cs-CZ" sz="1200" b="1" dirty="0"/>
              <a:t>4. Jakým způsobem zajistíme separaci fosforu v rámci zemního filtru? Existuje jiná náplň než písek?</a:t>
            </a:r>
          </a:p>
          <a:p>
            <a:pPr marL="0" indent="0">
              <a:buNone/>
            </a:pPr>
            <a:r>
              <a:rPr lang="cs-CZ" sz="1200" dirty="0"/>
              <a:t>Přidáním železitých, železnatých a hlinitých solí, nebo za pomoci bakterií. Pouze křemičitý písek</a:t>
            </a:r>
          </a:p>
          <a:p>
            <a:r>
              <a:rPr lang="cs-CZ" sz="1200" b="1" dirty="0"/>
              <a:t>5. Proč je nutné vodu vsakovat (dle tvrzení na str. 39 BP) ? Jaká jsou další možnosti likvidace vody za ČOV, septikem apod.? </a:t>
            </a:r>
          </a:p>
          <a:p>
            <a:pPr marL="0" indent="0">
              <a:buNone/>
            </a:pPr>
            <a:r>
              <a:rPr lang="cs-CZ" sz="1200" dirty="0"/>
              <a:t>Na řešeném pozemku nelze jiným způsobem likvidovat dešťovou vodu, která nebude využita. Vypouštění do jednotné kanalizace, vypouštění do povrchových vod, vsakování s akumulací a rozstřikem</a:t>
            </a:r>
          </a:p>
          <a:p>
            <a:r>
              <a:rPr lang="cs-CZ" sz="1200" b="1" dirty="0"/>
              <a:t>6. Proč nelze vypouštět vodu dešťovou vodu do ČOV či kanalizace zakončené ČOV?</a:t>
            </a:r>
          </a:p>
          <a:p>
            <a:pPr marL="0" indent="0">
              <a:buNone/>
            </a:pPr>
            <a:r>
              <a:rPr lang="cs-CZ" sz="1200" dirty="0"/>
              <a:t>Lze ji tam vypouštět, ale docházelo by zbytečně k znečištění této vody, proto dešťová voda putuje přímo do akumulace nebo je vypouštěna.</a:t>
            </a:r>
          </a:p>
          <a:p>
            <a:r>
              <a:rPr lang="pl-PL" sz="1200" b="1" dirty="0"/>
              <a:t>7. Co je to BSK5, CHSK a TOC? V BP není zcela vysvětleno. </a:t>
            </a:r>
          </a:p>
          <a:p>
            <a:pPr marL="0" indent="0">
              <a:buNone/>
            </a:pPr>
            <a:r>
              <a:rPr lang="pl-PL" sz="1200" dirty="0"/>
              <a:t>BSK5-biochemická spotřeba kyslíku za 5 dní</a:t>
            </a:r>
          </a:p>
          <a:p>
            <a:pPr marL="0" indent="0">
              <a:buNone/>
            </a:pPr>
            <a:r>
              <a:rPr lang="pl-PL" sz="1200" dirty="0"/>
              <a:t>CHSK-chemická spotřeba kyslíku</a:t>
            </a:r>
          </a:p>
          <a:p>
            <a:pPr marL="0" indent="0">
              <a:buNone/>
            </a:pPr>
            <a:r>
              <a:rPr lang="pl-PL" sz="1200" dirty="0"/>
              <a:t>TOC-celkový organický uhlík</a:t>
            </a:r>
            <a:endParaRPr lang="cs-CZ" sz="1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760C862-5DF9-0995-2685-73A655AFC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468" y="0"/>
            <a:ext cx="158353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90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1BA76B-0A61-3E71-4EED-71CF4656E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Obsah prezentace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3AC684-8FF1-B0EE-55B6-3E73FDD787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755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Cíl práce</a:t>
            </a:r>
          </a:p>
          <a:p>
            <a:r>
              <a:rPr lang="cs-CZ" dirty="0"/>
              <a:t>Lokalita stavby</a:t>
            </a:r>
          </a:p>
          <a:p>
            <a:r>
              <a:rPr lang="cs-CZ" dirty="0"/>
              <a:t>Architektonické řešení objektu</a:t>
            </a:r>
          </a:p>
          <a:p>
            <a:r>
              <a:rPr lang="cs-CZ" dirty="0"/>
              <a:t>Stavební řešení objektu</a:t>
            </a:r>
          </a:p>
          <a:p>
            <a:r>
              <a:rPr lang="cs-CZ" dirty="0"/>
              <a:t>Variantní řešení likvidace odpadních vod a jejich porovnání</a:t>
            </a:r>
          </a:p>
          <a:p>
            <a:r>
              <a:rPr lang="cs-CZ" dirty="0"/>
              <a:t>Variantní řešení využívání šedých a dešťových vod v objektu a jejich porovnání</a:t>
            </a:r>
          </a:p>
          <a:p>
            <a:r>
              <a:rPr lang="cs-CZ" dirty="0"/>
              <a:t>Závěrečné shrnutí</a:t>
            </a:r>
          </a:p>
          <a:p>
            <a:r>
              <a:rPr lang="cs-CZ" dirty="0"/>
              <a:t>Doplňující dotazy od vedoucího práce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F429ABF-3AEB-B55C-99FA-0E2CEACC2C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468" y="0"/>
            <a:ext cx="158353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1147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E41085-BB58-8167-50BE-A0B335568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Cíl práce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84190C8-1243-037E-3A00-7D950986B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Cíl bakalářské práce:</a:t>
            </a:r>
          </a:p>
          <a:p>
            <a:r>
              <a:rPr lang="cs-CZ" dirty="0"/>
              <a:t>Zpracování architektonické studie a projektové dokumentace pro stavební povolení. Projektová dokumentace bude obsahovat náležitosti dle přílohy č. 12 vyhlášky č. 499/2006 Sb., o dokumentaci staveb.</a:t>
            </a:r>
          </a:p>
          <a:p>
            <a:r>
              <a:rPr lang="cs-CZ" dirty="0"/>
              <a:t>Využití a likvidace dešťových a šedých odpadních vod vč. posouzení a vyhodnocení navržených variant. Variantní řešení způsobu likvidace splaškových odpadních vod vč. posouzení a vyhodnocení navržených variant (min. 3 varianty).</a:t>
            </a:r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575C7CC-A1BC-07B4-CB93-10F22DB35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468" y="0"/>
            <a:ext cx="158353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2274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DC2D5B9-23D7-C32F-E101-D54425562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710" y="177498"/>
            <a:ext cx="6002110" cy="1495425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Lokalita stavby</a:t>
            </a:r>
            <a:endParaRPr lang="cs-CZ" sz="4000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9EF62B-9606-10F0-3205-D0659BF897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02110" y="346768"/>
            <a:ext cx="6002110" cy="3729034"/>
          </a:xfrm>
        </p:spPr>
        <p:txBody>
          <a:bodyPr>
            <a:normAutofit/>
          </a:bodyPr>
          <a:lstStyle/>
          <a:p>
            <a:r>
              <a:rPr lang="cs-CZ" sz="2000" dirty="0"/>
              <a:t>Kraj: Vysočina</a:t>
            </a:r>
          </a:p>
          <a:p>
            <a:r>
              <a:rPr lang="cs-CZ" sz="2000" dirty="0"/>
              <a:t>Okres: Jihlava</a:t>
            </a:r>
          </a:p>
          <a:p>
            <a:r>
              <a:rPr lang="cs-CZ" sz="2000" dirty="0"/>
              <a:t>Katastrální území: Jihlava</a:t>
            </a:r>
          </a:p>
          <a:p>
            <a:r>
              <a:rPr lang="cs-CZ" sz="2000" dirty="0"/>
              <a:t>Místo stavby: Cejle 133, 58 851</a:t>
            </a:r>
          </a:p>
          <a:p>
            <a:r>
              <a:rPr lang="cs-CZ" sz="2000" dirty="0"/>
              <a:t>Parcela: 2140, 2139, 503</a:t>
            </a:r>
          </a:p>
          <a:p>
            <a:r>
              <a:rPr lang="cs-CZ" sz="2000" dirty="0"/>
              <a:t>Výměra: 2760 m</a:t>
            </a:r>
            <a:r>
              <a:rPr lang="cs-CZ" sz="2000" baseline="30000" dirty="0"/>
              <a:t>2</a:t>
            </a:r>
          </a:p>
          <a:p>
            <a:r>
              <a:rPr lang="cs-CZ" sz="2000" dirty="0"/>
              <a:t>Účel pozemku: OV – plochy občanské vybavenosti</a:t>
            </a:r>
          </a:p>
          <a:p>
            <a:endParaRPr lang="cs-CZ" sz="2000" dirty="0"/>
          </a:p>
        </p:txBody>
      </p:sp>
      <p:pic>
        <p:nvPicPr>
          <p:cNvPr id="7" name="Obrázek 6" descr="Obsah obrázku mapa, Letecké snímkování, Pohled z ptačí perspektivy, ve vzduchu&#10;&#10;Popis byl vytvořen automaticky">
            <a:extLst>
              <a:ext uri="{FF2B5EF4-FFF2-40B4-BE49-F238E27FC236}">
                <a16:creationId xmlns:a16="http://schemas.microsoft.com/office/drawing/2014/main" id="{5C90C149-69C5-7EBC-0EF5-BBD9EEB78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3266897"/>
            <a:ext cx="6362700" cy="3591104"/>
          </a:xfrm>
          <a:prstGeom prst="rect">
            <a:avLst/>
          </a:prstGeom>
        </p:spPr>
      </p:pic>
      <p:pic>
        <p:nvPicPr>
          <p:cNvPr id="10" name="Obrázek 9" descr="Obsah obrázku mapa, Letecké snímkování, Pohled z ptačí perspektivy, ve vzduchu&#10;&#10;Popis byl vytvořen automaticky">
            <a:extLst>
              <a:ext uri="{FF2B5EF4-FFF2-40B4-BE49-F238E27FC236}">
                <a16:creationId xmlns:a16="http://schemas.microsoft.com/office/drawing/2014/main" id="{B2F2C08B-7F95-A36A-503E-A04D0AA1FA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5429"/>
            <a:ext cx="5891842" cy="5312572"/>
          </a:xfrm>
          <a:prstGeom prst="rect">
            <a:avLst/>
          </a:prstGeom>
        </p:spPr>
      </p:pic>
      <p:sp>
        <p:nvSpPr>
          <p:cNvPr id="12" name="Ovál 11">
            <a:extLst>
              <a:ext uri="{FF2B5EF4-FFF2-40B4-BE49-F238E27FC236}">
                <a16:creationId xmlns:a16="http://schemas.microsoft.com/office/drawing/2014/main" id="{A25C381A-695A-EE21-053F-89AD8ED309BE}"/>
              </a:ext>
            </a:extLst>
          </p:cNvPr>
          <p:cNvSpPr/>
          <p:nvPr/>
        </p:nvSpPr>
        <p:spPr>
          <a:xfrm>
            <a:off x="7556740" y="4235570"/>
            <a:ext cx="453785" cy="45073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DA10CD7-787A-DFFE-D1ED-38922E0FB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468" y="0"/>
            <a:ext cx="158353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015F6FAD-7E77-A3FB-BA8B-B69BC1C5582E}"/>
              </a:ext>
            </a:extLst>
          </p:cNvPr>
          <p:cNvSpPr txBox="1"/>
          <p:nvPr/>
        </p:nvSpPr>
        <p:spPr>
          <a:xfrm>
            <a:off x="4375789" y="6596391"/>
            <a:ext cx="2907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Zdroj: vlastní zpracování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00B6DAE1-DE84-6E8D-EE20-C2032203CE12}"/>
              </a:ext>
            </a:extLst>
          </p:cNvPr>
          <p:cNvSpPr txBox="1"/>
          <p:nvPr/>
        </p:nvSpPr>
        <p:spPr>
          <a:xfrm>
            <a:off x="10608468" y="6576321"/>
            <a:ext cx="2907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Zdroj: vlastní zpracování</a:t>
            </a:r>
          </a:p>
        </p:txBody>
      </p:sp>
    </p:spTree>
    <p:extLst>
      <p:ext uri="{BB962C8B-B14F-4D97-AF65-F5344CB8AC3E}">
        <p14:creationId xmlns:p14="http://schemas.microsoft.com/office/powerpoint/2010/main" val="21894758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Obsah obrázku obloha, venku&#10;&#10;Popis byl vytvořen automaticky">
            <a:extLst>
              <a:ext uri="{FF2B5EF4-FFF2-40B4-BE49-F238E27FC236}">
                <a16:creationId xmlns:a16="http://schemas.microsoft.com/office/drawing/2014/main" id="{A23EEEBE-12EB-F878-62A4-44A85A2A27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9" r="10210" b="-2"/>
          <a:stretch/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</p:spPr>
      </p:pic>
      <p:pic>
        <p:nvPicPr>
          <p:cNvPr id="13" name="Obrázek 12" descr="Obsah obrázku podlaha, interiér, zeď, bílé&#10;&#10;Popis byl vytvořen automaticky">
            <a:extLst>
              <a:ext uri="{FF2B5EF4-FFF2-40B4-BE49-F238E27FC236}">
                <a16:creationId xmlns:a16="http://schemas.microsoft.com/office/drawing/2014/main" id="{A2FF073D-C48A-826C-D8D1-9FD9355C03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6" r="22776" b="-2"/>
          <a:stretch/>
        </p:blipFill>
        <p:spPr>
          <a:xfrm>
            <a:off x="20" y="4069976"/>
            <a:ext cx="3535311" cy="2788023"/>
          </a:xfrm>
          <a:prstGeom prst="rect">
            <a:avLst/>
          </a:prstGeom>
        </p:spPr>
      </p:pic>
      <p:pic>
        <p:nvPicPr>
          <p:cNvPr id="9" name="Obrázek 8" descr="Obsah obrázku strom, tráva, venku, park&#10;&#10;Popis byl vytvořen automaticky">
            <a:extLst>
              <a:ext uri="{FF2B5EF4-FFF2-40B4-BE49-F238E27FC236}">
                <a16:creationId xmlns:a16="http://schemas.microsoft.com/office/drawing/2014/main" id="{8AB8B60C-522E-037A-2AFF-7E00833D92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2" r="9867" b="2"/>
          <a:stretch/>
        </p:blipFill>
        <p:spPr>
          <a:xfrm>
            <a:off x="3696199" y="3257176"/>
            <a:ext cx="4789093" cy="360082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2CAF652-359B-5674-85E4-4FE5AFBF5C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1" r="-2" b="-2"/>
          <a:stretch/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</p:spPr>
      </p:pic>
      <p:pic>
        <p:nvPicPr>
          <p:cNvPr id="7" name="Obrázek 6" descr="Obsah obrázku tráva, venku, obloha, strom&#10;&#10;Popis byl vytvořen automaticky">
            <a:extLst>
              <a:ext uri="{FF2B5EF4-FFF2-40B4-BE49-F238E27FC236}">
                <a16:creationId xmlns:a16="http://schemas.microsoft.com/office/drawing/2014/main" id="{8807400E-5DD7-EEBF-FC68-D8366F6F5D5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" r="25738" b="-2"/>
          <a:stretch/>
        </p:blipFill>
        <p:spPr>
          <a:xfrm>
            <a:off x="8646161" y="4069976"/>
            <a:ext cx="3545840" cy="2788024"/>
          </a:xfrm>
          <a:prstGeom prst="rect">
            <a:avLst/>
          </a:prstGeom>
        </p:spPr>
      </p:pic>
      <p:sp>
        <p:nvSpPr>
          <p:cNvPr id="17" name="Nadpis 1">
            <a:extLst>
              <a:ext uri="{FF2B5EF4-FFF2-40B4-BE49-F238E27FC236}">
                <a16:creationId xmlns:a16="http://schemas.microsoft.com/office/drawing/2014/main" id="{C5153D67-64B9-6CC1-36D3-F5EDA3C5C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568" y="-438927"/>
            <a:ext cx="8029975" cy="1671570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Architektonické řešení objektu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2555E6F3-D9E8-8AC8-6B14-D5CDC6A18D17}"/>
              </a:ext>
            </a:extLst>
          </p:cNvPr>
          <p:cNvSpPr txBox="1"/>
          <p:nvPr/>
        </p:nvSpPr>
        <p:spPr>
          <a:xfrm>
            <a:off x="10587295" y="6596380"/>
            <a:ext cx="2907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Zdroj: vlastní zpracování</a:t>
            </a:r>
          </a:p>
        </p:txBody>
      </p:sp>
    </p:spTree>
    <p:extLst>
      <p:ext uri="{BB962C8B-B14F-4D97-AF65-F5344CB8AC3E}">
        <p14:creationId xmlns:p14="http://schemas.microsoft.com/office/powerpoint/2010/main" val="16744709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1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3BFB066-5023-DA74-AB35-30F5CB8EF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49" y="-292445"/>
            <a:ext cx="7063598" cy="1680519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Stavební řešení objektu – 1.NP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7022339-758C-3862-21A7-532CC50E2B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8" t="25452" r="21792" b="8715"/>
          <a:stretch/>
        </p:blipFill>
        <p:spPr>
          <a:xfrm>
            <a:off x="375747" y="984606"/>
            <a:ext cx="9001369" cy="586451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124B8C9-165A-9856-5E70-F3D81C974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468" y="0"/>
            <a:ext cx="158353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898F3139-35BB-9D78-D6D8-E90B13F47766}"/>
              </a:ext>
            </a:extLst>
          </p:cNvPr>
          <p:cNvSpPr txBox="1"/>
          <p:nvPr/>
        </p:nvSpPr>
        <p:spPr>
          <a:xfrm>
            <a:off x="10608468" y="6596390"/>
            <a:ext cx="2907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Zdroj: vlastní zpracování</a:t>
            </a:r>
          </a:p>
        </p:txBody>
      </p:sp>
    </p:spTree>
    <p:extLst>
      <p:ext uri="{BB962C8B-B14F-4D97-AF65-F5344CB8AC3E}">
        <p14:creationId xmlns:p14="http://schemas.microsoft.com/office/powerpoint/2010/main" val="19024579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1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E92BDC6D-F602-C2BB-772B-4F563D7930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" t="26620" r="20343" b="9931"/>
          <a:stretch/>
        </p:blipFill>
        <p:spPr>
          <a:xfrm rot="60000">
            <a:off x="482412" y="1033340"/>
            <a:ext cx="9149634" cy="574525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1124B8C9-165A-9856-5E70-F3D81C974B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468" y="0"/>
            <a:ext cx="158353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DFABDA9-3A6B-9AC1-8778-B50C3F9B850B}"/>
              </a:ext>
            </a:extLst>
          </p:cNvPr>
          <p:cNvSpPr txBox="1"/>
          <p:nvPr/>
        </p:nvSpPr>
        <p:spPr>
          <a:xfrm>
            <a:off x="10608468" y="6596390"/>
            <a:ext cx="2907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Zdroj: vlastní zpracování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57B1843E-166C-9ABD-7A2E-8CEFD7780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49" y="-292445"/>
            <a:ext cx="7063598" cy="1680519"/>
          </a:xfrm>
        </p:spPr>
        <p:txBody>
          <a:bodyPr>
            <a:normAutofit/>
          </a:bodyPr>
          <a:lstStyle/>
          <a:p>
            <a:r>
              <a:rPr lang="cs-CZ" sz="4000" b="1" u="sng" dirty="0"/>
              <a:t>Stavební řešení objektu – 2.NP</a:t>
            </a:r>
          </a:p>
        </p:txBody>
      </p:sp>
    </p:spTree>
    <p:extLst>
      <p:ext uri="{BB962C8B-B14F-4D97-AF65-F5344CB8AC3E}">
        <p14:creationId xmlns:p14="http://schemas.microsoft.com/office/powerpoint/2010/main" val="1177756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DE659A-825F-6C95-A967-7D9B176F9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1. Výzkumná otázka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8054CC9-0BE9-5488-45AE-93A9BB086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468" y="0"/>
            <a:ext cx="158353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Zástupný obsah 11">
            <a:extLst>
              <a:ext uri="{FF2B5EF4-FFF2-40B4-BE49-F238E27FC236}">
                <a16:creationId xmlns:a16="http://schemas.microsoft.com/office/drawing/2014/main" id="{21BA22B6-CF75-BBF2-7C07-4B93464781D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600937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extovéPole 2">
            <a:extLst>
              <a:ext uri="{FF2B5EF4-FFF2-40B4-BE49-F238E27FC236}">
                <a16:creationId xmlns:a16="http://schemas.microsoft.com/office/drawing/2014/main" id="{F7E10B8B-C884-AE44-179D-D6A57C2C52C8}"/>
              </a:ext>
            </a:extLst>
          </p:cNvPr>
          <p:cNvSpPr txBox="1"/>
          <p:nvPr/>
        </p:nvSpPr>
        <p:spPr>
          <a:xfrm>
            <a:off x="838200" y="6176963"/>
            <a:ext cx="2907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Zdroj: vlastní zpracování</a:t>
            </a:r>
          </a:p>
        </p:txBody>
      </p:sp>
    </p:spTree>
    <p:extLst>
      <p:ext uri="{BB962C8B-B14F-4D97-AF65-F5344CB8AC3E}">
        <p14:creationId xmlns:p14="http://schemas.microsoft.com/office/powerpoint/2010/main" val="1990849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7079D9-BC47-25F1-79B3-ED6B01D0B9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u="sng" dirty="0"/>
              <a:t>2. Výzkumná otázka</a:t>
            </a:r>
          </a:p>
        </p:txBody>
      </p:sp>
      <p:graphicFrame>
        <p:nvGraphicFramePr>
          <p:cNvPr id="7" name="Zástupný obsah 6">
            <a:extLst>
              <a:ext uri="{FF2B5EF4-FFF2-40B4-BE49-F238E27FC236}">
                <a16:creationId xmlns:a16="http://schemas.microsoft.com/office/drawing/2014/main" id="{AD65328A-76EB-D662-5025-D0F68944F01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076117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4" name="Picture 2">
            <a:extLst>
              <a:ext uri="{FF2B5EF4-FFF2-40B4-BE49-F238E27FC236}">
                <a16:creationId xmlns:a16="http://schemas.microsoft.com/office/drawing/2014/main" id="{5D0A265E-BA48-6E76-A5A4-43EB5A6799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8468" y="0"/>
            <a:ext cx="1583532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EB79944-012E-C9A9-2212-C14BD1744056}"/>
              </a:ext>
            </a:extLst>
          </p:cNvPr>
          <p:cNvSpPr txBox="1"/>
          <p:nvPr/>
        </p:nvSpPr>
        <p:spPr>
          <a:xfrm>
            <a:off x="838200" y="6176963"/>
            <a:ext cx="29070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dirty="0"/>
              <a:t>Zdroj: vlastní zpracování</a:t>
            </a:r>
          </a:p>
        </p:txBody>
      </p:sp>
    </p:spTree>
    <p:extLst>
      <p:ext uri="{BB962C8B-B14F-4D97-AF65-F5344CB8AC3E}">
        <p14:creationId xmlns:p14="http://schemas.microsoft.com/office/powerpoint/2010/main" val="35836755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432</TotalTime>
  <Words>746</Words>
  <Application>Microsoft Office PowerPoint</Application>
  <PresentationFormat>Širokoúhlá obrazovka</PresentationFormat>
  <Paragraphs>87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Motiv Office</vt:lpstr>
      <vt:lpstr>Obecní dům s knihovnou Využití a likvidace odpadních vod</vt:lpstr>
      <vt:lpstr>Obsah prezentace</vt:lpstr>
      <vt:lpstr>Cíl práce</vt:lpstr>
      <vt:lpstr>Lokalita stavby</vt:lpstr>
      <vt:lpstr>Architektonické řešení objektu</vt:lpstr>
      <vt:lpstr>Stavební řešení objektu – 1.NP</vt:lpstr>
      <vt:lpstr>Stavební řešení objektu – 2.NP</vt:lpstr>
      <vt:lpstr>1. Výzkumná otázka</vt:lpstr>
      <vt:lpstr>2. Výzkumná otázka</vt:lpstr>
      <vt:lpstr>Závěrečné shrnutí</vt:lpstr>
      <vt:lpstr>Děkuji za pozornost</vt:lpstr>
      <vt:lpstr>Doplňující dotazy od vedoucího práce</vt:lpstr>
      <vt:lpstr>Doplňující dotazy od oponenta práce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Obecní dům s knihovnou Využití a likvidace odpadních vod</dc:title>
  <dc:creator>Matouš Musil</dc:creator>
  <cp:lastModifiedBy>Matouš Musil</cp:lastModifiedBy>
  <cp:revision>1</cp:revision>
  <dcterms:created xsi:type="dcterms:W3CDTF">2023-04-26T07:20:10Z</dcterms:created>
  <dcterms:modified xsi:type="dcterms:W3CDTF">2023-06-12T17:35:03Z</dcterms:modified>
</cp:coreProperties>
</file>