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3" r:id="rId9"/>
    <p:sldId id="271" r:id="rId10"/>
    <p:sldId id="264" r:id="rId11"/>
    <p:sldId id="265" r:id="rId12"/>
    <p:sldId id="266" r:id="rId13"/>
    <p:sldId id="26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CB6B10-98F4-439D-845D-1269ACC30E2D}" v="4" dt="2023-06-12T06:06:45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>
        <p:scale>
          <a:sx n="53" d="100"/>
          <a:sy n="53" d="100"/>
        </p:scale>
        <p:origin x="117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jtěch Jasanský" userId="5951980ea6b8da45" providerId="LiveId" clId="{C0CB6B10-98F4-439D-845D-1269ACC30E2D}"/>
    <pc:docChg chg="custSel addSld modSld">
      <pc:chgData name="Vojtěch Jasanský" userId="5951980ea6b8da45" providerId="LiveId" clId="{C0CB6B10-98F4-439D-845D-1269ACC30E2D}" dt="2023-06-12T06:08:13.280" v="271" actId="1076"/>
      <pc:docMkLst>
        <pc:docMk/>
      </pc:docMkLst>
      <pc:sldChg chg="modSp mod">
        <pc:chgData name="Vojtěch Jasanský" userId="5951980ea6b8da45" providerId="LiveId" clId="{C0CB6B10-98F4-439D-845D-1269ACC30E2D}" dt="2023-06-11T09:25:03.547" v="1" actId="20577"/>
        <pc:sldMkLst>
          <pc:docMk/>
          <pc:sldMk cId="1634784542" sldId="256"/>
        </pc:sldMkLst>
        <pc:spChg chg="mod">
          <ac:chgData name="Vojtěch Jasanský" userId="5951980ea6b8da45" providerId="LiveId" clId="{C0CB6B10-98F4-439D-845D-1269ACC30E2D}" dt="2023-06-11T09:25:03.547" v="1" actId="20577"/>
          <ac:spMkLst>
            <pc:docMk/>
            <pc:sldMk cId="1634784542" sldId="256"/>
            <ac:spMk id="3" creationId="{979019A7-A163-B8E8-01C7-218409754366}"/>
          </ac:spMkLst>
        </pc:spChg>
      </pc:sldChg>
      <pc:sldChg chg="modSp mod">
        <pc:chgData name="Vojtěch Jasanský" userId="5951980ea6b8da45" providerId="LiveId" clId="{C0CB6B10-98F4-439D-845D-1269ACC30E2D}" dt="2023-06-11T09:28:48.673" v="4" actId="20577"/>
        <pc:sldMkLst>
          <pc:docMk/>
          <pc:sldMk cId="198230288" sldId="260"/>
        </pc:sldMkLst>
        <pc:spChg chg="mod">
          <ac:chgData name="Vojtěch Jasanský" userId="5951980ea6b8da45" providerId="LiveId" clId="{C0CB6B10-98F4-439D-845D-1269ACC30E2D}" dt="2023-06-11T09:28:48.673" v="4" actId="20577"/>
          <ac:spMkLst>
            <pc:docMk/>
            <pc:sldMk cId="198230288" sldId="260"/>
            <ac:spMk id="3" creationId="{B7BB603E-A88B-0C62-7D5B-B0E5109013C2}"/>
          </ac:spMkLst>
        </pc:spChg>
      </pc:sldChg>
      <pc:sldChg chg="addSp delSp modSp add mod">
        <pc:chgData name="Vojtěch Jasanský" userId="5951980ea6b8da45" providerId="LiveId" clId="{C0CB6B10-98F4-439D-845D-1269ACC30E2D}" dt="2023-06-12T06:08:13.280" v="271" actId="1076"/>
        <pc:sldMkLst>
          <pc:docMk/>
          <pc:sldMk cId="1004791083" sldId="270"/>
        </pc:sldMkLst>
        <pc:spChg chg="del">
          <ac:chgData name="Vojtěch Jasanský" userId="5951980ea6b8da45" providerId="LiveId" clId="{C0CB6B10-98F4-439D-845D-1269ACC30E2D}" dt="2023-06-12T05:59:56.072" v="9" actId="478"/>
          <ac:spMkLst>
            <pc:docMk/>
            <pc:sldMk cId="1004791083" sldId="270"/>
            <ac:spMk id="2" creationId="{833F08C2-383D-E1FF-DD1F-EF7B691703F5}"/>
          </ac:spMkLst>
        </pc:spChg>
        <pc:spChg chg="del mod">
          <ac:chgData name="Vojtěch Jasanský" userId="5951980ea6b8da45" providerId="LiveId" clId="{C0CB6B10-98F4-439D-845D-1269ACC30E2D}" dt="2023-06-12T05:59:52.452" v="8" actId="478"/>
          <ac:spMkLst>
            <pc:docMk/>
            <pc:sldMk cId="1004791083" sldId="270"/>
            <ac:spMk id="3" creationId="{58C0F664-BF14-C86B-02CF-525860E78F42}"/>
          </ac:spMkLst>
        </pc:spChg>
        <pc:spChg chg="add del mod">
          <ac:chgData name="Vojtěch Jasanský" userId="5951980ea6b8da45" providerId="LiveId" clId="{C0CB6B10-98F4-439D-845D-1269ACC30E2D}" dt="2023-06-12T06:00:00.267" v="10"/>
          <ac:spMkLst>
            <pc:docMk/>
            <pc:sldMk cId="1004791083" sldId="270"/>
            <ac:spMk id="5" creationId="{68212D88-3B50-C8BB-01C7-EDE294E3BF64}"/>
          </ac:spMkLst>
        </pc:spChg>
        <pc:spChg chg="add del mod">
          <ac:chgData name="Vojtěch Jasanský" userId="5951980ea6b8da45" providerId="LiveId" clId="{C0CB6B10-98F4-439D-845D-1269ACC30E2D}" dt="2023-06-12T06:00:25.245" v="14" actId="478"/>
          <ac:spMkLst>
            <pc:docMk/>
            <pc:sldMk cId="1004791083" sldId="270"/>
            <ac:spMk id="8" creationId="{650E082E-37CF-B5D3-2794-458803ABB62B}"/>
          </ac:spMkLst>
        </pc:spChg>
        <pc:spChg chg="del">
          <ac:chgData name="Vojtěch Jasanský" userId="5951980ea6b8da45" providerId="LiveId" clId="{C0CB6B10-98F4-439D-845D-1269ACC30E2D}" dt="2023-06-12T06:00:17.338" v="12" actId="26606"/>
          <ac:spMkLst>
            <pc:docMk/>
            <pc:sldMk cId="1004791083" sldId="270"/>
            <ac:spMk id="10" creationId="{DA1766D0-745A-4921-A68E-56642A6508CF}"/>
          </ac:spMkLst>
        </pc:spChg>
        <pc:spChg chg="add mod">
          <ac:chgData name="Vojtěch Jasanský" userId="5951980ea6b8da45" providerId="LiveId" clId="{C0CB6B10-98F4-439D-845D-1269ACC30E2D}" dt="2023-06-12T06:08:13.280" v="271" actId="1076"/>
          <ac:spMkLst>
            <pc:docMk/>
            <pc:sldMk cId="1004791083" sldId="270"/>
            <ac:spMk id="11" creationId="{2CC6C94F-C6AD-F16B-D9B5-082791579000}"/>
          </ac:spMkLst>
        </pc:spChg>
        <pc:spChg chg="del">
          <ac:chgData name="Vojtěch Jasanský" userId="5951980ea6b8da45" providerId="LiveId" clId="{C0CB6B10-98F4-439D-845D-1269ACC30E2D}" dt="2023-06-12T06:00:17.338" v="12" actId="26606"/>
          <ac:spMkLst>
            <pc:docMk/>
            <pc:sldMk cId="1004791083" sldId="270"/>
            <ac:spMk id="12" creationId="{583F1E3F-D7BF-4DB5-8016-70B9E385E338}"/>
          </ac:spMkLst>
        </pc:spChg>
        <pc:spChg chg="del">
          <ac:chgData name="Vojtěch Jasanský" userId="5951980ea6b8da45" providerId="LiveId" clId="{C0CB6B10-98F4-439D-845D-1269ACC30E2D}" dt="2023-06-12T06:00:17.338" v="12" actId="26606"/>
          <ac:spMkLst>
            <pc:docMk/>
            <pc:sldMk cId="1004791083" sldId="270"/>
            <ac:spMk id="14" creationId="{DD0D3E7A-8DF6-4A78-A03C-86AD697468BE}"/>
          </ac:spMkLst>
        </pc:spChg>
        <pc:spChg chg="add del">
          <ac:chgData name="Vojtěch Jasanský" userId="5951980ea6b8da45" providerId="LiveId" clId="{C0CB6B10-98F4-439D-845D-1269ACC30E2D}" dt="2023-06-12T06:00:23.135" v="13" actId="478"/>
          <ac:spMkLst>
            <pc:docMk/>
            <pc:sldMk cId="1004791083" sldId="270"/>
            <ac:spMk id="19" creationId="{579E0986-DEF4-8E01-6A8D-BA655FEB24DF}"/>
          </ac:spMkLst>
        </pc:spChg>
        <pc:spChg chg="add">
          <ac:chgData name="Vojtěch Jasanský" userId="5951980ea6b8da45" providerId="LiveId" clId="{C0CB6B10-98F4-439D-845D-1269ACC30E2D}" dt="2023-06-12T06:00:17.338" v="12" actId="26606"/>
          <ac:spMkLst>
            <pc:docMk/>
            <pc:sldMk cId="1004791083" sldId="270"/>
            <ac:spMk id="22" creationId="{DA1766D0-745A-4921-A68E-56642A6508CF}"/>
          </ac:spMkLst>
        </pc:spChg>
        <pc:spChg chg="add">
          <ac:chgData name="Vojtěch Jasanský" userId="5951980ea6b8da45" providerId="LiveId" clId="{C0CB6B10-98F4-439D-845D-1269ACC30E2D}" dt="2023-06-12T06:00:17.338" v="12" actId="26606"/>
          <ac:spMkLst>
            <pc:docMk/>
            <pc:sldMk cId="1004791083" sldId="270"/>
            <ac:spMk id="24" creationId="{583F1E3F-D7BF-4DB5-8016-70B9E385E338}"/>
          </ac:spMkLst>
        </pc:spChg>
        <pc:spChg chg="add">
          <ac:chgData name="Vojtěch Jasanský" userId="5951980ea6b8da45" providerId="LiveId" clId="{C0CB6B10-98F4-439D-845D-1269ACC30E2D}" dt="2023-06-12T06:00:17.338" v="12" actId="26606"/>
          <ac:spMkLst>
            <pc:docMk/>
            <pc:sldMk cId="1004791083" sldId="270"/>
            <ac:spMk id="26" creationId="{DD0D3E7A-8DF6-4A78-A03C-86AD697468BE}"/>
          </ac:spMkLst>
        </pc:spChg>
        <pc:graphicFrameChg chg="add del mod">
          <ac:chgData name="Vojtěch Jasanský" userId="5951980ea6b8da45" providerId="LiveId" clId="{C0CB6B10-98F4-439D-845D-1269ACC30E2D}" dt="2023-06-12T06:00:17.338" v="12" actId="26606"/>
          <ac:graphicFrameMkLst>
            <pc:docMk/>
            <pc:sldMk cId="1004791083" sldId="270"/>
            <ac:graphicFrameMk id="9" creationId="{34FF2682-9A40-DE70-C978-56706F3398C3}"/>
          </ac:graphicFrameMkLst>
        </pc:graphicFrameChg>
        <pc:graphicFrameChg chg="add mod modGraphic">
          <ac:chgData name="Vojtěch Jasanský" userId="5951980ea6b8da45" providerId="LiveId" clId="{C0CB6B10-98F4-439D-845D-1269ACC30E2D}" dt="2023-06-12T06:02:03.416" v="33" actId="122"/>
          <ac:graphicFrameMkLst>
            <pc:docMk/>
            <pc:sldMk cId="1004791083" sldId="270"/>
            <ac:graphicFrameMk id="17" creationId="{34FF2682-9A40-DE70-C978-56706F3398C3}"/>
          </ac:graphicFrameMkLst>
        </pc:graphicFrameChg>
        <pc:picChg chg="del">
          <ac:chgData name="Vojtěch Jasanský" userId="5951980ea6b8da45" providerId="LiveId" clId="{C0CB6B10-98F4-439D-845D-1269ACC30E2D}" dt="2023-06-12T06:00:07.127" v="11" actId="478"/>
          <ac:picMkLst>
            <pc:docMk/>
            <pc:sldMk cId="1004791083" sldId="270"/>
            <ac:picMk id="7" creationId="{D810576E-63F5-52A8-D7B1-2DF7E5F9B1FD}"/>
          </ac:picMkLst>
        </pc:picChg>
      </pc:sldChg>
      <pc:sldChg chg="addSp delSp modSp add mod">
        <pc:chgData name="Vojtěch Jasanský" userId="5951980ea6b8da45" providerId="LiveId" clId="{C0CB6B10-98F4-439D-845D-1269ACC30E2D}" dt="2023-06-12T06:08:06.253" v="270" actId="20577"/>
        <pc:sldMkLst>
          <pc:docMk/>
          <pc:sldMk cId="3478643213" sldId="271"/>
        </pc:sldMkLst>
        <pc:spChg chg="del">
          <ac:chgData name="Vojtěch Jasanský" userId="5951980ea6b8da45" providerId="LiveId" clId="{C0CB6B10-98F4-439D-845D-1269ACC30E2D}" dt="2023-06-12T06:02:34.005" v="34" actId="478"/>
          <ac:spMkLst>
            <pc:docMk/>
            <pc:sldMk cId="3478643213" sldId="271"/>
            <ac:spMk id="2" creationId="{833F08C2-383D-E1FF-DD1F-EF7B691703F5}"/>
          </ac:spMkLst>
        </pc:spChg>
        <pc:spChg chg="del">
          <ac:chgData name="Vojtěch Jasanský" userId="5951980ea6b8da45" providerId="LiveId" clId="{C0CB6B10-98F4-439D-845D-1269ACC30E2D}" dt="2023-06-12T06:02:39.578" v="36" actId="478"/>
          <ac:spMkLst>
            <pc:docMk/>
            <pc:sldMk cId="3478643213" sldId="271"/>
            <ac:spMk id="3" creationId="{58C0F664-BF14-C86B-02CF-525860E78F42}"/>
          </ac:spMkLst>
        </pc:spChg>
        <pc:spChg chg="add del mod">
          <ac:chgData name="Vojtěch Jasanský" userId="5951980ea6b8da45" providerId="LiveId" clId="{C0CB6B10-98F4-439D-845D-1269ACC30E2D}" dt="2023-06-12T06:02:37.323" v="35" actId="478"/>
          <ac:spMkLst>
            <pc:docMk/>
            <pc:sldMk cId="3478643213" sldId="271"/>
            <ac:spMk id="5" creationId="{BC0AC64E-71E8-526D-49BA-D2575C9C922C}"/>
          </ac:spMkLst>
        </pc:spChg>
        <pc:spChg chg="add del mod">
          <ac:chgData name="Vojtěch Jasanský" userId="5951980ea6b8da45" providerId="LiveId" clId="{C0CB6B10-98F4-439D-845D-1269ACC30E2D}" dt="2023-06-12T06:02:41.845" v="37" actId="478"/>
          <ac:spMkLst>
            <pc:docMk/>
            <pc:sldMk cId="3478643213" sldId="271"/>
            <ac:spMk id="8" creationId="{0AC62339-7848-86BF-54E2-A815BDF415FB}"/>
          </ac:spMkLst>
        </pc:spChg>
        <pc:spChg chg="add mod">
          <ac:chgData name="Vojtěch Jasanský" userId="5951980ea6b8da45" providerId="LiveId" clId="{C0CB6B10-98F4-439D-845D-1269ACC30E2D}" dt="2023-06-12T06:08:06.253" v="270" actId="20577"/>
          <ac:spMkLst>
            <pc:docMk/>
            <pc:sldMk cId="3478643213" sldId="271"/>
            <ac:spMk id="11" creationId="{1121FF76-4667-1E84-9612-FB8F484F6C12}"/>
          </ac:spMkLst>
        </pc:spChg>
        <pc:graphicFrameChg chg="add mod modGraphic">
          <ac:chgData name="Vojtěch Jasanský" userId="5951980ea6b8da45" providerId="LiveId" clId="{C0CB6B10-98F4-439D-845D-1269ACC30E2D}" dt="2023-06-12T06:04:10.125" v="43" actId="122"/>
          <ac:graphicFrameMkLst>
            <pc:docMk/>
            <pc:sldMk cId="3478643213" sldId="271"/>
            <ac:graphicFrameMk id="9" creationId="{08D0E331-3202-E7AF-4E9C-8187F83F2A70}"/>
          </ac:graphicFrameMkLst>
        </pc:graphicFrameChg>
        <pc:picChg chg="del">
          <ac:chgData name="Vojtěch Jasanský" userId="5951980ea6b8da45" providerId="LiveId" clId="{C0CB6B10-98F4-439D-845D-1269ACC30E2D}" dt="2023-06-12T06:02:43.935" v="38" actId="478"/>
          <ac:picMkLst>
            <pc:docMk/>
            <pc:sldMk cId="3478643213" sldId="271"/>
            <ac:picMk id="7" creationId="{D810576E-63F5-52A8-D7B1-2DF7E5F9B1FD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5">
        <a:alpha val="0"/>
      </a:schemeClr>
    </dgm:fillClrLst>
    <dgm:linClrLst meth="repeat">
      <a:schemeClr val="accent5">
        <a:alpha val="0"/>
      </a:schemeClr>
    </dgm:linClrLst>
    <dgm:effectClrLst/>
    <dgm:txLinClrLst/>
    <dgm:txFillClrLst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3F5019-77DF-4F05-91C9-A8E0D8C47528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5" csCatId="colorful" phldr="1"/>
      <dgm:spPr/>
      <dgm:t>
        <a:bodyPr/>
        <a:lstStyle/>
        <a:p>
          <a:endParaRPr lang="en-US"/>
        </a:p>
      </dgm:t>
    </dgm:pt>
    <dgm:pt modelId="{D1B8C906-D602-45D2-8742-7A2DE7CCBFB6}">
      <dgm:prSet custT="1"/>
      <dgm:spPr/>
      <dgm:t>
        <a:bodyPr/>
        <a:lstStyle/>
        <a:p>
          <a:pPr algn="ctr">
            <a:defRPr cap="all"/>
          </a:pPr>
          <a:r>
            <a:rPr lang="cs-CZ" sz="1800" dirty="0">
              <a:solidFill>
                <a:schemeClr val="tx1"/>
              </a:solidFill>
            </a:rPr>
            <a:t>Studijní zaměření </a:t>
          </a:r>
          <a:endParaRPr lang="en-US" sz="1800" dirty="0">
            <a:solidFill>
              <a:schemeClr val="tx1"/>
            </a:solidFill>
          </a:endParaRPr>
        </a:p>
      </dgm:t>
    </dgm:pt>
    <dgm:pt modelId="{AA7D8B89-29C2-485F-91FA-946AA8738224}" type="parTrans" cxnId="{A24DCCAF-3E0E-41A5-ACFA-2E9593A059E4}">
      <dgm:prSet/>
      <dgm:spPr/>
      <dgm:t>
        <a:bodyPr/>
        <a:lstStyle/>
        <a:p>
          <a:endParaRPr lang="en-US"/>
        </a:p>
      </dgm:t>
    </dgm:pt>
    <dgm:pt modelId="{6AF6E6D2-BB1B-414A-894E-30AF25A8402A}" type="sibTrans" cxnId="{A24DCCAF-3E0E-41A5-ACFA-2E9593A059E4}">
      <dgm:prSet/>
      <dgm:spPr/>
      <dgm:t>
        <a:bodyPr/>
        <a:lstStyle/>
        <a:p>
          <a:endParaRPr lang="en-US"/>
        </a:p>
      </dgm:t>
    </dgm:pt>
    <dgm:pt modelId="{234FAAB6-FB5E-48E3-A771-520C8A9060E8}">
      <dgm:prSet custT="1"/>
      <dgm:spPr/>
      <dgm:t>
        <a:bodyPr/>
        <a:lstStyle/>
        <a:p>
          <a:pPr>
            <a:defRPr cap="all"/>
          </a:pPr>
          <a:r>
            <a:rPr lang="cs-CZ" sz="1800" dirty="0">
              <a:solidFill>
                <a:schemeClr val="tx1"/>
              </a:solidFill>
            </a:rPr>
            <a:t>Pracovní zaměření</a:t>
          </a:r>
          <a:endParaRPr lang="en-US" sz="1800" dirty="0">
            <a:solidFill>
              <a:schemeClr val="tx1"/>
            </a:solidFill>
          </a:endParaRPr>
        </a:p>
      </dgm:t>
    </dgm:pt>
    <dgm:pt modelId="{01822BE8-0EB0-44FE-B988-AE38CA717610}" type="parTrans" cxnId="{7042F7AB-7B4B-44E0-9FBF-542EF5DC8B6F}">
      <dgm:prSet/>
      <dgm:spPr/>
      <dgm:t>
        <a:bodyPr/>
        <a:lstStyle/>
        <a:p>
          <a:endParaRPr lang="en-US"/>
        </a:p>
      </dgm:t>
    </dgm:pt>
    <dgm:pt modelId="{040031AD-A912-41B1-B7E8-80FE19F70D92}" type="sibTrans" cxnId="{7042F7AB-7B4B-44E0-9FBF-542EF5DC8B6F}">
      <dgm:prSet/>
      <dgm:spPr/>
      <dgm:t>
        <a:bodyPr/>
        <a:lstStyle/>
        <a:p>
          <a:endParaRPr lang="en-US"/>
        </a:p>
      </dgm:t>
    </dgm:pt>
    <dgm:pt modelId="{8F98A347-F37F-4087-99C5-62A0376E44C4}">
      <dgm:prSet custT="1"/>
      <dgm:spPr/>
      <dgm:t>
        <a:bodyPr/>
        <a:lstStyle/>
        <a:p>
          <a:pPr>
            <a:defRPr cap="all"/>
          </a:pPr>
          <a:r>
            <a:rPr lang="cs-CZ" sz="1600" dirty="0">
              <a:solidFill>
                <a:schemeClr val="tx1"/>
              </a:solidFill>
            </a:rPr>
            <a:t>Získané informace využiji pro karierní postup</a:t>
          </a:r>
          <a:endParaRPr lang="en-US" sz="1600" dirty="0">
            <a:solidFill>
              <a:schemeClr val="tx1"/>
            </a:solidFill>
          </a:endParaRPr>
        </a:p>
      </dgm:t>
    </dgm:pt>
    <dgm:pt modelId="{9C76B0AB-24AC-4C05-89B7-34307BAE84BC}" type="parTrans" cxnId="{697CEB13-6E63-4964-8BA6-1323D331FA9D}">
      <dgm:prSet/>
      <dgm:spPr/>
      <dgm:t>
        <a:bodyPr/>
        <a:lstStyle/>
        <a:p>
          <a:endParaRPr lang="en-US"/>
        </a:p>
      </dgm:t>
    </dgm:pt>
    <dgm:pt modelId="{ACB5FB64-EA60-46D6-9FEB-6EBF6A4222DF}" type="sibTrans" cxnId="{697CEB13-6E63-4964-8BA6-1323D331FA9D}">
      <dgm:prSet/>
      <dgm:spPr/>
      <dgm:t>
        <a:bodyPr/>
        <a:lstStyle/>
        <a:p>
          <a:endParaRPr lang="en-US"/>
        </a:p>
      </dgm:t>
    </dgm:pt>
    <dgm:pt modelId="{EAB8434A-B993-401D-BA4F-04FF99301C5D}">
      <dgm:prSet custT="1"/>
      <dgm:spPr/>
      <dgm:t>
        <a:bodyPr/>
        <a:lstStyle/>
        <a:p>
          <a:pPr>
            <a:defRPr cap="all"/>
          </a:pPr>
          <a:r>
            <a:rPr lang="cs-CZ" sz="1800" dirty="0">
              <a:solidFill>
                <a:schemeClr val="tx1"/>
              </a:solidFill>
            </a:rPr>
            <a:t>Snížení nákladu na přepravu </a:t>
          </a:r>
          <a:endParaRPr lang="en-US" sz="1800" dirty="0">
            <a:solidFill>
              <a:schemeClr val="tx1"/>
            </a:solidFill>
          </a:endParaRPr>
        </a:p>
      </dgm:t>
    </dgm:pt>
    <dgm:pt modelId="{9076C854-2143-49CD-B61F-7B2D413BEDEC}" type="parTrans" cxnId="{B02E2C35-A0C5-4DA1-86EB-09DCA61C5FFD}">
      <dgm:prSet/>
      <dgm:spPr/>
      <dgm:t>
        <a:bodyPr/>
        <a:lstStyle/>
        <a:p>
          <a:endParaRPr lang="en-US"/>
        </a:p>
      </dgm:t>
    </dgm:pt>
    <dgm:pt modelId="{4316A973-EB0A-4836-AA3B-7679E8C8B046}" type="sibTrans" cxnId="{B02E2C35-A0C5-4DA1-86EB-09DCA61C5FFD}">
      <dgm:prSet/>
      <dgm:spPr/>
      <dgm:t>
        <a:bodyPr/>
        <a:lstStyle/>
        <a:p>
          <a:endParaRPr lang="en-US"/>
        </a:p>
      </dgm:t>
    </dgm:pt>
    <dgm:pt modelId="{1932457F-EF02-4073-A0D0-49CCB9F9BAF5}" type="pres">
      <dgm:prSet presAssocID="{3D3F5019-77DF-4F05-91C9-A8E0D8C47528}" presName="root" presStyleCnt="0">
        <dgm:presLayoutVars>
          <dgm:dir/>
          <dgm:resizeHandles val="exact"/>
        </dgm:presLayoutVars>
      </dgm:prSet>
      <dgm:spPr/>
    </dgm:pt>
    <dgm:pt modelId="{4D421CC7-3D4C-476D-B98F-4FC217B8D1EC}" type="pres">
      <dgm:prSet presAssocID="{D1B8C906-D602-45D2-8742-7A2DE7CCBFB6}" presName="compNode" presStyleCnt="0"/>
      <dgm:spPr/>
    </dgm:pt>
    <dgm:pt modelId="{F547B6D0-464A-499B-8C6F-777D7857362E}" type="pres">
      <dgm:prSet presAssocID="{D1B8C906-D602-45D2-8742-7A2DE7CCBFB6}" presName="iconBgRect" presStyleLbl="bgShp" presStyleIdx="0" presStyleCnt="4"/>
      <dgm:spPr/>
    </dgm:pt>
    <dgm:pt modelId="{BA9422C4-E2D4-43D8-BC7B-354AFAE00EE2}" type="pres">
      <dgm:prSet presAssocID="{D1B8C906-D602-45D2-8742-7A2DE7CCBFB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C27B6CA9-B723-4B40-A356-14C38DDF9F2A}" type="pres">
      <dgm:prSet presAssocID="{D1B8C906-D602-45D2-8742-7A2DE7CCBFB6}" presName="spaceRect" presStyleCnt="0"/>
      <dgm:spPr/>
    </dgm:pt>
    <dgm:pt modelId="{AC2FCB50-92C4-44EE-9ACB-DBDAD0FEC500}" type="pres">
      <dgm:prSet presAssocID="{D1B8C906-D602-45D2-8742-7A2DE7CCBFB6}" presName="textRect" presStyleLbl="revTx" presStyleIdx="0" presStyleCnt="4">
        <dgm:presLayoutVars>
          <dgm:chMax val="1"/>
          <dgm:chPref val="1"/>
        </dgm:presLayoutVars>
      </dgm:prSet>
      <dgm:spPr/>
    </dgm:pt>
    <dgm:pt modelId="{30A97943-4A70-48E2-A1CC-F04686553A65}" type="pres">
      <dgm:prSet presAssocID="{6AF6E6D2-BB1B-414A-894E-30AF25A8402A}" presName="sibTrans" presStyleCnt="0"/>
      <dgm:spPr/>
    </dgm:pt>
    <dgm:pt modelId="{D77BD8CC-3BED-408B-8E5E-090BD4D611F4}" type="pres">
      <dgm:prSet presAssocID="{234FAAB6-FB5E-48E3-A771-520C8A9060E8}" presName="compNode" presStyleCnt="0"/>
      <dgm:spPr/>
    </dgm:pt>
    <dgm:pt modelId="{09CE70AD-72CC-459C-BC4D-01717F2C99D4}" type="pres">
      <dgm:prSet presAssocID="{234FAAB6-FB5E-48E3-A771-520C8A9060E8}" presName="iconBgRect" presStyleLbl="bgShp" presStyleIdx="1" presStyleCnt="4"/>
      <dgm:spPr/>
    </dgm:pt>
    <dgm:pt modelId="{7503B26A-3DB3-489A-AB0A-4A62203D8150}" type="pres">
      <dgm:prSet presAssocID="{234FAAB6-FB5E-48E3-A771-520C8A9060E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efa do černého"/>
        </a:ext>
      </dgm:extLst>
    </dgm:pt>
    <dgm:pt modelId="{C786D12D-3DBF-4890-B829-E549CCA93040}" type="pres">
      <dgm:prSet presAssocID="{234FAAB6-FB5E-48E3-A771-520C8A9060E8}" presName="spaceRect" presStyleCnt="0"/>
      <dgm:spPr/>
    </dgm:pt>
    <dgm:pt modelId="{49C27E06-B817-4C5B-BD4B-939A22AD04FE}" type="pres">
      <dgm:prSet presAssocID="{234FAAB6-FB5E-48E3-A771-520C8A9060E8}" presName="textRect" presStyleLbl="revTx" presStyleIdx="1" presStyleCnt="4">
        <dgm:presLayoutVars>
          <dgm:chMax val="1"/>
          <dgm:chPref val="1"/>
        </dgm:presLayoutVars>
      </dgm:prSet>
      <dgm:spPr/>
    </dgm:pt>
    <dgm:pt modelId="{ED0522B2-9A02-4EB4-971A-DBA9D50BC126}" type="pres">
      <dgm:prSet presAssocID="{040031AD-A912-41B1-B7E8-80FE19F70D92}" presName="sibTrans" presStyleCnt="0"/>
      <dgm:spPr/>
    </dgm:pt>
    <dgm:pt modelId="{44857DB5-5240-4F85-9ABB-88CCB235D40F}" type="pres">
      <dgm:prSet presAssocID="{8F98A347-F37F-4087-99C5-62A0376E44C4}" presName="compNode" presStyleCnt="0"/>
      <dgm:spPr/>
    </dgm:pt>
    <dgm:pt modelId="{1B729EAC-BC95-490C-813B-1C6950D4C015}" type="pres">
      <dgm:prSet presAssocID="{8F98A347-F37F-4087-99C5-62A0376E44C4}" presName="iconBgRect" presStyleLbl="bgShp" presStyleIdx="2" presStyleCnt="4"/>
      <dgm:spPr/>
    </dgm:pt>
    <dgm:pt modelId="{20435E19-260C-4E2F-ADA0-A821C5760326}" type="pres">
      <dgm:prSet presAssocID="{8F98A347-F37F-4087-99C5-62A0376E44C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ontrolní seznam"/>
        </a:ext>
      </dgm:extLst>
    </dgm:pt>
    <dgm:pt modelId="{DBF6207A-9DC5-4DD0-B321-97F6CD697CA1}" type="pres">
      <dgm:prSet presAssocID="{8F98A347-F37F-4087-99C5-62A0376E44C4}" presName="spaceRect" presStyleCnt="0"/>
      <dgm:spPr/>
    </dgm:pt>
    <dgm:pt modelId="{8C740C08-EA86-4EF6-A049-1BB29342331A}" type="pres">
      <dgm:prSet presAssocID="{8F98A347-F37F-4087-99C5-62A0376E44C4}" presName="textRect" presStyleLbl="revTx" presStyleIdx="2" presStyleCnt="4">
        <dgm:presLayoutVars>
          <dgm:chMax val="1"/>
          <dgm:chPref val="1"/>
        </dgm:presLayoutVars>
      </dgm:prSet>
      <dgm:spPr/>
    </dgm:pt>
    <dgm:pt modelId="{9105DE02-AF3C-440D-AE89-50A6E42CBC93}" type="pres">
      <dgm:prSet presAssocID="{ACB5FB64-EA60-46D6-9FEB-6EBF6A4222DF}" presName="sibTrans" presStyleCnt="0"/>
      <dgm:spPr/>
    </dgm:pt>
    <dgm:pt modelId="{AFB4AD33-4BFD-43AE-AEBC-13CE90A22683}" type="pres">
      <dgm:prSet presAssocID="{EAB8434A-B993-401D-BA4F-04FF99301C5D}" presName="compNode" presStyleCnt="0"/>
      <dgm:spPr/>
    </dgm:pt>
    <dgm:pt modelId="{CC437AD4-9B3B-49C0-9F51-694485B2EE00}" type="pres">
      <dgm:prSet presAssocID="{EAB8434A-B993-401D-BA4F-04FF99301C5D}" presName="iconBgRect" presStyleLbl="bgShp" presStyleIdx="3" presStyleCnt="4"/>
      <dgm:spPr/>
    </dgm:pt>
    <dgm:pt modelId="{3C87F651-227B-4B3B-BFC9-5441F26FFD26}" type="pres">
      <dgm:prSet presAssocID="{EAB8434A-B993-401D-BA4F-04FF99301C5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ward trend"/>
        </a:ext>
      </dgm:extLst>
    </dgm:pt>
    <dgm:pt modelId="{3A6A6E5F-3794-4A6B-AF04-93E4677F1EA3}" type="pres">
      <dgm:prSet presAssocID="{EAB8434A-B993-401D-BA4F-04FF99301C5D}" presName="spaceRect" presStyleCnt="0"/>
      <dgm:spPr/>
    </dgm:pt>
    <dgm:pt modelId="{9EF1A9D2-D174-4CFF-8CB7-6FC24C103A8C}" type="pres">
      <dgm:prSet presAssocID="{EAB8434A-B993-401D-BA4F-04FF99301C5D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97CEB13-6E63-4964-8BA6-1323D331FA9D}" srcId="{3D3F5019-77DF-4F05-91C9-A8E0D8C47528}" destId="{8F98A347-F37F-4087-99C5-62A0376E44C4}" srcOrd="2" destOrd="0" parTransId="{9C76B0AB-24AC-4C05-89B7-34307BAE84BC}" sibTransId="{ACB5FB64-EA60-46D6-9FEB-6EBF6A4222DF}"/>
    <dgm:cxn modelId="{2BB1AD2A-10CB-4045-BD90-5C37A4297D56}" type="presOf" srcId="{D1B8C906-D602-45D2-8742-7A2DE7CCBFB6}" destId="{AC2FCB50-92C4-44EE-9ACB-DBDAD0FEC500}" srcOrd="0" destOrd="0" presId="urn:microsoft.com/office/officeart/2018/5/layout/IconCircleLabelList"/>
    <dgm:cxn modelId="{B02E2C35-A0C5-4DA1-86EB-09DCA61C5FFD}" srcId="{3D3F5019-77DF-4F05-91C9-A8E0D8C47528}" destId="{EAB8434A-B993-401D-BA4F-04FF99301C5D}" srcOrd="3" destOrd="0" parTransId="{9076C854-2143-49CD-B61F-7B2D413BEDEC}" sibTransId="{4316A973-EB0A-4836-AA3B-7679E8C8B046}"/>
    <dgm:cxn modelId="{ECD60967-64C5-4E7E-B2DA-BEA9E0EEECE8}" type="presOf" srcId="{3D3F5019-77DF-4F05-91C9-A8E0D8C47528}" destId="{1932457F-EF02-4073-A0D0-49CCB9F9BAF5}" srcOrd="0" destOrd="0" presId="urn:microsoft.com/office/officeart/2018/5/layout/IconCircleLabelList"/>
    <dgm:cxn modelId="{C78A6085-77F7-4E11-822A-0A3FD8A7EFD4}" type="presOf" srcId="{8F98A347-F37F-4087-99C5-62A0376E44C4}" destId="{8C740C08-EA86-4EF6-A049-1BB29342331A}" srcOrd="0" destOrd="0" presId="urn:microsoft.com/office/officeart/2018/5/layout/IconCircleLabelList"/>
    <dgm:cxn modelId="{7042F7AB-7B4B-44E0-9FBF-542EF5DC8B6F}" srcId="{3D3F5019-77DF-4F05-91C9-A8E0D8C47528}" destId="{234FAAB6-FB5E-48E3-A771-520C8A9060E8}" srcOrd="1" destOrd="0" parTransId="{01822BE8-0EB0-44FE-B988-AE38CA717610}" sibTransId="{040031AD-A912-41B1-B7E8-80FE19F70D92}"/>
    <dgm:cxn modelId="{A24DCCAF-3E0E-41A5-ACFA-2E9593A059E4}" srcId="{3D3F5019-77DF-4F05-91C9-A8E0D8C47528}" destId="{D1B8C906-D602-45D2-8742-7A2DE7CCBFB6}" srcOrd="0" destOrd="0" parTransId="{AA7D8B89-29C2-485F-91FA-946AA8738224}" sibTransId="{6AF6E6D2-BB1B-414A-894E-30AF25A8402A}"/>
    <dgm:cxn modelId="{CED997F1-9EE5-406B-B205-DED1AFE8D693}" type="presOf" srcId="{EAB8434A-B993-401D-BA4F-04FF99301C5D}" destId="{9EF1A9D2-D174-4CFF-8CB7-6FC24C103A8C}" srcOrd="0" destOrd="0" presId="urn:microsoft.com/office/officeart/2018/5/layout/IconCircleLabelList"/>
    <dgm:cxn modelId="{F56793FB-D277-452D-9266-4441CE2A96C4}" type="presOf" srcId="{234FAAB6-FB5E-48E3-A771-520C8A9060E8}" destId="{49C27E06-B817-4C5B-BD4B-939A22AD04FE}" srcOrd="0" destOrd="0" presId="urn:microsoft.com/office/officeart/2018/5/layout/IconCircleLabelList"/>
    <dgm:cxn modelId="{50B80313-4CC3-4FB8-911C-6EE01B9E122C}" type="presParOf" srcId="{1932457F-EF02-4073-A0D0-49CCB9F9BAF5}" destId="{4D421CC7-3D4C-476D-B98F-4FC217B8D1EC}" srcOrd="0" destOrd="0" presId="urn:microsoft.com/office/officeart/2018/5/layout/IconCircleLabelList"/>
    <dgm:cxn modelId="{E019752E-BF72-4931-824A-0EF13853709F}" type="presParOf" srcId="{4D421CC7-3D4C-476D-B98F-4FC217B8D1EC}" destId="{F547B6D0-464A-499B-8C6F-777D7857362E}" srcOrd="0" destOrd="0" presId="urn:microsoft.com/office/officeart/2018/5/layout/IconCircleLabelList"/>
    <dgm:cxn modelId="{E8B796E1-A144-4D58-A9D6-8544EB1DCE8F}" type="presParOf" srcId="{4D421CC7-3D4C-476D-B98F-4FC217B8D1EC}" destId="{BA9422C4-E2D4-43D8-BC7B-354AFAE00EE2}" srcOrd="1" destOrd="0" presId="urn:microsoft.com/office/officeart/2018/5/layout/IconCircleLabelList"/>
    <dgm:cxn modelId="{3084FA5D-96F4-40C7-84D0-5B1FD67D28B4}" type="presParOf" srcId="{4D421CC7-3D4C-476D-B98F-4FC217B8D1EC}" destId="{C27B6CA9-B723-4B40-A356-14C38DDF9F2A}" srcOrd="2" destOrd="0" presId="urn:microsoft.com/office/officeart/2018/5/layout/IconCircleLabelList"/>
    <dgm:cxn modelId="{9DE42584-E757-44AC-84B4-5ADC9543E0CE}" type="presParOf" srcId="{4D421CC7-3D4C-476D-B98F-4FC217B8D1EC}" destId="{AC2FCB50-92C4-44EE-9ACB-DBDAD0FEC500}" srcOrd="3" destOrd="0" presId="urn:microsoft.com/office/officeart/2018/5/layout/IconCircleLabelList"/>
    <dgm:cxn modelId="{A5169634-ACC1-442B-B035-68231D36DE60}" type="presParOf" srcId="{1932457F-EF02-4073-A0D0-49CCB9F9BAF5}" destId="{30A97943-4A70-48E2-A1CC-F04686553A65}" srcOrd="1" destOrd="0" presId="urn:microsoft.com/office/officeart/2018/5/layout/IconCircleLabelList"/>
    <dgm:cxn modelId="{19A32097-135C-47F9-B4B9-8BABB7D2F096}" type="presParOf" srcId="{1932457F-EF02-4073-A0D0-49CCB9F9BAF5}" destId="{D77BD8CC-3BED-408B-8E5E-090BD4D611F4}" srcOrd="2" destOrd="0" presId="urn:microsoft.com/office/officeart/2018/5/layout/IconCircleLabelList"/>
    <dgm:cxn modelId="{EB846A1D-4547-44D0-852E-436E415A7915}" type="presParOf" srcId="{D77BD8CC-3BED-408B-8E5E-090BD4D611F4}" destId="{09CE70AD-72CC-459C-BC4D-01717F2C99D4}" srcOrd="0" destOrd="0" presId="urn:microsoft.com/office/officeart/2018/5/layout/IconCircleLabelList"/>
    <dgm:cxn modelId="{E98C5996-1625-4849-BE0F-DE98221B376C}" type="presParOf" srcId="{D77BD8CC-3BED-408B-8E5E-090BD4D611F4}" destId="{7503B26A-3DB3-489A-AB0A-4A62203D8150}" srcOrd="1" destOrd="0" presId="urn:microsoft.com/office/officeart/2018/5/layout/IconCircleLabelList"/>
    <dgm:cxn modelId="{CBBFAD95-9F6F-417B-8766-403226A7B9C5}" type="presParOf" srcId="{D77BD8CC-3BED-408B-8E5E-090BD4D611F4}" destId="{C786D12D-3DBF-4890-B829-E549CCA93040}" srcOrd="2" destOrd="0" presId="urn:microsoft.com/office/officeart/2018/5/layout/IconCircleLabelList"/>
    <dgm:cxn modelId="{FE853A92-9CB3-4AB5-9DDD-A2B74C935176}" type="presParOf" srcId="{D77BD8CC-3BED-408B-8E5E-090BD4D611F4}" destId="{49C27E06-B817-4C5B-BD4B-939A22AD04FE}" srcOrd="3" destOrd="0" presId="urn:microsoft.com/office/officeart/2018/5/layout/IconCircleLabelList"/>
    <dgm:cxn modelId="{27B39CCC-A1FF-43D6-9CE4-5823B1D0A52D}" type="presParOf" srcId="{1932457F-EF02-4073-A0D0-49CCB9F9BAF5}" destId="{ED0522B2-9A02-4EB4-971A-DBA9D50BC126}" srcOrd="3" destOrd="0" presId="urn:microsoft.com/office/officeart/2018/5/layout/IconCircleLabelList"/>
    <dgm:cxn modelId="{F073033B-96AC-4245-B1B6-F62A10DB5F02}" type="presParOf" srcId="{1932457F-EF02-4073-A0D0-49CCB9F9BAF5}" destId="{44857DB5-5240-4F85-9ABB-88CCB235D40F}" srcOrd="4" destOrd="0" presId="urn:microsoft.com/office/officeart/2018/5/layout/IconCircleLabelList"/>
    <dgm:cxn modelId="{9B064C3D-2464-4310-8392-EB18C3E7D79F}" type="presParOf" srcId="{44857DB5-5240-4F85-9ABB-88CCB235D40F}" destId="{1B729EAC-BC95-490C-813B-1C6950D4C015}" srcOrd="0" destOrd="0" presId="urn:microsoft.com/office/officeart/2018/5/layout/IconCircleLabelList"/>
    <dgm:cxn modelId="{0A6907B0-5577-4F1B-8B5E-41555770B2EF}" type="presParOf" srcId="{44857DB5-5240-4F85-9ABB-88CCB235D40F}" destId="{20435E19-260C-4E2F-ADA0-A821C5760326}" srcOrd="1" destOrd="0" presId="urn:microsoft.com/office/officeart/2018/5/layout/IconCircleLabelList"/>
    <dgm:cxn modelId="{71A48960-5568-4452-B979-727F28EFCE8B}" type="presParOf" srcId="{44857DB5-5240-4F85-9ABB-88CCB235D40F}" destId="{DBF6207A-9DC5-4DD0-B321-97F6CD697CA1}" srcOrd="2" destOrd="0" presId="urn:microsoft.com/office/officeart/2018/5/layout/IconCircleLabelList"/>
    <dgm:cxn modelId="{8C71AD49-054A-40CD-A153-9CCB64A922A9}" type="presParOf" srcId="{44857DB5-5240-4F85-9ABB-88CCB235D40F}" destId="{8C740C08-EA86-4EF6-A049-1BB29342331A}" srcOrd="3" destOrd="0" presId="urn:microsoft.com/office/officeart/2018/5/layout/IconCircleLabelList"/>
    <dgm:cxn modelId="{685BBEFC-C602-45EF-8232-49850C469151}" type="presParOf" srcId="{1932457F-EF02-4073-A0D0-49CCB9F9BAF5}" destId="{9105DE02-AF3C-440D-AE89-50A6E42CBC93}" srcOrd="5" destOrd="0" presId="urn:microsoft.com/office/officeart/2018/5/layout/IconCircleLabelList"/>
    <dgm:cxn modelId="{A8406F75-5B6C-43C0-9EF2-8A8FBCDE79FD}" type="presParOf" srcId="{1932457F-EF02-4073-A0D0-49CCB9F9BAF5}" destId="{AFB4AD33-4BFD-43AE-AEBC-13CE90A22683}" srcOrd="6" destOrd="0" presId="urn:microsoft.com/office/officeart/2018/5/layout/IconCircleLabelList"/>
    <dgm:cxn modelId="{8E3CED09-D2F8-4C87-B46F-E1ADBEE823E7}" type="presParOf" srcId="{AFB4AD33-4BFD-43AE-AEBC-13CE90A22683}" destId="{CC437AD4-9B3B-49C0-9F51-694485B2EE00}" srcOrd="0" destOrd="0" presId="urn:microsoft.com/office/officeart/2018/5/layout/IconCircleLabelList"/>
    <dgm:cxn modelId="{0A6210C8-7E23-4A4A-91FD-CD9643FC4ECC}" type="presParOf" srcId="{AFB4AD33-4BFD-43AE-AEBC-13CE90A22683}" destId="{3C87F651-227B-4B3B-BFC9-5441F26FFD26}" srcOrd="1" destOrd="0" presId="urn:microsoft.com/office/officeart/2018/5/layout/IconCircleLabelList"/>
    <dgm:cxn modelId="{3DA933F8-923E-4F9B-BC58-DEB77F037B58}" type="presParOf" srcId="{AFB4AD33-4BFD-43AE-AEBC-13CE90A22683}" destId="{3A6A6E5F-3794-4A6B-AF04-93E4677F1EA3}" srcOrd="2" destOrd="0" presId="urn:microsoft.com/office/officeart/2018/5/layout/IconCircleLabelList"/>
    <dgm:cxn modelId="{C236AF89-740A-42B9-B4B5-066A344B68F1}" type="presParOf" srcId="{AFB4AD33-4BFD-43AE-AEBC-13CE90A22683}" destId="{9EF1A9D2-D174-4CFF-8CB7-6FC24C103A8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47B6D0-464A-499B-8C6F-777D7857362E}">
      <dsp:nvSpPr>
        <dsp:cNvPr id="0" name=""/>
        <dsp:cNvSpPr/>
      </dsp:nvSpPr>
      <dsp:spPr>
        <a:xfrm>
          <a:off x="535081" y="490390"/>
          <a:ext cx="1244959" cy="124495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9422C4-E2D4-43D8-BC7B-354AFAE00EE2}">
      <dsp:nvSpPr>
        <dsp:cNvPr id="0" name=""/>
        <dsp:cNvSpPr/>
      </dsp:nvSpPr>
      <dsp:spPr>
        <a:xfrm>
          <a:off x="800400" y="755709"/>
          <a:ext cx="714321" cy="7143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FCB50-92C4-44EE-9ACB-DBDAD0FEC500}">
      <dsp:nvSpPr>
        <dsp:cNvPr id="0" name=""/>
        <dsp:cNvSpPr/>
      </dsp:nvSpPr>
      <dsp:spPr>
        <a:xfrm>
          <a:off x="137102" y="2123123"/>
          <a:ext cx="2040917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>
              <a:solidFill>
                <a:schemeClr val="tx1"/>
              </a:solidFill>
            </a:rPr>
            <a:t>Studijní zaměření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37102" y="2123123"/>
        <a:ext cx="2040917" cy="900000"/>
      </dsp:txXfrm>
    </dsp:sp>
    <dsp:sp modelId="{09CE70AD-72CC-459C-BC4D-01717F2C99D4}">
      <dsp:nvSpPr>
        <dsp:cNvPr id="0" name=""/>
        <dsp:cNvSpPr/>
      </dsp:nvSpPr>
      <dsp:spPr>
        <a:xfrm>
          <a:off x="2933159" y="490390"/>
          <a:ext cx="1244959" cy="1244959"/>
        </a:xfrm>
        <a:prstGeom prst="ellipse">
          <a:avLst/>
        </a:prstGeom>
        <a:solidFill>
          <a:schemeClr val="accent5">
            <a:hueOff val="500037"/>
            <a:satOff val="1992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03B26A-3DB3-489A-AB0A-4A62203D8150}">
      <dsp:nvSpPr>
        <dsp:cNvPr id="0" name=""/>
        <dsp:cNvSpPr/>
      </dsp:nvSpPr>
      <dsp:spPr>
        <a:xfrm>
          <a:off x="3198478" y="755709"/>
          <a:ext cx="714321" cy="7143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C27E06-B817-4C5B-BD4B-939A22AD04FE}">
      <dsp:nvSpPr>
        <dsp:cNvPr id="0" name=""/>
        <dsp:cNvSpPr/>
      </dsp:nvSpPr>
      <dsp:spPr>
        <a:xfrm>
          <a:off x="2535180" y="2123123"/>
          <a:ext cx="2040917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>
              <a:solidFill>
                <a:schemeClr val="tx1"/>
              </a:solidFill>
            </a:rPr>
            <a:t>Pracovní zaměření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535180" y="2123123"/>
        <a:ext cx="2040917" cy="900000"/>
      </dsp:txXfrm>
    </dsp:sp>
    <dsp:sp modelId="{1B729EAC-BC95-490C-813B-1C6950D4C015}">
      <dsp:nvSpPr>
        <dsp:cNvPr id="0" name=""/>
        <dsp:cNvSpPr/>
      </dsp:nvSpPr>
      <dsp:spPr>
        <a:xfrm>
          <a:off x="5331237" y="490390"/>
          <a:ext cx="1244959" cy="1244959"/>
        </a:xfrm>
        <a:prstGeom prst="ellipse">
          <a:avLst/>
        </a:prstGeom>
        <a:solidFill>
          <a:schemeClr val="accent5">
            <a:hueOff val="1000074"/>
            <a:satOff val="3984"/>
            <a:lumOff val="-78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435E19-260C-4E2F-ADA0-A821C5760326}">
      <dsp:nvSpPr>
        <dsp:cNvPr id="0" name=""/>
        <dsp:cNvSpPr/>
      </dsp:nvSpPr>
      <dsp:spPr>
        <a:xfrm>
          <a:off x="5596556" y="755709"/>
          <a:ext cx="714321" cy="71432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740C08-EA86-4EF6-A049-1BB29342331A}">
      <dsp:nvSpPr>
        <dsp:cNvPr id="0" name=""/>
        <dsp:cNvSpPr/>
      </dsp:nvSpPr>
      <dsp:spPr>
        <a:xfrm>
          <a:off x="4933258" y="2123123"/>
          <a:ext cx="2040917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600" kern="1200" dirty="0">
              <a:solidFill>
                <a:schemeClr val="tx1"/>
              </a:solidFill>
            </a:rPr>
            <a:t>Získané informace využiji pro karierní postup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4933258" y="2123123"/>
        <a:ext cx="2040917" cy="900000"/>
      </dsp:txXfrm>
    </dsp:sp>
    <dsp:sp modelId="{CC437AD4-9B3B-49C0-9F51-694485B2EE00}">
      <dsp:nvSpPr>
        <dsp:cNvPr id="0" name=""/>
        <dsp:cNvSpPr/>
      </dsp:nvSpPr>
      <dsp:spPr>
        <a:xfrm>
          <a:off x="7729315" y="490390"/>
          <a:ext cx="1244959" cy="1244959"/>
        </a:xfrm>
        <a:prstGeom prst="ellipse">
          <a:avLst/>
        </a:prstGeom>
        <a:solidFill>
          <a:schemeClr val="accent5">
            <a:hueOff val="1500111"/>
            <a:satOff val="5976"/>
            <a:lumOff val="-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87F651-227B-4B3B-BFC9-5441F26FFD26}">
      <dsp:nvSpPr>
        <dsp:cNvPr id="0" name=""/>
        <dsp:cNvSpPr/>
      </dsp:nvSpPr>
      <dsp:spPr>
        <a:xfrm>
          <a:off x="7994634" y="755709"/>
          <a:ext cx="714321" cy="71432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1A9D2-D174-4CFF-8CB7-6FC24C103A8C}">
      <dsp:nvSpPr>
        <dsp:cNvPr id="0" name=""/>
        <dsp:cNvSpPr/>
      </dsp:nvSpPr>
      <dsp:spPr>
        <a:xfrm>
          <a:off x="7331336" y="2123123"/>
          <a:ext cx="2040917" cy="9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dirty="0">
              <a:solidFill>
                <a:schemeClr val="tx1"/>
              </a:solidFill>
            </a:rPr>
            <a:t>Snížení nákladu na přepravu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7331336" y="2123123"/>
        <a:ext cx="2040917" cy="90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6/10/2023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49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4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69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2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95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37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8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29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01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9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6/10/2023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360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35" r:id="rId6"/>
    <p:sldLayoutId id="2147483731" r:id="rId7"/>
    <p:sldLayoutId id="2147483732" r:id="rId8"/>
    <p:sldLayoutId id="2147483733" r:id="rId9"/>
    <p:sldLayoutId id="2147483734" r:id="rId10"/>
    <p:sldLayoutId id="2147483736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FCD1DEA-8718-1A66-2C5F-8D0F1B4C8C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7364" y="720435"/>
            <a:ext cx="5770476" cy="1504605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Racionalizace distribuční trasy ve vybraném podniku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9019A7-A163-B8E8-01C7-218409754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7364" y="2945474"/>
            <a:ext cx="4140096" cy="2995355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cs-CZ" sz="2000" dirty="0"/>
              <a:t>Autor bakalářské práce: Vojtěch Jasanský </a:t>
            </a:r>
          </a:p>
          <a:p>
            <a:r>
              <a:rPr lang="cs-CZ" sz="2000" dirty="0"/>
              <a:t>Vedoucí bakalářské práce: Ing. Martin Telecký, Ph.D.</a:t>
            </a:r>
          </a:p>
          <a:p>
            <a:r>
              <a:rPr lang="cs-CZ" sz="2000" dirty="0"/>
              <a:t>Oponentka bakalářské práce: Ing. Gabriela Habánová.</a:t>
            </a:r>
          </a:p>
          <a:p>
            <a:r>
              <a:rPr lang="cs-CZ" sz="2000" dirty="0"/>
              <a:t>České Budějovice, červen 2023 </a:t>
            </a:r>
          </a:p>
          <a:p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Obrázek 4" descr="Obsah obrázku symbol, Písmo, logo, Grafika&#10;&#10;Popis byl vytvořen automaticky">
            <a:extLst>
              <a:ext uri="{FF2B5EF4-FFF2-40B4-BE49-F238E27FC236}">
                <a16:creationId xmlns:a16="http://schemas.microsoft.com/office/drawing/2014/main" id="{3C8D329E-FDB2-AE15-9617-411D2E5843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811" y="1999796"/>
            <a:ext cx="2776825" cy="27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784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FA07690-AB11-2233-DA0A-0D4EBFD8F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4140096" cy="1507375"/>
          </a:xfrm>
        </p:spPr>
        <p:txBody>
          <a:bodyPr>
            <a:normAutofit/>
          </a:bodyPr>
          <a:lstStyle/>
          <a:p>
            <a:r>
              <a:rPr lang="cs-CZ" sz="3600" dirty="0"/>
              <a:t>Návrhy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F57574-635A-BA8E-45A5-2FCC864A3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4" y="2427316"/>
            <a:ext cx="5018636" cy="3513514"/>
          </a:xfrm>
        </p:spPr>
        <p:txBody>
          <a:bodyPr>
            <a:normAutofit/>
          </a:bodyPr>
          <a:lstStyle/>
          <a:p>
            <a:r>
              <a:rPr lang="cs-CZ" sz="2000" dirty="0"/>
              <a:t>Využívání metod z operačního výzkumu při tvorbě distribučních tras</a:t>
            </a:r>
          </a:p>
          <a:p>
            <a:r>
              <a:rPr lang="cs-CZ" sz="2000" dirty="0"/>
              <a:t>Využívání moderních technologií při tvorbě distribučních tras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Magnifying glass">
            <a:extLst>
              <a:ext uri="{FF2B5EF4-FFF2-40B4-BE49-F238E27FC236}">
                <a16:creationId xmlns:a16="http://schemas.microsoft.com/office/drawing/2014/main" id="{01645175-9ED8-983A-AF90-E876E3352B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8294" y="1725829"/>
            <a:ext cx="3406342" cy="340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526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D93C0950-3C3C-4FE9-BE59-DAF5AEF99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38E7E5D-7C1B-14E9-C81C-880C5B9B0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5"/>
            <a:ext cx="6608086" cy="1507375"/>
          </a:xfrm>
        </p:spPr>
        <p:txBody>
          <a:bodyPr>
            <a:normAutofit/>
          </a:bodyPr>
          <a:lstStyle/>
          <a:p>
            <a:r>
              <a:rPr lang="cs-CZ" sz="3600" dirty="0"/>
              <a:t>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3251B0-45B3-698D-3880-F9CCB0618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434974"/>
            <a:ext cx="6608086" cy="3505855"/>
          </a:xfrm>
        </p:spPr>
        <p:txBody>
          <a:bodyPr>
            <a:normAutofit/>
          </a:bodyPr>
          <a:lstStyle/>
          <a:p>
            <a:r>
              <a:rPr lang="cs-CZ" sz="2000" dirty="0"/>
              <a:t>Výzkumné otázky</a:t>
            </a:r>
          </a:p>
          <a:p>
            <a:endParaRPr lang="cs-CZ" sz="2000" dirty="0"/>
          </a:p>
          <a:p>
            <a:r>
              <a:rPr lang="cs-CZ" sz="2000" dirty="0"/>
              <a:t>Návrhy opatření</a:t>
            </a:r>
          </a:p>
          <a:p>
            <a:endParaRPr lang="cs-CZ" sz="2000" dirty="0"/>
          </a:p>
          <a:p>
            <a:r>
              <a:rPr lang="cs-CZ" sz="2000" dirty="0"/>
              <a:t>Cíl bakalářské práce</a:t>
            </a:r>
          </a:p>
          <a:p>
            <a:endParaRPr lang="cs-CZ" dirty="0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4C415DDA-2676-413C-8636-3E46EB18FA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7925" y="3401303"/>
            <a:ext cx="3485994" cy="34566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9CD5FADB-FB52-448C-9702-2000373C2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8707923" y="-131"/>
            <a:ext cx="3488653" cy="34061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13">
            <a:extLst>
              <a:ext uri="{FF2B5EF4-FFF2-40B4-BE49-F238E27FC236}">
                <a16:creationId xmlns:a16="http://schemas.microsoft.com/office/drawing/2014/main" id="{30F2F495-5DE2-4DF5-8741-3841A9DE4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8707925" y="3406925"/>
            <a:ext cx="3485990" cy="3451076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Rectangle 34">
            <a:extLst>
              <a:ext uri="{FF2B5EF4-FFF2-40B4-BE49-F238E27FC236}">
                <a16:creationId xmlns:a16="http://schemas.microsoft.com/office/drawing/2014/main" id="{6A740D2F-CBAA-486B-B578-F35085ECE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49175" y="-41251"/>
            <a:ext cx="3417103" cy="3499599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43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3A17022-555C-5EAD-2567-B6860CC29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5699356" cy="1453805"/>
          </a:xfrm>
        </p:spPr>
        <p:txBody>
          <a:bodyPr>
            <a:normAutofit/>
          </a:bodyPr>
          <a:lstStyle/>
          <a:p>
            <a:r>
              <a:rPr lang="cs-CZ" sz="3600" dirty="0"/>
              <a:t>Otázky vedoucího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0E7EB7-B081-3267-F12F-2B56BF88F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4" y="2427316"/>
            <a:ext cx="5018636" cy="3513514"/>
          </a:xfrm>
        </p:spPr>
        <p:txBody>
          <a:bodyPr>
            <a:normAutofit/>
          </a:bodyPr>
          <a:lstStyle/>
          <a:p>
            <a:r>
              <a:rPr lang="cs-CZ" sz="2000" dirty="0"/>
              <a:t>Jaká je nevýhoda metody nejbližšího souseda? </a:t>
            </a:r>
          </a:p>
          <a:p>
            <a:r>
              <a:rPr lang="cs-CZ" sz="2000" dirty="0"/>
              <a:t>Proč se v praxi nevyužívá? </a:t>
            </a:r>
          </a:p>
          <a:p>
            <a:r>
              <a:rPr lang="cs-CZ" sz="2000" dirty="0"/>
              <a:t>Proč aplikujete modifikovanou Vogelovu aproximační metodu? </a:t>
            </a:r>
          </a:p>
          <a:p>
            <a:r>
              <a:rPr lang="cs-CZ" sz="2000" dirty="0"/>
              <a:t>Co Vás k tomu vedlo?</a:t>
            </a:r>
          </a:p>
          <a:p>
            <a:endParaRPr lang="cs-CZ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Otázky">
            <a:extLst>
              <a:ext uri="{FF2B5EF4-FFF2-40B4-BE49-F238E27FC236}">
                <a16:creationId xmlns:a16="http://schemas.microsoft.com/office/drawing/2014/main" id="{BB05E148-07A0-7234-A03D-5EC7427F63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8294" y="1685038"/>
            <a:ext cx="3406342" cy="340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747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3A17022-555C-5EAD-2567-B6860CC29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5553566" cy="1453805"/>
          </a:xfrm>
        </p:spPr>
        <p:txBody>
          <a:bodyPr>
            <a:normAutofit/>
          </a:bodyPr>
          <a:lstStyle/>
          <a:p>
            <a:r>
              <a:rPr lang="cs-CZ" sz="3600" dirty="0"/>
              <a:t>Otázky oponenta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0E7EB7-B081-3267-F12F-2B56BF88F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4" y="2427316"/>
            <a:ext cx="5018636" cy="3513514"/>
          </a:xfrm>
        </p:spPr>
        <p:txBody>
          <a:bodyPr>
            <a:normAutofit/>
          </a:bodyPr>
          <a:lstStyle/>
          <a:p>
            <a:r>
              <a:rPr lang="cs-CZ" sz="2000" dirty="0"/>
              <a:t>Jakou jinou metodou lze řešit tento okružní dopravní problém?</a:t>
            </a:r>
          </a:p>
          <a:p>
            <a:endParaRPr lang="cs-CZ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Otázky">
            <a:extLst>
              <a:ext uri="{FF2B5EF4-FFF2-40B4-BE49-F238E27FC236}">
                <a16:creationId xmlns:a16="http://schemas.microsoft.com/office/drawing/2014/main" id="{BB05E148-07A0-7234-A03D-5EC7427F63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8294" y="1685038"/>
            <a:ext cx="3406342" cy="340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790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E4EE8BF-D523-4497-8D9A-BB4AC2F3E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704906-E8D2-FC2A-72A2-AF1B3CE78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208" y="2643989"/>
            <a:ext cx="5316072" cy="157002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z="4000" dirty="0"/>
              <a:t>Děkuji za pozornost</a:t>
            </a:r>
            <a:br>
              <a:rPr lang="en-US" dirty="0"/>
            </a:b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7B624B2-894D-4F7A-B2F3-393D6564D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726335" y="0"/>
            <a:ext cx="3472488" cy="34485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34">
            <a:extLst>
              <a:ext uri="{FF2B5EF4-FFF2-40B4-BE49-F238E27FC236}">
                <a16:creationId xmlns:a16="http://schemas.microsoft.com/office/drawing/2014/main" id="{AE30F03F-004C-4719-9495-388C3B7FA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8740131" y="-13795"/>
            <a:ext cx="3444895" cy="3472489"/>
          </a:xfrm>
          <a:custGeom>
            <a:avLst/>
            <a:gdLst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3484819 w 3484819"/>
              <a:gd name="connsiteY2" fmla="*/ 3430264 h 3430264"/>
              <a:gd name="connsiteX3" fmla="*/ 0 w 3484819"/>
              <a:gd name="connsiteY3" fmla="*/ 3430264 h 3430264"/>
              <a:gd name="connsiteX4" fmla="*/ 0 w 3484819"/>
              <a:gd name="connsiteY4" fmla="*/ 0 h 3430264"/>
              <a:gd name="connsiteX0" fmla="*/ 0 w 3484819"/>
              <a:gd name="connsiteY0" fmla="*/ 0 h 3430264"/>
              <a:gd name="connsiteX1" fmla="*/ 3484819 w 3484819"/>
              <a:gd name="connsiteY1" fmla="*/ 0 h 3430264"/>
              <a:gd name="connsiteX2" fmla="*/ 0 w 3484819"/>
              <a:gd name="connsiteY2" fmla="*/ 3430264 h 3430264"/>
              <a:gd name="connsiteX3" fmla="*/ 0 w 3484819"/>
              <a:gd name="connsiteY3" fmla="*/ 0 h 343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4819" h="3430264">
                <a:moveTo>
                  <a:pt x="0" y="0"/>
                </a:moveTo>
                <a:lnTo>
                  <a:pt x="3484819" y="0"/>
                </a:lnTo>
                <a:lnTo>
                  <a:pt x="0" y="343026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81208F-A90C-4F75-86C9-D42FDDEDF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726335" y="3444897"/>
            <a:ext cx="3465665" cy="34385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CB7AD30-D65C-4325-8C21-558C1A05A0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746203" y="3425029"/>
            <a:ext cx="3432752" cy="3472488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801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0658315-DBAD-CDFF-2B90-5409E69A6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9509356" cy="7897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3000" dirty="0"/>
              <a:t>Motivace a důvody k řešení daného problému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18696F1B-EC12-EA44-55F9-44C67F4EF8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626878"/>
              </p:ext>
            </p:extLst>
          </p:nvPr>
        </p:nvGraphicFramePr>
        <p:xfrm>
          <a:off x="1077364" y="2427316"/>
          <a:ext cx="9509356" cy="35135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4259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5FB65E-A2D6-BD0F-2D02-754C056F8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2873" y="1304022"/>
            <a:ext cx="2407617" cy="780164"/>
          </a:xfrm>
        </p:spPr>
        <p:txBody>
          <a:bodyPr>
            <a:noAutofit/>
          </a:bodyPr>
          <a:lstStyle/>
          <a:p>
            <a:pPr algn="ctr"/>
            <a:r>
              <a:rPr lang="cs-CZ" sz="3600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B67764-BA65-D4D8-916A-15FC97850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4" y="2427316"/>
            <a:ext cx="5018636" cy="39430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Cílem bakalářské práce je racionalizace vybrané distribuční trasy pomocí aplikace vybraných optimalizačních metod a následné snížení nákladů a časové náročnosti při distribuci zboží ve společnosti DK OPEN s.r.o.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Zaškrtnutí">
            <a:extLst>
              <a:ext uri="{FF2B5EF4-FFF2-40B4-BE49-F238E27FC236}">
                <a16:creationId xmlns:a16="http://schemas.microsoft.com/office/drawing/2014/main" id="{159C7C83-18F8-E111-3674-28074E2AEA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01122" y="1323569"/>
            <a:ext cx="3513514" cy="351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101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8D80B0-11C4-26A2-C2E6-3C4291427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1335272"/>
            <a:ext cx="4140096" cy="717664"/>
          </a:xfrm>
        </p:spPr>
        <p:txBody>
          <a:bodyPr>
            <a:normAutofit/>
          </a:bodyPr>
          <a:lstStyle/>
          <a:p>
            <a:r>
              <a:rPr lang="cs-CZ" sz="3600" dirty="0"/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EE99B9-6E18-64BD-C022-99A88026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4" y="2427316"/>
            <a:ext cx="4140096" cy="3513514"/>
          </a:xfrm>
        </p:spPr>
        <p:txBody>
          <a:bodyPr>
            <a:normAutofit/>
          </a:bodyPr>
          <a:lstStyle/>
          <a:p>
            <a:r>
              <a:rPr lang="cs-CZ" sz="2000" dirty="0"/>
              <a:t>Je možné racionalizovat současnou trasu pomocí metod operačního výzkumu?</a:t>
            </a:r>
          </a:p>
          <a:p>
            <a:r>
              <a:rPr lang="cs-CZ" sz="2000" dirty="0"/>
              <a:t>Lze snížit provozní náklady společnosti pomocí racionalizace distribuční trasy?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Peníze">
            <a:extLst>
              <a:ext uri="{FF2B5EF4-FFF2-40B4-BE49-F238E27FC236}">
                <a16:creationId xmlns:a16="http://schemas.microsoft.com/office/drawing/2014/main" id="{B10A66D7-5BB2-77FB-96D1-7882B6EFA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26427" y="1734895"/>
            <a:ext cx="3388209" cy="338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981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A833090-BFAF-7EDB-6841-7181C62AF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4140096" cy="1507375"/>
          </a:xfrm>
        </p:spPr>
        <p:txBody>
          <a:bodyPr>
            <a:normAutofit/>
          </a:bodyPr>
          <a:lstStyle/>
          <a:p>
            <a:r>
              <a:rPr lang="cs-CZ" sz="3600" dirty="0"/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BB603E-A88B-0C62-7D5B-B0E510901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4" y="2427316"/>
            <a:ext cx="4140096" cy="3513514"/>
          </a:xfrm>
        </p:spPr>
        <p:txBody>
          <a:bodyPr>
            <a:normAutofit/>
          </a:bodyPr>
          <a:lstStyle/>
          <a:p>
            <a:r>
              <a:rPr lang="pl-PL" sz="2000" dirty="0"/>
              <a:t>Odborná literatura a články z oblasti logistiky</a:t>
            </a:r>
          </a:p>
          <a:p>
            <a:r>
              <a:rPr lang="pl-PL" sz="2000" dirty="0"/>
              <a:t>Praktické zkušenosti</a:t>
            </a:r>
          </a:p>
          <a:p>
            <a:r>
              <a:rPr lang="pl-PL" sz="2000" dirty="0"/>
              <a:t>Metody z operačního výzkumu</a:t>
            </a:r>
          </a:p>
          <a:p>
            <a:endParaRPr lang="cs-CZ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Knihy">
            <a:extLst>
              <a:ext uri="{FF2B5EF4-FFF2-40B4-BE49-F238E27FC236}">
                <a16:creationId xmlns:a16="http://schemas.microsoft.com/office/drawing/2014/main" id="{3F49D888-4EBA-FE9B-F5AF-D5958F2E7C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8294" y="1725829"/>
            <a:ext cx="3406342" cy="340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30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33F08C2-383D-E1FF-DD1F-EF7B69170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4140096" cy="1507375"/>
          </a:xfrm>
        </p:spPr>
        <p:txBody>
          <a:bodyPr>
            <a:normAutofit/>
          </a:bodyPr>
          <a:lstStyle/>
          <a:p>
            <a:r>
              <a:rPr lang="cs-CZ" sz="3600" dirty="0"/>
              <a:t>Diskuse výsledků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C0F664-BF14-C86B-02CF-525860E78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4" y="2427316"/>
            <a:ext cx="5018636" cy="35135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Je možné racionalizovat současnou trasu pomocí metod operačního výzkumu?</a:t>
            </a:r>
            <a:endParaRPr lang="cs-CZ" dirty="0"/>
          </a:p>
          <a:p>
            <a:r>
              <a:rPr lang="cs-CZ" sz="2000" dirty="0"/>
              <a:t>Metoda nejbližšího souseda</a:t>
            </a:r>
          </a:p>
          <a:p>
            <a:r>
              <a:rPr lang="cs-CZ" sz="2000" dirty="0"/>
              <a:t>Modifikovaná Vogelova aproximační metoda</a:t>
            </a:r>
          </a:p>
          <a:p>
            <a:endParaRPr lang="cs-CZ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Chat">
            <a:extLst>
              <a:ext uri="{FF2B5EF4-FFF2-40B4-BE49-F238E27FC236}">
                <a16:creationId xmlns:a16="http://schemas.microsoft.com/office/drawing/2014/main" id="{D810576E-63F5-52A8-D7B1-2DF7E5F9B1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26427" y="1734895"/>
            <a:ext cx="3388209" cy="338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825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17" name="Zástupný obsah 8">
            <a:extLst>
              <a:ext uri="{FF2B5EF4-FFF2-40B4-BE49-F238E27FC236}">
                <a16:creationId xmlns:a16="http://schemas.microsoft.com/office/drawing/2014/main" id="{34FF2682-9A40-DE70-C978-56706F3398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1710037"/>
              </p:ext>
            </p:extLst>
          </p:nvPr>
        </p:nvGraphicFramePr>
        <p:xfrm>
          <a:off x="926432" y="1053153"/>
          <a:ext cx="10008895" cy="4882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9944">
                  <a:extLst>
                    <a:ext uri="{9D8B030D-6E8A-4147-A177-3AD203B41FA5}">
                      <a16:colId xmlns:a16="http://schemas.microsoft.com/office/drawing/2014/main" val="1098904255"/>
                    </a:ext>
                  </a:extLst>
                </a:gridCol>
                <a:gridCol w="2692303">
                  <a:extLst>
                    <a:ext uri="{9D8B030D-6E8A-4147-A177-3AD203B41FA5}">
                      <a16:colId xmlns:a16="http://schemas.microsoft.com/office/drawing/2014/main" val="4187006992"/>
                    </a:ext>
                  </a:extLst>
                </a:gridCol>
                <a:gridCol w="2308325">
                  <a:extLst>
                    <a:ext uri="{9D8B030D-6E8A-4147-A177-3AD203B41FA5}">
                      <a16:colId xmlns:a16="http://schemas.microsoft.com/office/drawing/2014/main" val="1866766353"/>
                    </a:ext>
                  </a:extLst>
                </a:gridCol>
                <a:gridCol w="2308323">
                  <a:extLst>
                    <a:ext uri="{9D8B030D-6E8A-4147-A177-3AD203B41FA5}">
                      <a16:colId xmlns:a16="http://schemas.microsoft.com/office/drawing/2014/main" val="2252942104"/>
                    </a:ext>
                  </a:extLst>
                </a:gridCol>
              </a:tblGrid>
              <a:tr h="1056305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 dirty="0">
                          <a:effectLst/>
                        </a:rPr>
                        <a:t>Linka Bystřice II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10" marR="6581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 dirty="0">
                          <a:effectLst/>
                        </a:rPr>
                        <a:t>Celková vzdálenost (Km)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10" marR="6581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 dirty="0">
                          <a:effectLst/>
                        </a:rPr>
                        <a:t>Doba jízdy (h)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10" marR="6581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 dirty="0">
                          <a:effectLst/>
                        </a:rPr>
                        <a:t>Doba trasy s nakládkou a vykládkou (h)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10" marR="65810" marT="0" marB="0"/>
                </a:tc>
                <a:extLst>
                  <a:ext uri="{0D108BD9-81ED-4DB2-BD59-A6C34878D82A}">
                    <a16:rowId xmlns:a16="http://schemas.microsoft.com/office/drawing/2014/main" val="330363702"/>
                  </a:ext>
                </a:extLst>
              </a:tr>
              <a:tr h="529828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 dirty="0">
                          <a:effectLst/>
                        </a:rPr>
                        <a:t>Původní trasa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10" marR="6581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>
                          <a:effectLst/>
                        </a:rPr>
                        <a:t>174,7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10" marR="6581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>
                          <a:effectLst/>
                        </a:rPr>
                        <a:t>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10" marR="6581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>
                          <a:effectLst/>
                        </a:rPr>
                        <a:t>7,67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10" marR="65810" marT="0" marB="0"/>
                </a:tc>
                <a:extLst>
                  <a:ext uri="{0D108BD9-81ED-4DB2-BD59-A6C34878D82A}">
                    <a16:rowId xmlns:a16="http://schemas.microsoft.com/office/drawing/2014/main" val="1814628824"/>
                  </a:ext>
                </a:extLst>
              </a:tr>
              <a:tr h="131954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 dirty="0">
                          <a:effectLst/>
                        </a:rPr>
                        <a:t>Trasa Bystřice II po aplikaci metody nejbližšího souseda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10" marR="6581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 dirty="0">
                          <a:effectLst/>
                        </a:rPr>
                        <a:t>124,7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10" marR="6581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>
                          <a:effectLst/>
                        </a:rPr>
                        <a:t>2,08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10" marR="6581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>
                          <a:effectLst/>
                        </a:rPr>
                        <a:t>6,75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10" marR="65810" marT="0" marB="0"/>
                </a:tc>
                <a:extLst>
                  <a:ext uri="{0D108BD9-81ED-4DB2-BD59-A6C34878D82A}">
                    <a16:rowId xmlns:a16="http://schemas.microsoft.com/office/drawing/2014/main" val="1997970097"/>
                  </a:ext>
                </a:extLst>
              </a:tr>
              <a:tr h="1846019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>
                          <a:effectLst/>
                        </a:rPr>
                        <a:t>Trasa Bystřice II po aplikaci modifikované Vogelovy aproximační metody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10" marR="6581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 dirty="0">
                          <a:effectLst/>
                        </a:rPr>
                        <a:t>161,4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10" marR="6581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 dirty="0">
                          <a:effectLst/>
                        </a:rPr>
                        <a:t>2, 67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10" marR="6581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 dirty="0">
                          <a:effectLst/>
                        </a:rPr>
                        <a:t>7,33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10" marR="65810" marT="0" marB="0"/>
                </a:tc>
                <a:extLst>
                  <a:ext uri="{0D108BD9-81ED-4DB2-BD59-A6C34878D82A}">
                    <a16:rowId xmlns:a16="http://schemas.microsoft.com/office/drawing/2014/main" val="1966721766"/>
                  </a:ext>
                </a:extLst>
              </a:tr>
            </a:tbl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2CC6C94F-C6AD-F16B-D9B5-082791579000}"/>
              </a:ext>
            </a:extLst>
          </p:cNvPr>
          <p:cNvSpPr txBox="1"/>
          <p:nvPr/>
        </p:nvSpPr>
        <p:spPr>
          <a:xfrm>
            <a:off x="926432" y="6212362"/>
            <a:ext cx="8442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Racionalizace původní trasy pomocí metod z operačního výzkumu (Autor, 2023)</a:t>
            </a:r>
          </a:p>
        </p:txBody>
      </p:sp>
    </p:spTree>
    <p:extLst>
      <p:ext uri="{BB962C8B-B14F-4D97-AF65-F5344CB8AC3E}">
        <p14:creationId xmlns:p14="http://schemas.microsoft.com/office/powerpoint/2010/main" val="1004791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33F08C2-383D-E1FF-DD1F-EF7B69170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4140096" cy="1507375"/>
          </a:xfrm>
        </p:spPr>
        <p:txBody>
          <a:bodyPr>
            <a:normAutofit/>
          </a:bodyPr>
          <a:lstStyle/>
          <a:p>
            <a:r>
              <a:rPr lang="cs-CZ" sz="3600" dirty="0"/>
              <a:t>Diskuse výsledků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C0F664-BF14-C86B-02CF-525860E78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4" y="2427316"/>
            <a:ext cx="5018636" cy="35135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Lze snížit provozní náklady společnosti pomocí racionalizace distribuční trasy?</a:t>
            </a:r>
            <a:endParaRPr lang="cs-CZ" dirty="0"/>
          </a:p>
          <a:p>
            <a:r>
              <a:rPr lang="cs-CZ" sz="2000" dirty="0"/>
              <a:t>Metoda nejbližšího souseda</a:t>
            </a:r>
          </a:p>
          <a:p>
            <a:r>
              <a:rPr lang="cs-CZ" sz="2000" dirty="0"/>
              <a:t>Modifikovaná Vogelova aproximační metoda</a:t>
            </a:r>
          </a:p>
          <a:p>
            <a:endParaRPr lang="cs-CZ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Chat">
            <a:extLst>
              <a:ext uri="{FF2B5EF4-FFF2-40B4-BE49-F238E27FC236}">
                <a16:creationId xmlns:a16="http://schemas.microsoft.com/office/drawing/2014/main" id="{D810576E-63F5-52A8-D7B1-2DF7E5F9B1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26427" y="1734895"/>
            <a:ext cx="3388209" cy="338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097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08D0E331-3202-E7AF-4E9C-8187F83F2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423491"/>
              </p:ext>
            </p:extLst>
          </p:nvPr>
        </p:nvGraphicFramePr>
        <p:xfrm>
          <a:off x="950496" y="1227222"/>
          <a:ext cx="10130589" cy="44637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6863">
                  <a:extLst>
                    <a:ext uri="{9D8B030D-6E8A-4147-A177-3AD203B41FA5}">
                      <a16:colId xmlns:a16="http://schemas.microsoft.com/office/drawing/2014/main" val="3219222984"/>
                    </a:ext>
                  </a:extLst>
                </a:gridCol>
                <a:gridCol w="3376863">
                  <a:extLst>
                    <a:ext uri="{9D8B030D-6E8A-4147-A177-3AD203B41FA5}">
                      <a16:colId xmlns:a16="http://schemas.microsoft.com/office/drawing/2014/main" val="2094369344"/>
                    </a:ext>
                  </a:extLst>
                </a:gridCol>
                <a:gridCol w="3376863">
                  <a:extLst>
                    <a:ext uri="{9D8B030D-6E8A-4147-A177-3AD203B41FA5}">
                      <a16:colId xmlns:a16="http://schemas.microsoft.com/office/drawing/2014/main" val="2656470494"/>
                    </a:ext>
                  </a:extLst>
                </a:gridCol>
              </a:tblGrid>
              <a:tr h="97232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 dirty="0">
                          <a:effectLst/>
                        </a:rPr>
                        <a:t>Linka Bystřice II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>
                          <a:effectLst/>
                        </a:rPr>
                        <a:t>Denní úspora nákladů (Kč)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>
                          <a:effectLst/>
                        </a:rPr>
                        <a:t>Roční úspora nákladů (Kč)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8521206"/>
                  </a:ext>
                </a:extLst>
              </a:tr>
              <a:tr h="1487905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 dirty="0">
                          <a:effectLst/>
                        </a:rPr>
                        <a:t>Trasa Bystřice II po aplikaci metody nejbližšího souseda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 dirty="0">
                          <a:effectLst/>
                        </a:rPr>
                        <a:t>474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>
                          <a:effectLst/>
                        </a:rPr>
                        <a:t>118 500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4205934"/>
                  </a:ext>
                </a:extLst>
              </a:tr>
              <a:tr h="2003486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>
                          <a:effectLst/>
                        </a:rPr>
                        <a:t>Trasa Bystřice II po aplikaci modifikované Vogelovy aproximační metody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 dirty="0">
                          <a:effectLst/>
                        </a:rPr>
                        <a:t>173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</a:pPr>
                      <a:r>
                        <a:rPr lang="cs-CZ" sz="1800" dirty="0">
                          <a:effectLst/>
                        </a:rPr>
                        <a:t>43 250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6109525"/>
                  </a:ext>
                </a:extLst>
              </a:tr>
            </a:tbl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1121FF76-4667-1E84-9612-FB8F484F6C12}"/>
              </a:ext>
            </a:extLst>
          </p:cNvPr>
          <p:cNvSpPr txBox="1"/>
          <p:nvPr/>
        </p:nvSpPr>
        <p:spPr>
          <a:xfrm>
            <a:off x="950496" y="6089802"/>
            <a:ext cx="443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Úspora provozních nákladů (Autor, 2023)</a:t>
            </a:r>
          </a:p>
        </p:txBody>
      </p:sp>
    </p:spTree>
    <p:extLst>
      <p:ext uri="{BB962C8B-B14F-4D97-AF65-F5344CB8AC3E}">
        <p14:creationId xmlns:p14="http://schemas.microsoft.com/office/powerpoint/2010/main" val="3478643213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AnalogousFromLightSeedRightStep">
      <a:dk1>
        <a:srgbClr val="000000"/>
      </a:dk1>
      <a:lt1>
        <a:srgbClr val="FFFFFF"/>
      </a:lt1>
      <a:dk2>
        <a:srgbClr val="412524"/>
      </a:dk2>
      <a:lt2>
        <a:srgbClr val="E2E8E8"/>
      </a:lt2>
      <a:accent1>
        <a:srgbClr val="C69896"/>
      </a:accent1>
      <a:accent2>
        <a:srgbClr val="BA9A7F"/>
      </a:accent2>
      <a:accent3>
        <a:srgbClr val="AAA480"/>
      </a:accent3>
      <a:accent4>
        <a:srgbClr val="9AAA74"/>
      </a:accent4>
      <a:accent5>
        <a:srgbClr val="8FAC82"/>
      </a:accent5>
      <a:accent6>
        <a:srgbClr val="78B07E"/>
      </a:accent6>
      <a:hlink>
        <a:srgbClr val="568D8F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2700</TotalTime>
  <Words>354</Words>
  <Application>Microsoft Office PowerPoint</Application>
  <PresentationFormat>Širokoúhlá obrazovka</PresentationFormat>
  <Paragraphs>71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Avenir Next LT Pro</vt:lpstr>
      <vt:lpstr>Avenir Next LT Pro Light</vt:lpstr>
      <vt:lpstr>Times New Roman</vt:lpstr>
      <vt:lpstr>BlocksVTI</vt:lpstr>
      <vt:lpstr>Racionalizace distribuční trasy ve vybraném podniku</vt:lpstr>
      <vt:lpstr>Motivace a důvody k řešení daného problému</vt:lpstr>
      <vt:lpstr>Cíl práce</vt:lpstr>
      <vt:lpstr>Výzkumné otázky</vt:lpstr>
      <vt:lpstr>Použité metody</vt:lpstr>
      <vt:lpstr>Diskuse výsledků</vt:lpstr>
      <vt:lpstr>Prezentace aplikace PowerPoint</vt:lpstr>
      <vt:lpstr>Diskuse výsledků</vt:lpstr>
      <vt:lpstr>Prezentace aplikace PowerPoint</vt:lpstr>
      <vt:lpstr>Návrhy opatření</vt:lpstr>
      <vt:lpstr>Závěrečné shrnutí</vt:lpstr>
      <vt:lpstr>Otázky vedoucího práce</vt:lpstr>
      <vt:lpstr>Otázky oponenta práce</vt:lpstr>
      <vt:lpstr>Děkuji za pozornost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distribuční trasy ve vybraném podniku</dc:title>
  <dc:creator>Vojtěch Jasanský</dc:creator>
  <cp:lastModifiedBy>Vojtěch Jasanský</cp:lastModifiedBy>
  <cp:revision>1</cp:revision>
  <dcterms:created xsi:type="dcterms:W3CDTF">2023-06-10T09:08:13Z</dcterms:created>
  <dcterms:modified xsi:type="dcterms:W3CDTF">2023-06-12T06:08:13Z</dcterms:modified>
</cp:coreProperties>
</file>