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78" d="100"/>
          <a:sy n="78" d="100"/>
        </p:scale>
        <p:origin x="83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7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62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2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81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1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00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7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73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6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98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79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20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A2AB75-F93B-4989-BC5A-911EADDA519D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F3CA74-1CE2-4963-8C12-8CDEBFBC5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98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BD470-6D93-787B-CC5F-942DE1593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641753"/>
            <a:ext cx="6815669" cy="1644244"/>
          </a:xfrm>
        </p:spPr>
        <p:txBody>
          <a:bodyPr/>
          <a:lstStyle/>
          <a:p>
            <a:r>
              <a:rPr lang="cs-CZ" sz="3600" dirty="0"/>
              <a:t>DŮM PRO SENIORY S PEČOVATELSKOU SLUŽBOU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D4610D-8883-7E7D-6796-F8CC75AE7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72004"/>
            <a:ext cx="6815669" cy="1729837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cs-CZ" sz="1400" dirty="0"/>
              <a:t>Kvalifikační práce:		bakalářská práce</a:t>
            </a:r>
          </a:p>
          <a:p>
            <a:pPr algn="l">
              <a:spcAft>
                <a:spcPts val="0"/>
              </a:spcAft>
            </a:pPr>
            <a:r>
              <a:rPr lang="cs-CZ" sz="1400" dirty="0"/>
              <a:t>Vypracovala:			SÁRA HABERMANNOVÁ</a:t>
            </a:r>
          </a:p>
          <a:p>
            <a:pPr algn="l">
              <a:spcAft>
                <a:spcPts val="0"/>
              </a:spcAft>
            </a:pPr>
            <a:r>
              <a:rPr lang="cs-CZ" sz="1400" dirty="0"/>
              <a:t>Vedoucí práce: 		Ing. ZUZANA KRAMÁŘOVÁ, Ph.D.</a:t>
            </a:r>
          </a:p>
          <a:p>
            <a:pPr algn="l">
              <a:spcAft>
                <a:spcPts val="0"/>
              </a:spcAft>
            </a:pPr>
            <a:r>
              <a:rPr lang="cs-CZ" sz="1400" dirty="0"/>
              <a:t>Datum zpracování práce: 	06/2023</a:t>
            </a:r>
          </a:p>
          <a:p>
            <a:pPr algn="l">
              <a:spcAft>
                <a:spcPts val="0"/>
              </a:spcAft>
            </a:pPr>
            <a:r>
              <a:rPr lang="cs-CZ" sz="1400" dirty="0"/>
              <a:t>Název školy:			Vysoká škola technická a ekonomická v Českých Budějovicích</a:t>
            </a:r>
          </a:p>
          <a:p>
            <a:pPr algn="l">
              <a:spcAft>
                <a:spcPts val="0"/>
              </a:spcAft>
            </a:pPr>
            <a:r>
              <a:rPr lang="cs-CZ" sz="1400" dirty="0"/>
              <a:t>Ústav:				technicko - technologický</a:t>
            </a:r>
          </a:p>
          <a:p>
            <a:pPr algn="l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51BD8C-19DA-3D30-AC7B-2952295E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44" y="4436922"/>
            <a:ext cx="744907" cy="7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70C67-58B1-41B2-20F5-7F4D04E1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3255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FA74C-9CA4-0252-684A-A450E491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LOKALIZACE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071B42-99A3-A593-38D1-063EC921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Název a účel využití stavby</a:t>
            </a:r>
          </a:p>
          <a:p>
            <a:r>
              <a:rPr lang="cs-CZ" sz="1800" dirty="0"/>
              <a:t>Seznámení s umístěním objektu DPS a jeho okolím</a:t>
            </a:r>
          </a:p>
          <a:p>
            <a:r>
              <a:rPr lang="cs-CZ" sz="1800" dirty="0"/>
              <a:t>Výběr tématu dle vlastní zkušenosti z praxe</a:t>
            </a:r>
          </a:p>
          <a:p>
            <a:r>
              <a:rPr lang="cs-CZ" sz="1800" dirty="0"/>
              <a:t>Cíl práce a výzkumné otázky:</a:t>
            </a:r>
          </a:p>
          <a:p>
            <a:pPr marL="0" indent="0">
              <a:buNone/>
            </a:pPr>
            <a:r>
              <a:rPr lang="cs-CZ" sz="1800" dirty="0"/>
              <a:t>	1) Úprava dispozičního řešení 3NP na uzavřené oddělení pro klienty s Alzheimerovou chorobou 		včetně úpravy okolí objektu</a:t>
            </a:r>
          </a:p>
          <a:p>
            <a:pPr marL="0" indent="0">
              <a:buNone/>
            </a:pPr>
            <a:r>
              <a:rPr lang="cs-CZ" sz="1800" dirty="0"/>
              <a:t>	2) Úprava dispozičního řešení 1NP na prostory s chráněnými dílnami pro klienty domu pro seniory i 	další veřejnost</a:t>
            </a:r>
          </a:p>
        </p:txBody>
      </p:sp>
    </p:spTree>
    <p:extLst>
      <p:ext uri="{BB962C8B-B14F-4D97-AF65-F5344CB8AC3E}">
        <p14:creationId xmlns:p14="http://schemas.microsoft.com/office/powerpoint/2010/main" val="153085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3C068-2188-F088-2D00-E9F5D509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LOKALIZACE,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E00D72-20DE-29AA-7175-18200FF5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Popis novostavby a její umístění.</a:t>
            </a:r>
          </a:p>
          <a:p>
            <a:r>
              <a:rPr lang="cs-CZ" sz="1800" dirty="0"/>
              <a:t>Rozloha pozemku a zastavěná plocha</a:t>
            </a:r>
          </a:p>
          <a:p>
            <a:r>
              <a:rPr lang="cs-CZ" sz="1800" dirty="0"/>
              <a:t>Řešení vjezdu na pozemek.</a:t>
            </a:r>
          </a:p>
          <a:p>
            <a:r>
              <a:rPr lang="cs-CZ" sz="1800" dirty="0"/>
              <a:t>Umístění objektu a jeho vazeb na objekt.</a:t>
            </a:r>
          </a:p>
          <a:p>
            <a:r>
              <a:rPr lang="cs-CZ" sz="1800" dirty="0"/>
              <a:t>Okolní zástavba DPS.</a:t>
            </a:r>
          </a:p>
          <a:p>
            <a:r>
              <a:rPr lang="cs-CZ" sz="1800" dirty="0"/>
              <a:t>Služby, dopravní a technická infrastruktura u řešeného objektu.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6035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28364-7C42-2699-6648-5BD3C067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LOKALIZACE, SITUACE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02F94F-ADF5-1BE4-3238-937BBC684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6" y="2617470"/>
            <a:ext cx="3933656" cy="3223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2AEA34-0653-F116-79F1-5D88A0FE7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12" y="2617470"/>
            <a:ext cx="4696132" cy="3223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CE1F6-7CA2-A7CF-4744-677AB968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DISPOZIČNÍ ŘEŠENÍ + VIZUALIZACE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E0CFE-1165-29EB-C93F-7B9E18E7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Tvar objektu a popis jednotlivých podlažích.</a:t>
            </a:r>
          </a:p>
          <a:p>
            <a:r>
              <a:rPr lang="cs-CZ" sz="1800" dirty="0"/>
              <a:t>Vstup do objektu a propojení jednotlivých podlaží</a:t>
            </a:r>
          </a:p>
          <a:p>
            <a:r>
              <a:rPr lang="cs-CZ" sz="1800" dirty="0"/>
              <a:t>1.PP – technické místnosti, sklady.</a:t>
            </a:r>
          </a:p>
          <a:p>
            <a:r>
              <a:rPr lang="cs-CZ" sz="1800" dirty="0"/>
              <a:t>1.NP – lékař, sesterna, prádelna, sušárna, knihovna a posluchárna.</a:t>
            </a:r>
          </a:p>
          <a:p>
            <a:r>
              <a:rPr lang="cs-CZ" sz="1800" dirty="0"/>
              <a:t>2.NP a 3.NP – bytové jednotky včetně skladů.</a:t>
            </a:r>
          </a:p>
        </p:txBody>
      </p:sp>
    </p:spTree>
    <p:extLst>
      <p:ext uri="{BB962C8B-B14F-4D97-AF65-F5344CB8AC3E}">
        <p14:creationId xmlns:p14="http://schemas.microsoft.com/office/powerpoint/2010/main" val="329081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67CB9-ACFF-738C-373F-CA843A40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STAVEBNĚ KONSTRUKČNÍ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05945-2B23-1DC2-8641-572497C82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Základové konstrukce – betonové pasy + ŽB deska</a:t>
            </a:r>
          </a:p>
          <a:p>
            <a:r>
              <a:rPr lang="cs-CZ" sz="1800" dirty="0"/>
              <a:t>Nosná konstrukce – stěnový systém, keramické cihly POROTHERM</a:t>
            </a:r>
          </a:p>
          <a:p>
            <a:r>
              <a:rPr lang="cs-CZ" sz="1800" dirty="0"/>
              <a:t>Stropní konstrukce – panely SPIROLL</a:t>
            </a:r>
          </a:p>
          <a:p>
            <a:r>
              <a:rPr lang="cs-CZ" sz="1800" dirty="0"/>
              <a:t>Schodiště – </a:t>
            </a:r>
            <a:r>
              <a:rPr lang="cs-CZ" sz="1800" dirty="0" err="1"/>
              <a:t>prefa</a:t>
            </a:r>
            <a:r>
              <a:rPr lang="cs-CZ" sz="1800" dirty="0"/>
              <a:t> ŽB schodiště</a:t>
            </a:r>
          </a:p>
          <a:p>
            <a:r>
              <a:rPr lang="cs-CZ" sz="1800" dirty="0"/>
              <a:t>Střecha – jednoplášťová střecha</a:t>
            </a:r>
          </a:p>
          <a:p>
            <a:r>
              <a:rPr lang="cs-CZ" sz="1800" dirty="0"/>
              <a:t>Vnější výplně otvorů – AL dveře a okna</a:t>
            </a:r>
          </a:p>
          <a:p>
            <a:r>
              <a:rPr lang="cs-CZ" sz="1800" dirty="0"/>
              <a:t>Fasáda – čedičová vlna a silikátová omítka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4239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B8A9A-373A-BB3A-1943-5011C398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1. VÝZKUMNÁ OTÁZKA_ÚPRAVA DISPOZICE 3.NP + OKOLÍ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C1E63-C10F-A5AB-B6C5-38B283B2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i="1" dirty="0"/>
              <a:t>Úprava dispozičního řešení 3NP na uzavřené oddělení pro klienty s Alzheimerovou chorobou včetně úpravy okolí objektu</a:t>
            </a:r>
          </a:p>
          <a:p>
            <a:r>
              <a:rPr lang="cs-CZ" sz="1800" dirty="0"/>
              <a:t>Řešení dispozičního řešení</a:t>
            </a:r>
          </a:p>
          <a:p>
            <a:r>
              <a:rPr lang="cs-CZ" sz="1800" dirty="0"/>
              <a:t>Rozdělení bytových jednotek na jednotlivé pokoje pro klienty</a:t>
            </a:r>
          </a:p>
          <a:p>
            <a:r>
              <a:rPr lang="cs-CZ" sz="1800" dirty="0"/>
              <a:t>Úprava příček a výplní otvorů</a:t>
            </a:r>
          </a:p>
          <a:p>
            <a:r>
              <a:rPr lang="cs-CZ" sz="1800" dirty="0"/>
              <a:t>Úprava středního traktu</a:t>
            </a:r>
          </a:p>
          <a:p>
            <a:r>
              <a:rPr lang="cs-CZ" sz="1800" dirty="0"/>
              <a:t>Revitalizace zahrady pro uspokojení klientů</a:t>
            </a:r>
          </a:p>
          <a:p>
            <a:r>
              <a:rPr lang="cs-CZ" sz="1800" dirty="0"/>
              <a:t>Výsadba rostlin, keřů, stromů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9624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87075-20B9-95A7-633F-9CC8F579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2.VÝZKUMNÁ OTÁZKA_ÚPRAVA DISPOZICE 1.NP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C7B96-C0BB-DE4D-BE92-EFC2C32D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i="1" dirty="0"/>
              <a:t>Úprava dispozičního řešení 1NP na prostory s chráněnými dílnami pro klienty domu pro seniory i další veřejnost </a:t>
            </a:r>
          </a:p>
          <a:p>
            <a:r>
              <a:rPr lang="cs-CZ" sz="1800" dirty="0"/>
              <a:t>Úprava vnitřních příček</a:t>
            </a:r>
          </a:p>
          <a:p>
            <a:r>
              <a:rPr lang="cs-CZ" sz="1800" dirty="0"/>
              <a:t>Rozmístění jednotlivých místností dle potřeby klientů a veřejnosti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1123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4DAF4-373D-0159-414C-210CE6AA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DOPLŇUJÍCÍ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A9B07-4A9D-E2B9-11AB-423FF235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1) Popište blíže materiálové toky zásobování včetně expedice výrobků u chráněných dílen. Zároveň zhodnoťte, zda je vaše řešení u novostavby bez střetů s ostatními provozy</a:t>
            </a:r>
          </a:p>
          <a:p>
            <a:r>
              <a:rPr lang="cs-CZ" sz="1800" dirty="0"/>
              <a:t>2) Zdůvodněte výběr svého tématu a uveďte jaké další obdobné služby pro seniory poskytuje Havlíčkův Brod. Zároveň zhodnoťte, zda by projekt byl z hlediska množství služeb </a:t>
            </a:r>
          </a:p>
          <a:p>
            <a:r>
              <a:rPr lang="cs-CZ" sz="1800" dirty="0"/>
              <a:t>3) Jaké orientační prvky v domě pro seniory bude nutno instalovat pro nevidomé seniory?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0118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1148</TotalTime>
  <Words>457</Words>
  <Application>Microsoft Office PowerPoint</Application>
  <PresentationFormat>Širokoúhlá obrazovka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Organika</vt:lpstr>
      <vt:lpstr>DŮM PRO SENIORY S PEČOVATELSKOU SLUŽBOU</vt:lpstr>
      <vt:lpstr>LOKALIZACE PROJEKTU</vt:lpstr>
      <vt:lpstr>LOKALIZACE, SITUACE</vt:lpstr>
      <vt:lpstr>LOKALIZACE, SITUACE</vt:lpstr>
      <vt:lpstr>DISPOZIČNÍ ŘEŠENÍ + VIZUALIZACE</vt:lpstr>
      <vt:lpstr>STAVEBNĚ KONSTRUKČNÍ ŘEŠENÍ</vt:lpstr>
      <vt:lpstr>1. VÝZKUMNÁ OTÁZKA_ÚPRAVA DISPOZICE 3.NP + OKOLÍ OBJEKTU</vt:lpstr>
      <vt:lpstr>2.VÝZKUMNÁ OTÁZKA_ÚPRAVA DISPOZICE 1.NP</vt:lpstr>
      <vt:lpstr>DOPLŇUJÍCÍ DOTAZY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DŮM PRO SENIORY S PEČOVATELSKOU SLUŽBOU</dc:title>
  <dc:creator>Sára Habermannová</dc:creator>
  <cp:lastModifiedBy>Sára Habermannová</cp:lastModifiedBy>
  <cp:revision>4</cp:revision>
  <dcterms:created xsi:type="dcterms:W3CDTF">2022-05-12T11:31:36Z</dcterms:created>
  <dcterms:modified xsi:type="dcterms:W3CDTF">2023-06-13T19:28:28Z</dcterms:modified>
</cp:coreProperties>
</file>