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76" r:id="rId4"/>
    <p:sldId id="282" r:id="rId5"/>
    <p:sldId id="283" r:id="rId6"/>
    <p:sldId id="299" r:id="rId7"/>
    <p:sldId id="300" r:id="rId8"/>
    <p:sldId id="301" r:id="rId9"/>
    <p:sldId id="310" r:id="rId10"/>
    <p:sldId id="303" r:id="rId11"/>
    <p:sldId id="307" r:id="rId12"/>
    <p:sldId id="260" r:id="rId13"/>
    <p:sldId id="308" r:id="rId14"/>
    <p:sldId id="30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7A7"/>
    <a:srgbClr val="FFE6A7"/>
    <a:srgbClr val="000000"/>
    <a:srgbClr val="FFFFFF"/>
    <a:srgbClr val="FF6D6D"/>
    <a:srgbClr val="58C324"/>
    <a:srgbClr val="85B429"/>
    <a:srgbClr val="B1BD37"/>
    <a:srgbClr val="357F0A"/>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9639E9-6B19-41ED-95B6-FA506F1ECD3C}" v="109" dt="2023-06-13T21:23:32.470"/>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990"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el Ferling" userId="518e839d-20b3-4d5a-8e9c-1cb3922d7eda" providerId="ADAL" clId="{0F8713BF-A69D-4C48-8478-C3EAEC7A2D1D}"/>
    <pc:docChg chg="undo redo custSel addSld delSld modSld">
      <pc:chgData name="Pavel Ferling" userId="518e839d-20b3-4d5a-8e9c-1cb3922d7eda" providerId="ADAL" clId="{0F8713BF-A69D-4C48-8478-C3EAEC7A2D1D}" dt="2021-05-23T14:43:48.878" v="7885" actId="1076"/>
      <pc:docMkLst>
        <pc:docMk/>
      </pc:docMkLst>
      <pc:sldChg chg="modSp mod">
        <pc:chgData name="Pavel Ferling" userId="518e839d-20b3-4d5a-8e9c-1cb3922d7eda" providerId="ADAL" clId="{0F8713BF-A69D-4C48-8478-C3EAEC7A2D1D}" dt="2021-05-12T20:41:12.673" v="7595" actId="1076"/>
        <pc:sldMkLst>
          <pc:docMk/>
          <pc:sldMk cId="38896575" sldId="256"/>
        </pc:sldMkLst>
        <pc:spChg chg="mod">
          <ac:chgData name="Pavel Ferling" userId="518e839d-20b3-4d5a-8e9c-1cb3922d7eda" providerId="ADAL" clId="{0F8713BF-A69D-4C48-8478-C3EAEC7A2D1D}" dt="2021-05-12T20:41:12.673" v="7595" actId="1076"/>
          <ac:spMkLst>
            <pc:docMk/>
            <pc:sldMk cId="38896575" sldId="256"/>
            <ac:spMk id="2" creationId="{5C4EEFDA-39B6-4E45-9C04-A6EE2550B2DE}"/>
          </ac:spMkLst>
        </pc:spChg>
        <pc:spChg chg="mod">
          <ac:chgData name="Pavel Ferling" userId="518e839d-20b3-4d5a-8e9c-1cb3922d7eda" providerId="ADAL" clId="{0F8713BF-A69D-4C48-8478-C3EAEC7A2D1D}" dt="2021-05-12T07:29:20.844" v="86" actId="20577"/>
          <ac:spMkLst>
            <pc:docMk/>
            <pc:sldMk cId="38896575" sldId="256"/>
            <ac:spMk id="4" creationId="{351FD500-0C3A-4282-B64F-CA0EC74BB841}"/>
          </ac:spMkLst>
        </pc:spChg>
        <pc:spChg chg="mod">
          <ac:chgData name="Pavel Ferling" userId="518e839d-20b3-4d5a-8e9c-1cb3922d7eda" providerId="ADAL" clId="{0F8713BF-A69D-4C48-8478-C3EAEC7A2D1D}" dt="2021-05-12T07:28:28.773" v="76" actId="1076"/>
          <ac:spMkLst>
            <pc:docMk/>
            <pc:sldMk cId="38896575" sldId="256"/>
            <ac:spMk id="6" creationId="{4EAED035-D3CC-4B85-9DDF-6FDD5C8223BE}"/>
          </ac:spMkLst>
        </pc:spChg>
      </pc:sldChg>
      <pc:sldChg chg="addSp delSp modSp mod setBg setClrOvrMap">
        <pc:chgData name="Pavel Ferling" userId="518e839d-20b3-4d5a-8e9c-1cb3922d7eda" providerId="ADAL" clId="{0F8713BF-A69D-4C48-8478-C3EAEC7A2D1D}" dt="2021-05-13T07:06:07.217" v="7884" actId="14100"/>
        <pc:sldMkLst>
          <pc:docMk/>
          <pc:sldMk cId="904919527" sldId="260"/>
        </pc:sldMkLst>
        <pc:spChg chg="add mod">
          <ac:chgData name="Pavel Ferling" userId="518e839d-20b3-4d5a-8e9c-1cb3922d7eda" providerId="ADAL" clId="{0F8713BF-A69D-4C48-8478-C3EAEC7A2D1D}" dt="2021-05-13T07:02:48.696" v="7783" actId="122"/>
          <ac:spMkLst>
            <pc:docMk/>
            <pc:sldMk cId="904919527" sldId="260"/>
            <ac:spMk id="2" creationId="{096A901D-39F0-4F6E-BCE6-029FE03CDCFD}"/>
          </ac:spMkLst>
        </pc:spChg>
        <pc:spChg chg="ord">
          <ac:chgData name="Pavel Ferling" userId="518e839d-20b3-4d5a-8e9c-1cb3922d7eda" providerId="ADAL" clId="{0F8713BF-A69D-4C48-8478-C3EAEC7A2D1D}" dt="2021-05-13T07:00:57.131" v="7700" actId="26606"/>
          <ac:spMkLst>
            <pc:docMk/>
            <pc:sldMk cId="904919527" sldId="260"/>
            <ac:spMk id="5" creationId="{50017700-ED9D-4D48-9810-7AA7F89EFC5B}"/>
          </ac:spMkLst>
        </pc:spChg>
        <pc:spChg chg="del mod ord">
          <ac:chgData name="Pavel Ferling" userId="518e839d-20b3-4d5a-8e9c-1cb3922d7eda" providerId="ADAL" clId="{0F8713BF-A69D-4C48-8478-C3EAEC7A2D1D}" dt="2021-05-13T07:01:39.011" v="7721" actId="478"/>
          <ac:spMkLst>
            <pc:docMk/>
            <pc:sldMk cId="904919527" sldId="260"/>
            <ac:spMk id="6" creationId="{26DFBA37-438F-40FE-8293-DDB2A8EE2D3B}"/>
          </ac:spMkLst>
        </pc:spChg>
        <pc:spChg chg="add">
          <ac:chgData name="Pavel Ferling" userId="518e839d-20b3-4d5a-8e9c-1cb3922d7eda" providerId="ADAL" clId="{0F8713BF-A69D-4C48-8478-C3EAEC7A2D1D}" dt="2021-05-13T07:00:57.131" v="7700" actId="26606"/>
          <ac:spMkLst>
            <pc:docMk/>
            <pc:sldMk cId="904919527" sldId="260"/>
            <ac:spMk id="11" creationId="{2928117C-9446-4E7F-AE62-95E0F6DB5B27}"/>
          </ac:spMkLst>
        </pc:spChg>
        <pc:spChg chg="add">
          <ac:chgData name="Pavel Ferling" userId="518e839d-20b3-4d5a-8e9c-1cb3922d7eda" providerId="ADAL" clId="{0F8713BF-A69D-4C48-8478-C3EAEC7A2D1D}" dt="2021-05-13T07:00:57.131" v="7700" actId="26606"/>
          <ac:spMkLst>
            <pc:docMk/>
            <pc:sldMk cId="904919527" sldId="260"/>
            <ac:spMk id="13" creationId="{84D30AFB-4D71-48B0-AA00-28EE92363A5F}"/>
          </ac:spMkLst>
        </pc:spChg>
        <pc:spChg chg="add mod">
          <ac:chgData name="Pavel Ferling" userId="518e839d-20b3-4d5a-8e9c-1cb3922d7eda" providerId="ADAL" clId="{0F8713BF-A69D-4C48-8478-C3EAEC7A2D1D}" dt="2021-05-13T07:02:24.061" v="7761" actId="122"/>
          <ac:spMkLst>
            <pc:docMk/>
            <pc:sldMk cId="904919527" sldId="260"/>
            <ac:spMk id="14" creationId="{722991D2-AAFE-485E-A1B6-5DDB4C5468E4}"/>
          </ac:spMkLst>
        </pc:spChg>
        <pc:spChg chg="add">
          <ac:chgData name="Pavel Ferling" userId="518e839d-20b3-4d5a-8e9c-1cb3922d7eda" providerId="ADAL" clId="{0F8713BF-A69D-4C48-8478-C3EAEC7A2D1D}" dt="2021-05-13T07:00:57.131" v="7700" actId="26606"/>
          <ac:spMkLst>
            <pc:docMk/>
            <pc:sldMk cId="904919527" sldId="260"/>
            <ac:spMk id="15" creationId="{96A0B76F-8010-4C62-B4B6-C5FC438C059E}"/>
          </ac:spMkLst>
        </pc:spChg>
        <pc:spChg chg="add mod">
          <ac:chgData name="Pavel Ferling" userId="518e839d-20b3-4d5a-8e9c-1cb3922d7eda" providerId="ADAL" clId="{0F8713BF-A69D-4C48-8478-C3EAEC7A2D1D}" dt="2021-05-13T07:06:07.217" v="7884" actId="14100"/>
          <ac:spMkLst>
            <pc:docMk/>
            <pc:sldMk cId="904919527" sldId="260"/>
            <ac:spMk id="16" creationId="{20FAA508-3C48-44D0-AA4B-773EE39E6555}"/>
          </ac:spMkLst>
        </pc:spChg>
        <pc:spChg chg="add">
          <ac:chgData name="Pavel Ferling" userId="518e839d-20b3-4d5a-8e9c-1cb3922d7eda" providerId="ADAL" clId="{0F8713BF-A69D-4C48-8478-C3EAEC7A2D1D}" dt="2021-05-13T07:00:57.131" v="7700" actId="26606"/>
          <ac:spMkLst>
            <pc:docMk/>
            <pc:sldMk cId="904919527" sldId="260"/>
            <ac:spMk id="17" creationId="{B36BEBD5-A373-4C8C-8C06-CD8007E22F39}"/>
          </ac:spMkLst>
        </pc:spChg>
        <pc:spChg chg="add">
          <ac:chgData name="Pavel Ferling" userId="518e839d-20b3-4d5a-8e9c-1cb3922d7eda" providerId="ADAL" clId="{0F8713BF-A69D-4C48-8478-C3EAEC7A2D1D}" dt="2021-05-13T07:00:57.131" v="7700" actId="26606"/>
          <ac:spMkLst>
            <pc:docMk/>
            <pc:sldMk cId="904919527" sldId="260"/>
            <ac:spMk id="19" creationId="{1A8AF9B1-7D64-4564-969F-CB2B27ED9EC7}"/>
          </ac:spMkLst>
        </pc:spChg>
        <pc:grpChg chg="add">
          <ac:chgData name="Pavel Ferling" userId="518e839d-20b3-4d5a-8e9c-1cb3922d7eda" providerId="ADAL" clId="{0F8713BF-A69D-4C48-8478-C3EAEC7A2D1D}" dt="2021-05-13T07:00:57.131" v="7700" actId="26606"/>
          <ac:grpSpMkLst>
            <pc:docMk/>
            <pc:sldMk cId="904919527" sldId="260"/>
            <ac:grpSpMk id="21" creationId="{8D854759-2D3E-4B54-A780-D84D49E80FE3}"/>
          </ac:grpSpMkLst>
        </pc:grpChg>
        <pc:picChg chg="add mod">
          <ac:chgData name="Pavel Ferling" userId="518e839d-20b3-4d5a-8e9c-1cb3922d7eda" providerId="ADAL" clId="{0F8713BF-A69D-4C48-8478-C3EAEC7A2D1D}" dt="2021-05-13T07:00:57.131" v="7700" actId="26606"/>
          <ac:picMkLst>
            <pc:docMk/>
            <pc:sldMk cId="904919527" sldId="260"/>
            <ac:picMk id="4" creationId="{807F273C-60DC-472D-8E12-834A6E2FC8E4}"/>
          </ac:picMkLst>
        </pc:picChg>
      </pc:sldChg>
      <pc:sldChg chg="modSp mod">
        <pc:chgData name="Pavel Ferling" userId="518e839d-20b3-4d5a-8e9c-1cb3922d7eda" providerId="ADAL" clId="{0F8713BF-A69D-4C48-8478-C3EAEC7A2D1D}" dt="2021-05-13T06:56:23.443" v="7689" actId="6549"/>
        <pc:sldMkLst>
          <pc:docMk/>
          <pc:sldMk cId="418731337" sldId="267"/>
        </pc:sldMkLst>
        <pc:spChg chg="mod">
          <ac:chgData name="Pavel Ferling" userId="518e839d-20b3-4d5a-8e9c-1cb3922d7eda" providerId="ADAL" clId="{0F8713BF-A69D-4C48-8478-C3EAEC7A2D1D}" dt="2021-05-12T07:32:34.476" v="209" actId="20577"/>
          <ac:spMkLst>
            <pc:docMk/>
            <pc:sldMk cId="418731337" sldId="267"/>
            <ac:spMk id="2" creationId="{DC08866E-4E37-41EC-A276-664897934B27}"/>
          </ac:spMkLst>
        </pc:spChg>
        <pc:spChg chg="mod">
          <ac:chgData name="Pavel Ferling" userId="518e839d-20b3-4d5a-8e9c-1cb3922d7eda" providerId="ADAL" clId="{0F8713BF-A69D-4C48-8478-C3EAEC7A2D1D}" dt="2021-05-13T06:56:23.443" v="7689" actId="6549"/>
          <ac:spMkLst>
            <pc:docMk/>
            <pc:sldMk cId="418731337" sldId="267"/>
            <ac:spMk id="3" creationId="{4CB9BEB1-24E6-44B7-8688-CD017FEDADE1}"/>
          </ac:spMkLst>
        </pc:spChg>
      </pc:sldChg>
      <pc:sldChg chg="addSp delSp modSp mod setBg setClrOvrMap">
        <pc:chgData name="Pavel Ferling" userId="518e839d-20b3-4d5a-8e9c-1cb3922d7eda" providerId="ADAL" clId="{0F8713BF-A69D-4C48-8478-C3EAEC7A2D1D}" dt="2021-05-12T15:10:40.290" v="4856" actId="14100"/>
        <pc:sldMkLst>
          <pc:docMk/>
          <pc:sldMk cId="3838117453" sldId="268"/>
        </pc:sldMkLst>
        <pc:spChg chg="mod">
          <ac:chgData name="Pavel Ferling" userId="518e839d-20b3-4d5a-8e9c-1cb3922d7eda" providerId="ADAL" clId="{0F8713BF-A69D-4C48-8478-C3EAEC7A2D1D}" dt="2021-05-12T13:45:21.407" v="3133" actId="20577"/>
          <ac:spMkLst>
            <pc:docMk/>
            <pc:sldMk cId="3838117453" sldId="268"/>
            <ac:spMk id="2" creationId="{86A1377F-19A9-4BC5-B8EB-CF013B67B275}"/>
          </ac:spMkLst>
        </pc:spChg>
        <pc:spChg chg="mod">
          <ac:chgData name="Pavel Ferling" userId="518e839d-20b3-4d5a-8e9c-1cb3922d7eda" providerId="ADAL" clId="{0F8713BF-A69D-4C48-8478-C3EAEC7A2D1D}" dt="2021-05-12T13:45:46.766" v="3134" actId="1076"/>
          <ac:spMkLst>
            <pc:docMk/>
            <pc:sldMk cId="3838117453" sldId="268"/>
            <ac:spMk id="3" creationId="{8EF29082-FDE2-4C91-8DF3-616802FDDCA9}"/>
          </ac:spMkLst>
        </pc:spChg>
        <pc:spChg chg="add del mod">
          <ac:chgData name="Pavel Ferling" userId="518e839d-20b3-4d5a-8e9c-1cb3922d7eda" providerId="ADAL" clId="{0F8713BF-A69D-4C48-8478-C3EAEC7A2D1D}" dt="2021-05-12T12:11:45.774" v="1607" actId="931"/>
          <ac:spMkLst>
            <pc:docMk/>
            <pc:sldMk cId="3838117453" sldId="268"/>
            <ac:spMk id="5" creationId="{34ECD7E0-E732-43AC-AD65-A6CB4D963597}"/>
          </ac:spMkLst>
        </pc:spChg>
        <pc:spChg chg="mod">
          <ac:chgData name="Pavel Ferling" userId="518e839d-20b3-4d5a-8e9c-1cb3922d7eda" providerId="ADAL" clId="{0F8713BF-A69D-4C48-8478-C3EAEC7A2D1D}" dt="2021-05-12T15:10:40.290" v="4856" actId="14100"/>
          <ac:spMkLst>
            <pc:docMk/>
            <pc:sldMk cId="3838117453" sldId="268"/>
            <ac:spMk id="7" creationId="{92D0A23E-E0E4-46B6-8403-9E2C74B5DC8A}"/>
          </ac:spMkLst>
        </pc:spChg>
        <pc:spChg chg="add del mod">
          <ac:chgData name="Pavel Ferling" userId="518e839d-20b3-4d5a-8e9c-1cb3922d7eda" providerId="ADAL" clId="{0F8713BF-A69D-4C48-8478-C3EAEC7A2D1D}" dt="2021-05-12T12:12:45.343" v="1622" actId="931"/>
          <ac:spMkLst>
            <pc:docMk/>
            <pc:sldMk cId="3838117453" sldId="268"/>
            <ac:spMk id="10" creationId="{34AB5E23-8BA0-455B-9357-376C791D5A7B}"/>
          </ac:spMkLst>
        </pc:spChg>
        <pc:spChg chg="add">
          <ac:chgData name="Pavel Ferling" userId="518e839d-20b3-4d5a-8e9c-1cb3922d7eda" providerId="ADAL" clId="{0F8713BF-A69D-4C48-8478-C3EAEC7A2D1D}" dt="2021-05-12T12:13:08.645" v="1625" actId="26606"/>
          <ac:spMkLst>
            <pc:docMk/>
            <pc:sldMk cId="3838117453" sldId="268"/>
            <ac:spMk id="18" creationId="{2928117C-9446-4E7F-AE62-95E0F6DB5B27}"/>
          </ac:spMkLst>
        </pc:spChg>
        <pc:spChg chg="add">
          <ac:chgData name="Pavel Ferling" userId="518e839d-20b3-4d5a-8e9c-1cb3922d7eda" providerId="ADAL" clId="{0F8713BF-A69D-4C48-8478-C3EAEC7A2D1D}" dt="2021-05-12T12:13:08.645" v="1625" actId="26606"/>
          <ac:spMkLst>
            <pc:docMk/>
            <pc:sldMk cId="3838117453" sldId="268"/>
            <ac:spMk id="20" creationId="{84D30AFB-4D71-48B0-AA00-28EE92363A5F}"/>
          </ac:spMkLst>
        </pc:spChg>
        <pc:spChg chg="add">
          <ac:chgData name="Pavel Ferling" userId="518e839d-20b3-4d5a-8e9c-1cb3922d7eda" providerId="ADAL" clId="{0F8713BF-A69D-4C48-8478-C3EAEC7A2D1D}" dt="2021-05-12T12:13:08.645" v="1625" actId="26606"/>
          <ac:spMkLst>
            <pc:docMk/>
            <pc:sldMk cId="3838117453" sldId="268"/>
            <ac:spMk id="22" creationId="{96A0B76F-8010-4C62-B4B6-C5FC438C059E}"/>
          </ac:spMkLst>
        </pc:spChg>
        <pc:spChg chg="add">
          <ac:chgData name="Pavel Ferling" userId="518e839d-20b3-4d5a-8e9c-1cb3922d7eda" providerId="ADAL" clId="{0F8713BF-A69D-4C48-8478-C3EAEC7A2D1D}" dt="2021-05-12T12:13:08.645" v="1625" actId="26606"/>
          <ac:spMkLst>
            <pc:docMk/>
            <pc:sldMk cId="3838117453" sldId="268"/>
            <ac:spMk id="24" creationId="{B36BEBD5-A373-4C8C-8C06-CD8007E22F39}"/>
          </ac:spMkLst>
        </pc:spChg>
        <pc:spChg chg="add">
          <ac:chgData name="Pavel Ferling" userId="518e839d-20b3-4d5a-8e9c-1cb3922d7eda" providerId="ADAL" clId="{0F8713BF-A69D-4C48-8478-C3EAEC7A2D1D}" dt="2021-05-12T12:13:08.645" v="1625" actId="26606"/>
          <ac:spMkLst>
            <pc:docMk/>
            <pc:sldMk cId="3838117453" sldId="268"/>
            <ac:spMk id="26" creationId="{1A8AF9B1-7D64-4564-969F-CB2B27ED9EC7}"/>
          </ac:spMkLst>
        </pc:spChg>
        <pc:grpChg chg="add">
          <ac:chgData name="Pavel Ferling" userId="518e839d-20b3-4d5a-8e9c-1cb3922d7eda" providerId="ADAL" clId="{0F8713BF-A69D-4C48-8478-C3EAEC7A2D1D}" dt="2021-05-12T12:13:08.645" v="1625" actId="26606"/>
          <ac:grpSpMkLst>
            <pc:docMk/>
            <pc:sldMk cId="3838117453" sldId="268"/>
            <ac:grpSpMk id="28" creationId="{8D854759-2D3E-4B54-A780-D84D49E80FE3}"/>
          </ac:grpSpMkLst>
        </pc:grpChg>
        <pc:graphicFrameChg chg="add del mod modGraphic">
          <ac:chgData name="Pavel Ferling" userId="518e839d-20b3-4d5a-8e9c-1cb3922d7eda" providerId="ADAL" clId="{0F8713BF-A69D-4C48-8478-C3EAEC7A2D1D}" dt="2021-05-12T12:15:40.890" v="1688" actId="478"/>
          <ac:graphicFrameMkLst>
            <pc:docMk/>
            <pc:sldMk cId="3838117453" sldId="268"/>
            <ac:graphicFrameMk id="14" creationId="{1494006E-5051-4E38-B6DE-46D8906AE0C7}"/>
          </ac:graphicFrameMkLst>
        </pc:graphicFrameChg>
        <pc:picChg chg="add del mod">
          <ac:chgData name="Pavel Ferling" userId="518e839d-20b3-4d5a-8e9c-1cb3922d7eda" providerId="ADAL" clId="{0F8713BF-A69D-4C48-8478-C3EAEC7A2D1D}" dt="2021-05-12T12:12:38.667" v="1621" actId="478"/>
          <ac:picMkLst>
            <pc:docMk/>
            <pc:sldMk cId="3838117453" sldId="268"/>
            <ac:picMk id="8" creationId="{AB13D9CC-62C5-4CA4-854B-92AF0876C1EE}"/>
          </ac:picMkLst>
        </pc:picChg>
        <pc:picChg chg="del">
          <ac:chgData name="Pavel Ferling" userId="518e839d-20b3-4d5a-8e9c-1cb3922d7eda" providerId="ADAL" clId="{0F8713BF-A69D-4C48-8478-C3EAEC7A2D1D}" dt="2021-05-12T12:11:38.645" v="1606" actId="478"/>
          <ac:picMkLst>
            <pc:docMk/>
            <pc:sldMk cId="3838117453" sldId="268"/>
            <ac:picMk id="11" creationId="{7D78E607-4B94-4704-9A00-24AB61B7CE2B}"/>
          </ac:picMkLst>
        </pc:picChg>
        <pc:picChg chg="add mod ord">
          <ac:chgData name="Pavel Ferling" userId="518e839d-20b3-4d5a-8e9c-1cb3922d7eda" providerId="ADAL" clId="{0F8713BF-A69D-4C48-8478-C3EAEC7A2D1D}" dt="2021-05-12T12:13:08.645" v="1625" actId="26606"/>
          <ac:picMkLst>
            <pc:docMk/>
            <pc:sldMk cId="3838117453" sldId="268"/>
            <ac:picMk id="13" creationId="{13AF0905-4F5B-4C32-8B35-11DAE6FB6CD8}"/>
          </ac:picMkLst>
        </pc:picChg>
      </pc:sldChg>
      <pc:sldChg chg="del">
        <pc:chgData name="Pavel Ferling" userId="518e839d-20b3-4d5a-8e9c-1cb3922d7eda" providerId="ADAL" clId="{0F8713BF-A69D-4C48-8478-C3EAEC7A2D1D}" dt="2021-05-12T07:30:22.562" v="126" actId="2696"/>
        <pc:sldMkLst>
          <pc:docMk/>
          <pc:sldMk cId="4047271087" sldId="269"/>
        </pc:sldMkLst>
      </pc:sldChg>
      <pc:sldChg chg="addSp delSp modSp mod">
        <pc:chgData name="Pavel Ferling" userId="518e839d-20b3-4d5a-8e9c-1cb3922d7eda" providerId="ADAL" clId="{0F8713BF-A69D-4C48-8478-C3EAEC7A2D1D}" dt="2021-05-12T12:33:58.217" v="2179" actId="20577"/>
        <pc:sldMkLst>
          <pc:docMk/>
          <pc:sldMk cId="3311335" sldId="270"/>
        </pc:sldMkLst>
        <pc:spChg chg="mod">
          <ac:chgData name="Pavel Ferling" userId="518e839d-20b3-4d5a-8e9c-1cb3922d7eda" providerId="ADAL" clId="{0F8713BF-A69D-4C48-8478-C3EAEC7A2D1D}" dt="2021-05-12T07:30:46.276" v="154" actId="20577"/>
          <ac:spMkLst>
            <pc:docMk/>
            <pc:sldMk cId="3311335" sldId="270"/>
            <ac:spMk id="2" creationId="{30AA4F94-EECB-49EC-A350-DDD0AAF0F69D}"/>
          </ac:spMkLst>
        </pc:spChg>
        <pc:spChg chg="mod">
          <ac:chgData name="Pavel Ferling" userId="518e839d-20b3-4d5a-8e9c-1cb3922d7eda" providerId="ADAL" clId="{0F8713BF-A69D-4C48-8478-C3EAEC7A2D1D}" dt="2021-05-12T12:33:58.217" v="2179" actId="20577"/>
          <ac:spMkLst>
            <pc:docMk/>
            <pc:sldMk cId="3311335" sldId="270"/>
            <ac:spMk id="3" creationId="{9860258D-C02C-4DB1-BA83-84272E54CFC4}"/>
          </ac:spMkLst>
        </pc:spChg>
        <pc:spChg chg="add del mod">
          <ac:chgData name="Pavel Ferling" userId="518e839d-20b3-4d5a-8e9c-1cb3922d7eda" providerId="ADAL" clId="{0F8713BF-A69D-4C48-8478-C3EAEC7A2D1D}" dt="2021-05-12T11:45:55.696" v="1497" actId="931"/>
          <ac:spMkLst>
            <pc:docMk/>
            <pc:sldMk cId="3311335" sldId="270"/>
            <ac:spMk id="5" creationId="{DCCE2D62-B850-455E-9837-7F804341A8C7}"/>
          </ac:spMkLst>
        </pc:spChg>
        <pc:spChg chg="mod">
          <ac:chgData name="Pavel Ferling" userId="518e839d-20b3-4d5a-8e9c-1cb3922d7eda" providerId="ADAL" clId="{0F8713BF-A69D-4C48-8478-C3EAEC7A2D1D}" dt="2021-05-12T12:25:24.677" v="1923" actId="403"/>
          <ac:spMkLst>
            <pc:docMk/>
            <pc:sldMk cId="3311335" sldId="270"/>
            <ac:spMk id="7" creationId="{2A0A7985-A254-4559-989B-320254BEDA72}"/>
          </ac:spMkLst>
        </pc:spChg>
        <pc:picChg chg="del">
          <ac:chgData name="Pavel Ferling" userId="518e839d-20b3-4d5a-8e9c-1cb3922d7eda" providerId="ADAL" clId="{0F8713BF-A69D-4C48-8478-C3EAEC7A2D1D}" dt="2021-05-12T11:41:44.229" v="1496" actId="478"/>
          <ac:picMkLst>
            <pc:docMk/>
            <pc:sldMk cId="3311335" sldId="270"/>
            <ac:picMk id="6" creationId="{1FCAAC91-F6AC-402F-956D-F889D44E4D66}"/>
          </ac:picMkLst>
        </pc:picChg>
        <pc:picChg chg="add mod">
          <ac:chgData name="Pavel Ferling" userId="518e839d-20b3-4d5a-8e9c-1cb3922d7eda" providerId="ADAL" clId="{0F8713BF-A69D-4C48-8478-C3EAEC7A2D1D}" dt="2021-05-12T11:46:02.417" v="1498" actId="27614"/>
          <ac:picMkLst>
            <pc:docMk/>
            <pc:sldMk cId="3311335" sldId="270"/>
            <ac:picMk id="9" creationId="{D1584522-181A-4631-AFA0-A49F9F03DD59}"/>
          </ac:picMkLst>
        </pc:picChg>
      </pc:sldChg>
      <pc:sldChg chg="modSp del mod">
        <pc:chgData name="Pavel Ferling" userId="518e839d-20b3-4d5a-8e9c-1cb3922d7eda" providerId="ADAL" clId="{0F8713BF-A69D-4C48-8478-C3EAEC7A2D1D}" dt="2021-05-12T07:32:07.754" v="183" actId="2696"/>
        <pc:sldMkLst>
          <pc:docMk/>
          <pc:sldMk cId="3052831102" sldId="271"/>
        </pc:sldMkLst>
        <pc:spChg chg="mod">
          <ac:chgData name="Pavel Ferling" userId="518e839d-20b3-4d5a-8e9c-1cb3922d7eda" providerId="ADAL" clId="{0F8713BF-A69D-4C48-8478-C3EAEC7A2D1D}" dt="2021-05-12T07:31:10.017" v="182" actId="20577"/>
          <ac:spMkLst>
            <pc:docMk/>
            <pc:sldMk cId="3052831102" sldId="271"/>
            <ac:spMk id="2" creationId="{B22D86EB-1EA0-459D-B96C-795E31257204}"/>
          </ac:spMkLst>
        </pc:spChg>
      </pc:sldChg>
      <pc:sldChg chg="del">
        <pc:chgData name="Pavel Ferling" userId="518e839d-20b3-4d5a-8e9c-1cb3922d7eda" providerId="ADAL" clId="{0F8713BF-A69D-4C48-8478-C3EAEC7A2D1D}" dt="2021-05-12T07:32:10.574" v="184" actId="2696"/>
        <pc:sldMkLst>
          <pc:docMk/>
          <pc:sldMk cId="1528477053" sldId="272"/>
        </pc:sldMkLst>
      </pc:sldChg>
      <pc:sldChg chg="addSp delSp modSp mod">
        <pc:chgData name="Pavel Ferling" userId="518e839d-20b3-4d5a-8e9c-1cb3922d7eda" providerId="ADAL" clId="{0F8713BF-A69D-4C48-8478-C3EAEC7A2D1D}" dt="2021-05-13T07:00:02.595" v="7698" actId="478"/>
        <pc:sldMkLst>
          <pc:docMk/>
          <pc:sldMk cId="1898733426" sldId="273"/>
        </pc:sldMkLst>
        <pc:spChg chg="mod">
          <ac:chgData name="Pavel Ferling" userId="518e839d-20b3-4d5a-8e9c-1cb3922d7eda" providerId="ADAL" clId="{0F8713BF-A69D-4C48-8478-C3EAEC7A2D1D}" dt="2021-05-12T12:46:34.396" v="2242" actId="20577"/>
          <ac:spMkLst>
            <pc:docMk/>
            <pc:sldMk cId="1898733426" sldId="273"/>
            <ac:spMk id="3" creationId="{16207547-F1A8-47BA-8D8C-122366765E07}"/>
          </ac:spMkLst>
        </pc:spChg>
        <pc:spChg chg="mod">
          <ac:chgData name="Pavel Ferling" userId="518e839d-20b3-4d5a-8e9c-1cb3922d7eda" providerId="ADAL" clId="{0F8713BF-A69D-4C48-8478-C3EAEC7A2D1D}" dt="2021-05-13T06:50:27.053" v="7642" actId="20577"/>
          <ac:spMkLst>
            <pc:docMk/>
            <pc:sldMk cId="1898733426" sldId="273"/>
            <ac:spMk id="4" creationId="{33E2B2CE-43F5-4508-8BF9-5C7B67C19C9C}"/>
          </ac:spMkLst>
        </pc:spChg>
        <pc:spChg chg="mod">
          <ac:chgData name="Pavel Ferling" userId="518e839d-20b3-4d5a-8e9c-1cb3922d7eda" providerId="ADAL" clId="{0F8713BF-A69D-4C48-8478-C3EAEC7A2D1D}" dt="2021-05-12T11:39:49.737" v="1485" actId="20577"/>
          <ac:spMkLst>
            <pc:docMk/>
            <pc:sldMk cId="1898733426" sldId="273"/>
            <ac:spMk id="5" creationId="{8D70741B-AA45-4E6F-9C7B-DBDE653EA394}"/>
          </ac:spMkLst>
        </pc:spChg>
        <pc:spChg chg="mod">
          <ac:chgData name="Pavel Ferling" userId="518e839d-20b3-4d5a-8e9c-1cb3922d7eda" providerId="ADAL" clId="{0F8713BF-A69D-4C48-8478-C3EAEC7A2D1D}" dt="2021-05-13T06:50:04.149" v="7637" actId="20577"/>
          <ac:spMkLst>
            <pc:docMk/>
            <pc:sldMk cId="1898733426" sldId="273"/>
            <ac:spMk id="6" creationId="{25463BD3-40A7-42B7-8665-3F6454673005}"/>
          </ac:spMkLst>
        </pc:spChg>
        <pc:picChg chg="add del mod ord">
          <ac:chgData name="Pavel Ferling" userId="518e839d-20b3-4d5a-8e9c-1cb3922d7eda" providerId="ADAL" clId="{0F8713BF-A69D-4C48-8478-C3EAEC7A2D1D}" dt="2021-05-13T07:00:02.595" v="7698" actId="478"/>
          <ac:picMkLst>
            <pc:docMk/>
            <pc:sldMk cId="1898733426" sldId="273"/>
            <ac:picMk id="8" creationId="{9BE9F1AF-FC98-48BA-9408-61A648F5952F}"/>
          </ac:picMkLst>
        </pc:picChg>
      </pc:sldChg>
      <pc:sldChg chg="addSp delSp modSp new mod">
        <pc:chgData name="Pavel Ferling" userId="518e839d-20b3-4d5a-8e9c-1cb3922d7eda" providerId="ADAL" clId="{0F8713BF-A69D-4C48-8478-C3EAEC7A2D1D}" dt="2021-05-13T06:51:52.317" v="7657" actId="20577"/>
        <pc:sldMkLst>
          <pc:docMk/>
          <pc:sldMk cId="1525092265" sldId="274"/>
        </pc:sldMkLst>
        <pc:spChg chg="mod">
          <ac:chgData name="Pavel Ferling" userId="518e839d-20b3-4d5a-8e9c-1cb3922d7eda" providerId="ADAL" clId="{0F8713BF-A69D-4C48-8478-C3EAEC7A2D1D}" dt="2021-05-12T12:47:57.409" v="2271" actId="20577"/>
          <ac:spMkLst>
            <pc:docMk/>
            <pc:sldMk cId="1525092265" sldId="274"/>
            <ac:spMk id="2" creationId="{50DE8B83-A60E-4A4E-8431-A25DAEC9D338}"/>
          </ac:spMkLst>
        </pc:spChg>
        <pc:spChg chg="mod">
          <ac:chgData name="Pavel Ferling" userId="518e839d-20b3-4d5a-8e9c-1cb3922d7eda" providerId="ADAL" clId="{0F8713BF-A69D-4C48-8478-C3EAEC7A2D1D}" dt="2021-05-13T06:51:52.317" v="7657" actId="20577"/>
          <ac:spMkLst>
            <pc:docMk/>
            <pc:sldMk cId="1525092265" sldId="274"/>
            <ac:spMk id="3" creationId="{E0F1F3DE-DBF0-46E4-B64B-4880817E51F6}"/>
          </ac:spMkLst>
        </pc:spChg>
        <pc:spChg chg="del mod">
          <ac:chgData name="Pavel Ferling" userId="518e839d-20b3-4d5a-8e9c-1cb3922d7eda" providerId="ADAL" clId="{0F8713BF-A69D-4C48-8478-C3EAEC7A2D1D}" dt="2021-05-12T14:56:07.987" v="4406" actId="478"/>
          <ac:spMkLst>
            <pc:docMk/>
            <pc:sldMk cId="1525092265" sldId="274"/>
            <ac:spMk id="4" creationId="{097CC6B0-ED25-422C-BE0A-98430D3511A1}"/>
          </ac:spMkLst>
        </pc:spChg>
        <pc:spChg chg="add del mod">
          <ac:chgData name="Pavel Ferling" userId="518e839d-20b3-4d5a-8e9c-1cb3922d7eda" providerId="ADAL" clId="{0F8713BF-A69D-4C48-8478-C3EAEC7A2D1D}" dt="2021-05-12T14:56:15.118" v="4407" actId="478"/>
          <ac:spMkLst>
            <pc:docMk/>
            <pc:sldMk cId="1525092265" sldId="274"/>
            <ac:spMk id="6" creationId="{5ED93951-87FC-4891-9C85-A0F738DF24AF}"/>
          </ac:spMkLst>
        </pc:spChg>
      </pc:sldChg>
      <pc:sldChg chg="addSp delSp modSp new mod setBg setClrOvrMap">
        <pc:chgData name="Pavel Ferling" userId="518e839d-20b3-4d5a-8e9c-1cb3922d7eda" providerId="ADAL" clId="{0F8713BF-A69D-4C48-8478-C3EAEC7A2D1D}" dt="2021-05-13T06:52:06.944" v="7659" actId="20577"/>
        <pc:sldMkLst>
          <pc:docMk/>
          <pc:sldMk cId="3471125540" sldId="275"/>
        </pc:sldMkLst>
        <pc:spChg chg="mod">
          <ac:chgData name="Pavel Ferling" userId="518e839d-20b3-4d5a-8e9c-1cb3922d7eda" providerId="ADAL" clId="{0F8713BF-A69D-4C48-8478-C3EAEC7A2D1D}" dt="2021-05-12T14:38:59.867" v="3907" actId="14100"/>
          <ac:spMkLst>
            <pc:docMk/>
            <pc:sldMk cId="3471125540" sldId="275"/>
            <ac:spMk id="2" creationId="{8F901F41-4C6D-43EF-B20B-FC779A5BB146}"/>
          </ac:spMkLst>
        </pc:spChg>
        <pc:spChg chg="mod">
          <ac:chgData name="Pavel Ferling" userId="518e839d-20b3-4d5a-8e9c-1cb3922d7eda" providerId="ADAL" clId="{0F8713BF-A69D-4C48-8478-C3EAEC7A2D1D}" dt="2021-05-13T06:52:06.944" v="7659" actId="20577"/>
          <ac:spMkLst>
            <pc:docMk/>
            <pc:sldMk cId="3471125540" sldId="275"/>
            <ac:spMk id="3" creationId="{0320C5A9-CDAD-4043-9E38-75242761EDF2}"/>
          </ac:spMkLst>
        </pc:spChg>
        <pc:spChg chg="del mod">
          <ac:chgData name="Pavel Ferling" userId="518e839d-20b3-4d5a-8e9c-1cb3922d7eda" providerId="ADAL" clId="{0F8713BF-A69D-4C48-8478-C3EAEC7A2D1D}" dt="2021-05-12T14:16:27.033" v="3424" actId="22"/>
          <ac:spMkLst>
            <pc:docMk/>
            <pc:sldMk cId="3471125540" sldId="275"/>
            <ac:spMk id="4" creationId="{DCC6C2A2-1051-4C13-A102-BEDAC0995888}"/>
          </ac:spMkLst>
        </pc:spChg>
        <pc:spChg chg="add mod">
          <ac:chgData name="Pavel Ferling" userId="518e839d-20b3-4d5a-8e9c-1cb3922d7eda" providerId="ADAL" clId="{0F8713BF-A69D-4C48-8478-C3EAEC7A2D1D}" dt="2021-05-12T14:21:39.632" v="3450" actId="14100"/>
          <ac:spMkLst>
            <pc:docMk/>
            <pc:sldMk cId="3471125540" sldId="275"/>
            <ac:spMk id="7" creationId="{C02C07A0-19B8-4340-9250-9F60257ED416}"/>
          </ac:spMkLst>
        </pc:spChg>
        <pc:spChg chg="add mod ord">
          <ac:chgData name="Pavel Ferling" userId="518e839d-20b3-4d5a-8e9c-1cb3922d7eda" providerId="ADAL" clId="{0F8713BF-A69D-4C48-8478-C3EAEC7A2D1D}" dt="2021-05-12T14:37:02.833" v="3874" actId="207"/>
          <ac:spMkLst>
            <pc:docMk/>
            <pc:sldMk cId="3471125540" sldId="275"/>
            <ac:spMk id="9" creationId="{0ED2B7C4-2694-4021-92BF-59DD047698DA}"/>
          </ac:spMkLst>
        </pc:spChg>
        <pc:spChg chg="add">
          <ac:chgData name="Pavel Ferling" userId="518e839d-20b3-4d5a-8e9c-1cb3922d7eda" providerId="ADAL" clId="{0F8713BF-A69D-4C48-8478-C3EAEC7A2D1D}" dt="2021-05-12T14:23:42.710" v="3451" actId="26606"/>
          <ac:spMkLst>
            <pc:docMk/>
            <pc:sldMk cId="3471125540" sldId="275"/>
            <ac:spMk id="12" creationId="{DB691D59-8F51-4DD8-AD41-D568D29B08F8}"/>
          </ac:spMkLst>
        </pc:spChg>
        <pc:spChg chg="add">
          <ac:chgData name="Pavel Ferling" userId="518e839d-20b3-4d5a-8e9c-1cb3922d7eda" providerId="ADAL" clId="{0F8713BF-A69D-4C48-8478-C3EAEC7A2D1D}" dt="2021-05-12T14:23:42.710" v="3451" actId="26606"/>
          <ac:spMkLst>
            <pc:docMk/>
            <pc:sldMk cId="3471125540" sldId="275"/>
            <ac:spMk id="14" creationId="{204AEF18-0627-48F3-9B3D-F7E8F050B1D4}"/>
          </ac:spMkLst>
        </pc:spChg>
        <pc:spChg chg="add">
          <ac:chgData name="Pavel Ferling" userId="518e839d-20b3-4d5a-8e9c-1cb3922d7eda" providerId="ADAL" clId="{0F8713BF-A69D-4C48-8478-C3EAEC7A2D1D}" dt="2021-05-12T14:23:42.710" v="3451" actId="26606"/>
          <ac:spMkLst>
            <pc:docMk/>
            <pc:sldMk cId="3471125540" sldId="275"/>
            <ac:spMk id="16" creationId="{CEAEE08A-C572-438F-9753-B0D527A515A7}"/>
          </ac:spMkLst>
        </pc:spChg>
        <pc:spChg chg="add mod">
          <ac:chgData name="Pavel Ferling" userId="518e839d-20b3-4d5a-8e9c-1cb3922d7eda" providerId="ADAL" clId="{0F8713BF-A69D-4C48-8478-C3EAEC7A2D1D}" dt="2021-05-12T15:30:39.906" v="5168" actId="1076"/>
          <ac:spMkLst>
            <pc:docMk/>
            <pc:sldMk cId="3471125540" sldId="275"/>
            <ac:spMk id="17" creationId="{F64A2190-C881-4BF3-B5B9-86B7F294E502}"/>
          </ac:spMkLst>
        </pc:spChg>
        <pc:spChg chg="add">
          <ac:chgData name="Pavel Ferling" userId="518e839d-20b3-4d5a-8e9c-1cb3922d7eda" providerId="ADAL" clId="{0F8713BF-A69D-4C48-8478-C3EAEC7A2D1D}" dt="2021-05-12T14:23:42.710" v="3451" actId="26606"/>
          <ac:spMkLst>
            <pc:docMk/>
            <pc:sldMk cId="3471125540" sldId="275"/>
            <ac:spMk id="18" creationId="{993F09C6-4F57-4B05-9592-E253D8BC6286}"/>
          </ac:spMkLst>
        </pc:spChg>
        <pc:spChg chg="add">
          <ac:chgData name="Pavel Ferling" userId="518e839d-20b3-4d5a-8e9c-1cb3922d7eda" providerId="ADAL" clId="{0F8713BF-A69D-4C48-8478-C3EAEC7A2D1D}" dt="2021-05-12T14:23:42.710" v="3451" actId="26606"/>
          <ac:spMkLst>
            <pc:docMk/>
            <pc:sldMk cId="3471125540" sldId="275"/>
            <ac:spMk id="20" creationId="{879A26B8-6C4E-452B-ADD3-ED324A7AB7E8}"/>
          </ac:spMkLst>
        </pc:spChg>
        <pc:spChg chg="add">
          <ac:chgData name="Pavel Ferling" userId="518e839d-20b3-4d5a-8e9c-1cb3922d7eda" providerId="ADAL" clId="{0F8713BF-A69D-4C48-8478-C3EAEC7A2D1D}" dt="2021-05-12T14:23:42.710" v="3451" actId="26606"/>
          <ac:spMkLst>
            <pc:docMk/>
            <pc:sldMk cId="3471125540" sldId="275"/>
            <ac:spMk id="22" creationId="{9B4167E1-E2B0-4192-8DA2-6967DDFF87A5}"/>
          </ac:spMkLst>
        </pc:spChg>
        <pc:spChg chg="add">
          <ac:chgData name="Pavel Ferling" userId="518e839d-20b3-4d5a-8e9c-1cb3922d7eda" providerId="ADAL" clId="{0F8713BF-A69D-4C48-8478-C3EAEC7A2D1D}" dt="2021-05-12T14:23:42.710" v="3451" actId="26606"/>
          <ac:spMkLst>
            <pc:docMk/>
            <pc:sldMk cId="3471125540" sldId="275"/>
            <ac:spMk id="24" creationId="{D03E4FEE-2E6A-44AB-B6BA-C1AD0CD6D93B}"/>
          </ac:spMkLst>
        </pc:spChg>
        <pc:spChg chg="add">
          <ac:chgData name="Pavel Ferling" userId="518e839d-20b3-4d5a-8e9c-1cb3922d7eda" providerId="ADAL" clId="{0F8713BF-A69D-4C48-8478-C3EAEC7A2D1D}" dt="2021-05-12T14:23:42.710" v="3451" actId="26606"/>
          <ac:spMkLst>
            <pc:docMk/>
            <pc:sldMk cId="3471125540" sldId="275"/>
            <ac:spMk id="26" creationId="{0817EB59-13B3-43DA-9B91-A7CC174A6069}"/>
          </ac:spMkLst>
        </pc:spChg>
        <pc:picChg chg="add mod ord modCrop">
          <ac:chgData name="Pavel Ferling" userId="518e839d-20b3-4d5a-8e9c-1cb3922d7eda" providerId="ADAL" clId="{0F8713BF-A69D-4C48-8478-C3EAEC7A2D1D}" dt="2021-05-12T14:25:17.947" v="3458" actId="1076"/>
          <ac:picMkLst>
            <pc:docMk/>
            <pc:sldMk cId="3471125540" sldId="275"/>
            <ac:picMk id="6" creationId="{A8E58E04-7B8E-4793-A23D-763B09BF7A43}"/>
          </ac:picMkLst>
        </pc:picChg>
      </pc:sldChg>
      <pc:sldChg chg="addSp delSp modSp new mod">
        <pc:chgData name="Pavel Ferling" userId="518e839d-20b3-4d5a-8e9c-1cb3922d7eda" providerId="ADAL" clId="{0F8713BF-A69D-4C48-8478-C3EAEC7A2D1D}" dt="2021-05-13T06:53:08.527" v="7671" actId="20577"/>
        <pc:sldMkLst>
          <pc:docMk/>
          <pc:sldMk cId="3339466614" sldId="276"/>
        </pc:sldMkLst>
        <pc:spChg chg="mod">
          <ac:chgData name="Pavel Ferling" userId="518e839d-20b3-4d5a-8e9c-1cb3922d7eda" providerId="ADAL" clId="{0F8713BF-A69D-4C48-8478-C3EAEC7A2D1D}" dt="2021-05-12T14:30:23.004" v="3632" actId="20577"/>
          <ac:spMkLst>
            <pc:docMk/>
            <pc:sldMk cId="3339466614" sldId="276"/>
            <ac:spMk id="2" creationId="{5A082773-D930-40F3-9A3F-75152AAE9EF5}"/>
          </ac:spMkLst>
        </pc:spChg>
        <pc:spChg chg="mod">
          <ac:chgData name="Pavel Ferling" userId="518e839d-20b3-4d5a-8e9c-1cb3922d7eda" providerId="ADAL" clId="{0F8713BF-A69D-4C48-8478-C3EAEC7A2D1D}" dt="2021-05-13T06:53:08.527" v="7671" actId="20577"/>
          <ac:spMkLst>
            <pc:docMk/>
            <pc:sldMk cId="3339466614" sldId="276"/>
            <ac:spMk id="3" creationId="{93826DFE-E90A-40F0-9211-B48EDDFFB60E}"/>
          </ac:spMkLst>
        </pc:spChg>
        <pc:spChg chg="del">
          <ac:chgData name="Pavel Ferling" userId="518e839d-20b3-4d5a-8e9c-1cb3922d7eda" providerId="ADAL" clId="{0F8713BF-A69D-4C48-8478-C3EAEC7A2D1D}" dt="2021-05-12T14:51:34.286" v="4287" actId="22"/>
          <ac:spMkLst>
            <pc:docMk/>
            <pc:sldMk cId="3339466614" sldId="276"/>
            <ac:spMk id="4" creationId="{A397937E-D907-4C05-A852-C0464F1E0402}"/>
          </ac:spMkLst>
        </pc:spChg>
        <pc:spChg chg="add mod">
          <ac:chgData name="Pavel Ferling" userId="518e839d-20b3-4d5a-8e9c-1cb3922d7eda" providerId="ADAL" clId="{0F8713BF-A69D-4C48-8478-C3EAEC7A2D1D}" dt="2021-05-12T15:11:09.444" v="4858" actId="948"/>
          <ac:spMkLst>
            <pc:docMk/>
            <pc:sldMk cId="3339466614" sldId="276"/>
            <ac:spMk id="7" creationId="{F68539DB-F111-42AD-B77A-9472ED5603F0}"/>
          </ac:spMkLst>
        </pc:spChg>
        <pc:picChg chg="add mod ord modCrop">
          <ac:chgData name="Pavel Ferling" userId="518e839d-20b3-4d5a-8e9c-1cb3922d7eda" providerId="ADAL" clId="{0F8713BF-A69D-4C48-8478-C3EAEC7A2D1D}" dt="2021-05-12T14:52:48.658" v="4296" actId="1076"/>
          <ac:picMkLst>
            <pc:docMk/>
            <pc:sldMk cId="3339466614" sldId="276"/>
            <ac:picMk id="6" creationId="{B85EDCA6-13BD-4D23-815E-4473278556C7}"/>
          </ac:picMkLst>
        </pc:picChg>
      </pc:sldChg>
      <pc:sldChg chg="addSp delSp modSp new mod">
        <pc:chgData name="Pavel Ferling" userId="518e839d-20b3-4d5a-8e9c-1cb3922d7eda" providerId="ADAL" clId="{0F8713BF-A69D-4C48-8478-C3EAEC7A2D1D}" dt="2021-05-13T06:53:18.462" v="7676" actId="20577"/>
        <pc:sldMkLst>
          <pc:docMk/>
          <pc:sldMk cId="220932858" sldId="277"/>
        </pc:sldMkLst>
        <pc:spChg chg="mod">
          <ac:chgData name="Pavel Ferling" userId="518e839d-20b3-4d5a-8e9c-1cb3922d7eda" providerId="ADAL" clId="{0F8713BF-A69D-4C48-8478-C3EAEC7A2D1D}" dt="2021-05-12T14:58:05.983" v="4472" actId="20577"/>
          <ac:spMkLst>
            <pc:docMk/>
            <pc:sldMk cId="220932858" sldId="277"/>
            <ac:spMk id="2" creationId="{D4BBED5F-2ADF-49F8-9289-A1FB76000A3F}"/>
          </ac:spMkLst>
        </pc:spChg>
        <pc:spChg chg="mod">
          <ac:chgData name="Pavel Ferling" userId="518e839d-20b3-4d5a-8e9c-1cb3922d7eda" providerId="ADAL" clId="{0F8713BF-A69D-4C48-8478-C3EAEC7A2D1D}" dt="2021-05-13T06:53:18.462" v="7676" actId="20577"/>
          <ac:spMkLst>
            <pc:docMk/>
            <pc:sldMk cId="220932858" sldId="277"/>
            <ac:spMk id="3" creationId="{72CD5062-9C45-4E7A-A1A5-FDCC40892517}"/>
          </ac:spMkLst>
        </pc:spChg>
        <pc:spChg chg="mod">
          <ac:chgData name="Pavel Ferling" userId="518e839d-20b3-4d5a-8e9c-1cb3922d7eda" providerId="ADAL" clId="{0F8713BF-A69D-4C48-8478-C3EAEC7A2D1D}" dt="2021-05-12T15:40:42.928" v="5516" actId="1076"/>
          <ac:spMkLst>
            <pc:docMk/>
            <pc:sldMk cId="220932858" sldId="277"/>
            <ac:spMk id="4" creationId="{8C5AACA8-ADF2-485C-81CF-D99A8E88FC78}"/>
          </ac:spMkLst>
        </pc:spChg>
        <pc:picChg chg="add del mod ord">
          <ac:chgData name="Pavel Ferling" userId="518e839d-20b3-4d5a-8e9c-1cb3922d7eda" providerId="ADAL" clId="{0F8713BF-A69D-4C48-8478-C3EAEC7A2D1D}" dt="2021-05-12T20:21:35.420" v="7297" actId="478"/>
          <ac:picMkLst>
            <pc:docMk/>
            <pc:sldMk cId="220932858" sldId="277"/>
            <ac:picMk id="6" creationId="{2DD964D3-9D79-4171-9FDE-443C4A5B5B63}"/>
          </ac:picMkLst>
        </pc:picChg>
      </pc:sldChg>
      <pc:sldChg chg="addSp delSp modSp new del mod">
        <pc:chgData name="Pavel Ferling" userId="518e839d-20b3-4d5a-8e9c-1cb3922d7eda" providerId="ADAL" clId="{0F8713BF-A69D-4C48-8478-C3EAEC7A2D1D}" dt="2021-05-12T15:50:21.480" v="5858" actId="2696"/>
        <pc:sldMkLst>
          <pc:docMk/>
          <pc:sldMk cId="1680972386" sldId="278"/>
        </pc:sldMkLst>
        <pc:spChg chg="mod">
          <ac:chgData name="Pavel Ferling" userId="518e839d-20b3-4d5a-8e9c-1cb3922d7eda" providerId="ADAL" clId="{0F8713BF-A69D-4C48-8478-C3EAEC7A2D1D}" dt="2021-05-12T15:41:20.898" v="5546" actId="20577"/>
          <ac:spMkLst>
            <pc:docMk/>
            <pc:sldMk cId="1680972386" sldId="278"/>
            <ac:spMk id="2" creationId="{0DEDE212-4E13-4AD7-BCB7-DE9C3EA8677D}"/>
          </ac:spMkLst>
        </pc:spChg>
        <pc:spChg chg="add del mod">
          <ac:chgData name="Pavel Ferling" userId="518e839d-20b3-4d5a-8e9c-1cb3922d7eda" providerId="ADAL" clId="{0F8713BF-A69D-4C48-8478-C3EAEC7A2D1D}" dt="2021-05-12T15:50:15.545" v="5857" actId="478"/>
          <ac:spMkLst>
            <pc:docMk/>
            <pc:sldMk cId="1680972386" sldId="278"/>
            <ac:spMk id="3" creationId="{B14EE095-B911-4C38-B1E8-673C5F58141A}"/>
          </ac:spMkLst>
        </pc:spChg>
        <pc:spChg chg="del mod">
          <ac:chgData name="Pavel Ferling" userId="518e839d-20b3-4d5a-8e9c-1cb3922d7eda" providerId="ADAL" clId="{0F8713BF-A69D-4C48-8478-C3EAEC7A2D1D}" dt="2021-05-12T15:44:25.971" v="5692" actId="478"/>
          <ac:spMkLst>
            <pc:docMk/>
            <pc:sldMk cId="1680972386" sldId="278"/>
            <ac:spMk id="4" creationId="{EDB46639-7370-4CFE-B385-AAEFF4DE520E}"/>
          </ac:spMkLst>
        </pc:spChg>
        <pc:spChg chg="add del mod">
          <ac:chgData name="Pavel Ferling" userId="518e839d-20b3-4d5a-8e9c-1cb3922d7eda" providerId="ADAL" clId="{0F8713BF-A69D-4C48-8478-C3EAEC7A2D1D}" dt="2021-05-12T15:44:28.546" v="5693" actId="478"/>
          <ac:spMkLst>
            <pc:docMk/>
            <pc:sldMk cId="1680972386" sldId="278"/>
            <ac:spMk id="6" creationId="{EA66545D-6266-4BE2-B674-89ADF96033B3}"/>
          </ac:spMkLst>
        </pc:spChg>
        <pc:spChg chg="add mod">
          <ac:chgData name="Pavel Ferling" userId="518e839d-20b3-4d5a-8e9c-1cb3922d7eda" providerId="ADAL" clId="{0F8713BF-A69D-4C48-8478-C3EAEC7A2D1D}" dt="2021-05-12T15:49:58.204" v="5847" actId="1076"/>
          <ac:spMkLst>
            <pc:docMk/>
            <pc:sldMk cId="1680972386" sldId="278"/>
            <ac:spMk id="7" creationId="{A2A8191A-1E39-4F6F-9E8C-7F83D1A7F421}"/>
          </ac:spMkLst>
        </pc:spChg>
        <pc:spChg chg="add del mod">
          <ac:chgData name="Pavel Ferling" userId="518e839d-20b3-4d5a-8e9c-1cb3922d7eda" providerId="ADAL" clId="{0F8713BF-A69D-4C48-8478-C3EAEC7A2D1D}" dt="2021-05-12T15:49:58.007" v="5846"/>
          <ac:spMkLst>
            <pc:docMk/>
            <pc:sldMk cId="1680972386" sldId="278"/>
            <ac:spMk id="8" creationId="{D1C0F91D-A69E-4E87-9610-9CA46CA7FA9C}"/>
          </ac:spMkLst>
        </pc:spChg>
        <pc:spChg chg="add del mod">
          <ac:chgData name="Pavel Ferling" userId="518e839d-20b3-4d5a-8e9c-1cb3922d7eda" providerId="ADAL" clId="{0F8713BF-A69D-4C48-8478-C3EAEC7A2D1D}" dt="2021-05-12T15:49:58.007" v="5846"/>
          <ac:spMkLst>
            <pc:docMk/>
            <pc:sldMk cId="1680972386" sldId="278"/>
            <ac:spMk id="9" creationId="{7E8C6EC3-2693-4EE5-99B1-77DF1F524695}"/>
          </ac:spMkLst>
        </pc:spChg>
        <pc:spChg chg="add del mod">
          <ac:chgData name="Pavel Ferling" userId="518e839d-20b3-4d5a-8e9c-1cb3922d7eda" providerId="ADAL" clId="{0F8713BF-A69D-4C48-8478-C3EAEC7A2D1D}" dt="2021-05-12T15:50:15.545" v="5857" actId="478"/>
          <ac:spMkLst>
            <pc:docMk/>
            <pc:sldMk cId="1680972386" sldId="278"/>
            <ac:spMk id="11" creationId="{5A7B5A29-CECB-457D-A119-7A4C3C41AEA4}"/>
          </ac:spMkLst>
        </pc:spChg>
      </pc:sldChg>
      <pc:sldChg chg="addSp delSp modSp new mod setBg">
        <pc:chgData name="Pavel Ferling" userId="518e839d-20b3-4d5a-8e9c-1cb3922d7eda" providerId="ADAL" clId="{0F8713BF-A69D-4C48-8478-C3EAEC7A2D1D}" dt="2021-05-23T14:43:48.878" v="7885" actId="1076"/>
        <pc:sldMkLst>
          <pc:docMk/>
          <pc:sldMk cId="4169022355" sldId="278"/>
        </pc:sldMkLst>
        <pc:spChg chg="mod">
          <ac:chgData name="Pavel Ferling" userId="518e839d-20b3-4d5a-8e9c-1cb3922d7eda" providerId="ADAL" clId="{0F8713BF-A69D-4C48-8478-C3EAEC7A2D1D}" dt="2021-05-12T19:16:24.921" v="6392" actId="207"/>
          <ac:spMkLst>
            <pc:docMk/>
            <pc:sldMk cId="4169022355" sldId="278"/>
            <ac:spMk id="2" creationId="{C56335FA-FD12-48C4-B0C1-10FF2CBB96B1}"/>
          </ac:spMkLst>
        </pc:spChg>
        <pc:spChg chg="mod">
          <ac:chgData name="Pavel Ferling" userId="518e839d-20b3-4d5a-8e9c-1cb3922d7eda" providerId="ADAL" clId="{0F8713BF-A69D-4C48-8478-C3EAEC7A2D1D}" dt="2021-05-13T06:53:34.092" v="7683" actId="20577"/>
          <ac:spMkLst>
            <pc:docMk/>
            <pc:sldMk cId="4169022355" sldId="278"/>
            <ac:spMk id="3" creationId="{D84EA403-4474-4A9F-8C4D-51383FDF7BEB}"/>
          </ac:spMkLst>
        </pc:spChg>
        <pc:spChg chg="del">
          <ac:chgData name="Pavel Ferling" userId="518e839d-20b3-4d5a-8e9c-1cb3922d7eda" providerId="ADAL" clId="{0F8713BF-A69D-4C48-8478-C3EAEC7A2D1D}" dt="2021-05-12T19:14:15.866" v="6384" actId="931"/>
          <ac:spMkLst>
            <pc:docMk/>
            <pc:sldMk cId="4169022355" sldId="278"/>
            <ac:spMk id="4" creationId="{8F8840E2-6F45-4650-BCDD-82CBF640C017}"/>
          </ac:spMkLst>
        </pc:spChg>
        <pc:spChg chg="add">
          <ac:chgData name="Pavel Ferling" userId="518e839d-20b3-4d5a-8e9c-1cb3922d7eda" providerId="ADAL" clId="{0F8713BF-A69D-4C48-8478-C3EAEC7A2D1D}" dt="2021-05-12T19:15:08.227" v="6388" actId="26606"/>
          <ac:spMkLst>
            <pc:docMk/>
            <pc:sldMk cId="4169022355" sldId="278"/>
            <ac:spMk id="11" creationId="{2928117C-9446-4E7F-AE62-95E0F6DB5B27}"/>
          </ac:spMkLst>
        </pc:spChg>
        <pc:spChg chg="add">
          <ac:chgData name="Pavel Ferling" userId="518e839d-20b3-4d5a-8e9c-1cb3922d7eda" providerId="ADAL" clId="{0F8713BF-A69D-4C48-8478-C3EAEC7A2D1D}" dt="2021-05-12T19:15:08.227" v="6388" actId="26606"/>
          <ac:spMkLst>
            <pc:docMk/>
            <pc:sldMk cId="4169022355" sldId="278"/>
            <ac:spMk id="13" creationId="{84D30AFB-4D71-48B0-AA00-28EE92363A5F}"/>
          </ac:spMkLst>
        </pc:spChg>
        <pc:spChg chg="add">
          <ac:chgData name="Pavel Ferling" userId="518e839d-20b3-4d5a-8e9c-1cb3922d7eda" providerId="ADAL" clId="{0F8713BF-A69D-4C48-8478-C3EAEC7A2D1D}" dt="2021-05-12T19:15:08.227" v="6388" actId="26606"/>
          <ac:spMkLst>
            <pc:docMk/>
            <pc:sldMk cId="4169022355" sldId="278"/>
            <ac:spMk id="15" creationId="{96A0B76F-8010-4C62-B4B6-C5FC438C059E}"/>
          </ac:spMkLst>
        </pc:spChg>
        <pc:spChg chg="add mod">
          <ac:chgData name="Pavel Ferling" userId="518e839d-20b3-4d5a-8e9c-1cb3922d7eda" providerId="ADAL" clId="{0F8713BF-A69D-4C48-8478-C3EAEC7A2D1D}" dt="2021-05-12T19:25:25.244" v="6548" actId="20577"/>
          <ac:spMkLst>
            <pc:docMk/>
            <pc:sldMk cId="4169022355" sldId="278"/>
            <ac:spMk id="16" creationId="{2D4E4A2A-8B43-44B9-90A3-DDC33B684B72}"/>
          </ac:spMkLst>
        </pc:spChg>
        <pc:spChg chg="add">
          <ac:chgData name="Pavel Ferling" userId="518e839d-20b3-4d5a-8e9c-1cb3922d7eda" providerId="ADAL" clId="{0F8713BF-A69D-4C48-8478-C3EAEC7A2D1D}" dt="2021-05-12T19:15:08.227" v="6388" actId="26606"/>
          <ac:spMkLst>
            <pc:docMk/>
            <pc:sldMk cId="4169022355" sldId="278"/>
            <ac:spMk id="17" creationId="{B36BEBD5-A373-4C8C-8C06-CD8007E22F39}"/>
          </ac:spMkLst>
        </pc:spChg>
        <pc:spChg chg="add">
          <ac:chgData name="Pavel Ferling" userId="518e839d-20b3-4d5a-8e9c-1cb3922d7eda" providerId="ADAL" clId="{0F8713BF-A69D-4C48-8478-C3EAEC7A2D1D}" dt="2021-05-12T19:15:08.227" v="6388" actId="26606"/>
          <ac:spMkLst>
            <pc:docMk/>
            <pc:sldMk cId="4169022355" sldId="278"/>
            <ac:spMk id="19" creationId="{42AC7AAA-F039-4011-98DE-17464A67B2EC}"/>
          </ac:spMkLst>
        </pc:spChg>
        <pc:grpChg chg="add">
          <ac:chgData name="Pavel Ferling" userId="518e839d-20b3-4d5a-8e9c-1cb3922d7eda" providerId="ADAL" clId="{0F8713BF-A69D-4C48-8478-C3EAEC7A2D1D}" dt="2021-05-12T19:15:08.227" v="6388" actId="26606"/>
          <ac:grpSpMkLst>
            <pc:docMk/>
            <pc:sldMk cId="4169022355" sldId="278"/>
            <ac:grpSpMk id="21" creationId="{85EBB90B-3A54-4B2B-9FA6-7B47E1075FE9}"/>
          </ac:grpSpMkLst>
        </pc:grpChg>
        <pc:picChg chg="add mod modCrop">
          <ac:chgData name="Pavel Ferling" userId="518e839d-20b3-4d5a-8e9c-1cb3922d7eda" providerId="ADAL" clId="{0F8713BF-A69D-4C48-8478-C3EAEC7A2D1D}" dt="2021-05-23T14:43:48.878" v="7885" actId="1076"/>
          <ac:picMkLst>
            <pc:docMk/>
            <pc:sldMk cId="4169022355" sldId="278"/>
            <ac:picMk id="6" creationId="{1D25A657-ABAA-405F-AA15-7219307A825D}"/>
          </ac:picMkLst>
        </pc:picChg>
      </pc:sldChg>
      <pc:sldChg chg="addSp delSp modSp new mod setBg">
        <pc:chgData name="Pavel Ferling" userId="518e839d-20b3-4d5a-8e9c-1cb3922d7eda" providerId="ADAL" clId="{0F8713BF-A69D-4C48-8478-C3EAEC7A2D1D}" dt="2021-05-12T20:25:48.971" v="7354" actId="20577"/>
        <pc:sldMkLst>
          <pc:docMk/>
          <pc:sldMk cId="506732132" sldId="279"/>
        </pc:sldMkLst>
        <pc:spChg chg="mod">
          <ac:chgData name="Pavel Ferling" userId="518e839d-20b3-4d5a-8e9c-1cb3922d7eda" providerId="ADAL" clId="{0F8713BF-A69D-4C48-8478-C3EAEC7A2D1D}" dt="2021-05-12T20:23:27.337" v="7303" actId="26606"/>
          <ac:spMkLst>
            <pc:docMk/>
            <pc:sldMk cId="506732132" sldId="279"/>
            <ac:spMk id="2" creationId="{6EFC1091-924E-4D65-BD5C-7E23E9C17C10}"/>
          </ac:spMkLst>
        </pc:spChg>
        <pc:spChg chg="mod">
          <ac:chgData name="Pavel Ferling" userId="518e839d-20b3-4d5a-8e9c-1cb3922d7eda" providerId="ADAL" clId="{0F8713BF-A69D-4C48-8478-C3EAEC7A2D1D}" dt="2021-05-12T20:23:54.009" v="7305" actId="14100"/>
          <ac:spMkLst>
            <pc:docMk/>
            <pc:sldMk cId="506732132" sldId="279"/>
            <ac:spMk id="3" creationId="{1F3FE7F5-9436-4E7B-B718-6DEE975663F2}"/>
          </ac:spMkLst>
        </pc:spChg>
        <pc:spChg chg="del">
          <ac:chgData name="Pavel Ferling" userId="518e839d-20b3-4d5a-8e9c-1cb3922d7eda" providerId="ADAL" clId="{0F8713BF-A69D-4C48-8478-C3EAEC7A2D1D}" dt="2021-05-12T20:22:37.597" v="7298" actId="931"/>
          <ac:spMkLst>
            <pc:docMk/>
            <pc:sldMk cId="506732132" sldId="279"/>
            <ac:spMk id="4" creationId="{0B7783DD-430F-4F92-ABFC-17774A3715D0}"/>
          </ac:spMkLst>
        </pc:spChg>
        <pc:spChg chg="add">
          <ac:chgData name="Pavel Ferling" userId="518e839d-20b3-4d5a-8e9c-1cb3922d7eda" providerId="ADAL" clId="{0F8713BF-A69D-4C48-8478-C3EAEC7A2D1D}" dt="2021-05-12T20:23:27.337" v="7303" actId="26606"/>
          <ac:spMkLst>
            <pc:docMk/>
            <pc:sldMk cId="506732132" sldId="279"/>
            <ac:spMk id="8" creationId="{2928117C-9446-4E7F-AE62-95E0F6DB5B27}"/>
          </ac:spMkLst>
        </pc:spChg>
        <pc:spChg chg="add">
          <ac:chgData name="Pavel Ferling" userId="518e839d-20b3-4d5a-8e9c-1cb3922d7eda" providerId="ADAL" clId="{0F8713BF-A69D-4C48-8478-C3EAEC7A2D1D}" dt="2021-05-12T20:23:27.337" v="7303" actId="26606"/>
          <ac:spMkLst>
            <pc:docMk/>
            <pc:sldMk cId="506732132" sldId="279"/>
            <ac:spMk id="9" creationId="{84D30AFB-4D71-48B0-AA00-28EE92363A5F}"/>
          </ac:spMkLst>
        </pc:spChg>
        <pc:spChg chg="add">
          <ac:chgData name="Pavel Ferling" userId="518e839d-20b3-4d5a-8e9c-1cb3922d7eda" providerId="ADAL" clId="{0F8713BF-A69D-4C48-8478-C3EAEC7A2D1D}" dt="2021-05-12T20:23:27.337" v="7303" actId="26606"/>
          <ac:spMkLst>
            <pc:docMk/>
            <pc:sldMk cId="506732132" sldId="279"/>
            <ac:spMk id="10" creationId="{96A0B76F-8010-4C62-B4B6-C5FC438C059E}"/>
          </ac:spMkLst>
        </pc:spChg>
        <pc:spChg chg="add del">
          <ac:chgData name="Pavel Ferling" userId="518e839d-20b3-4d5a-8e9c-1cb3922d7eda" providerId="ADAL" clId="{0F8713BF-A69D-4C48-8478-C3EAEC7A2D1D}" dt="2021-05-12T20:23:23.609" v="7302" actId="26606"/>
          <ac:spMkLst>
            <pc:docMk/>
            <pc:sldMk cId="506732132" sldId="279"/>
            <ac:spMk id="11" creationId="{2928117C-9446-4E7F-AE62-95E0F6DB5B27}"/>
          </ac:spMkLst>
        </pc:spChg>
        <pc:spChg chg="add">
          <ac:chgData name="Pavel Ferling" userId="518e839d-20b3-4d5a-8e9c-1cb3922d7eda" providerId="ADAL" clId="{0F8713BF-A69D-4C48-8478-C3EAEC7A2D1D}" dt="2021-05-12T20:23:27.337" v="7303" actId="26606"/>
          <ac:spMkLst>
            <pc:docMk/>
            <pc:sldMk cId="506732132" sldId="279"/>
            <ac:spMk id="12" creationId="{B36BEBD5-A373-4C8C-8C06-CD8007E22F39}"/>
          </ac:spMkLst>
        </pc:spChg>
        <pc:spChg chg="add del">
          <ac:chgData name="Pavel Ferling" userId="518e839d-20b3-4d5a-8e9c-1cb3922d7eda" providerId="ADAL" clId="{0F8713BF-A69D-4C48-8478-C3EAEC7A2D1D}" dt="2021-05-12T20:23:23.609" v="7302" actId="26606"/>
          <ac:spMkLst>
            <pc:docMk/>
            <pc:sldMk cId="506732132" sldId="279"/>
            <ac:spMk id="13" creationId="{84D30AFB-4D71-48B0-AA00-28EE92363A5F}"/>
          </ac:spMkLst>
        </pc:spChg>
        <pc:spChg chg="add del">
          <ac:chgData name="Pavel Ferling" userId="518e839d-20b3-4d5a-8e9c-1cb3922d7eda" providerId="ADAL" clId="{0F8713BF-A69D-4C48-8478-C3EAEC7A2D1D}" dt="2021-05-12T20:23:23.609" v="7302" actId="26606"/>
          <ac:spMkLst>
            <pc:docMk/>
            <pc:sldMk cId="506732132" sldId="279"/>
            <ac:spMk id="15" creationId="{96A0B76F-8010-4C62-B4B6-C5FC438C059E}"/>
          </ac:spMkLst>
        </pc:spChg>
        <pc:spChg chg="add mod">
          <ac:chgData name="Pavel Ferling" userId="518e839d-20b3-4d5a-8e9c-1cb3922d7eda" providerId="ADAL" clId="{0F8713BF-A69D-4C48-8478-C3EAEC7A2D1D}" dt="2021-05-12T20:25:48.971" v="7354" actId="20577"/>
          <ac:spMkLst>
            <pc:docMk/>
            <pc:sldMk cId="506732132" sldId="279"/>
            <ac:spMk id="16" creationId="{7AC4EB8A-DD72-44A0-87D5-CB9FCC656E59}"/>
          </ac:spMkLst>
        </pc:spChg>
        <pc:spChg chg="add del">
          <ac:chgData name="Pavel Ferling" userId="518e839d-20b3-4d5a-8e9c-1cb3922d7eda" providerId="ADAL" clId="{0F8713BF-A69D-4C48-8478-C3EAEC7A2D1D}" dt="2021-05-12T20:23:23.609" v="7302" actId="26606"/>
          <ac:spMkLst>
            <pc:docMk/>
            <pc:sldMk cId="506732132" sldId="279"/>
            <ac:spMk id="17" creationId="{B36BEBD5-A373-4C8C-8C06-CD8007E22F39}"/>
          </ac:spMkLst>
        </pc:spChg>
        <pc:picChg chg="add mod modCrop">
          <ac:chgData name="Pavel Ferling" userId="518e839d-20b3-4d5a-8e9c-1cb3922d7eda" providerId="ADAL" clId="{0F8713BF-A69D-4C48-8478-C3EAEC7A2D1D}" dt="2021-05-12T20:24:29.614" v="7310" actId="14100"/>
          <ac:picMkLst>
            <pc:docMk/>
            <pc:sldMk cId="506732132" sldId="279"/>
            <ac:picMk id="6" creationId="{AAB16339-1BC3-45CA-BF88-54030B04B0CF}"/>
          </ac:picMkLst>
        </pc:picChg>
      </pc:sldChg>
    </pc:docChg>
  </pc:docChgLst>
  <pc:docChgLst>
    <pc:chgData name="Pavel Ferling" userId="518e839d-20b3-4d5a-8e9c-1cb3922d7eda" providerId="ADAL" clId="{FEB11F2C-5675-4BCA-A278-33D484A5F323}"/>
    <pc:docChg chg="undo redo custSel addSld delSld modSld sldOrd">
      <pc:chgData name="Pavel Ferling" userId="518e839d-20b3-4d5a-8e9c-1cb3922d7eda" providerId="ADAL" clId="{FEB11F2C-5675-4BCA-A278-33D484A5F323}" dt="2023-05-03T11:44:25.492" v="688"/>
      <pc:docMkLst>
        <pc:docMk/>
      </pc:docMkLst>
      <pc:sldChg chg="addSp delSp modSp mod modTransition modAnim">
        <pc:chgData name="Pavel Ferling" userId="518e839d-20b3-4d5a-8e9c-1cb3922d7eda" providerId="ADAL" clId="{FEB11F2C-5675-4BCA-A278-33D484A5F323}" dt="2023-05-03T11:36:25.272" v="658"/>
        <pc:sldMkLst>
          <pc:docMk/>
          <pc:sldMk cId="38896575" sldId="256"/>
        </pc:sldMkLst>
        <pc:spChg chg="mod">
          <ac:chgData name="Pavel Ferling" userId="518e839d-20b3-4d5a-8e9c-1cb3922d7eda" providerId="ADAL" clId="{FEB11F2C-5675-4BCA-A278-33D484A5F323}" dt="2023-05-03T09:44:00.473" v="34" actId="1076"/>
          <ac:spMkLst>
            <pc:docMk/>
            <pc:sldMk cId="38896575" sldId="256"/>
            <ac:spMk id="2" creationId="{5C4EEFDA-39B6-4E45-9C04-A6EE2550B2DE}"/>
          </ac:spMkLst>
        </pc:spChg>
        <pc:spChg chg="mod">
          <ac:chgData name="Pavel Ferling" userId="518e839d-20b3-4d5a-8e9c-1cb3922d7eda" providerId="ADAL" clId="{FEB11F2C-5675-4BCA-A278-33D484A5F323}" dt="2023-05-03T09:44:21.325" v="43" actId="20577"/>
          <ac:spMkLst>
            <pc:docMk/>
            <pc:sldMk cId="38896575" sldId="256"/>
            <ac:spMk id="3" creationId="{6231D94B-2861-4F89-960B-4DF9486AA9F1}"/>
          </ac:spMkLst>
        </pc:spChg>
        <pc:spChg chg="mod">
          <ac:chgData name="Pavel Ferling" userId="518e839d-20b3-4d5a-8e9c-1cb3922d7eda" providerId="ADAL" clId="{FEB11F2C-5675-4BCA-A278-33D484A5F323}" dt="2023-05-03T09:43:52.191" v="33" actId="948"/>
          <ac:spMkLst>
            <pc:docMk/>
            <pc:sldMk cId="38896575" sldId="256"/>
            <ac:spMk id="4" creationId="{351FD500-0C3A-4282-B64F-CA0EC74BB841}"/>
          </ac:spMkLst>
        </pc:spChg>
        <pc:picChg chg="add del mod">
          <ac:chgData name="Pavel Ferling" userId="518e839d-20b3-4d5a-8e9c-1cb3922d7eda" providerId="ADAL" clId="{FEB11F2C-5675-4BCA-A278-33D484A5F323}" dt="2023-05-03T11:19:26.089" v="645"/>
          <ac:picMkLst>
            <pc:docMk/>
            <pc:sldMk cId="38896575" sldId="256"/>
            <ac:picMk id="12" creationId="{F6363B98-5A6A-CD8D-A5D0-E6428EE5527B}"/>
          </ac:picMkLst>
        </pc:picChg>
        <pc:picChg chg="add del mod ord">
          <ac:chgData name="Pavel Ferling" userId="518e839d-20b3-4d5a-8e9c-1cb3922d7eda" providerId="ADAL" clId="{FEB11F2C-5675-4BCA-A278-33D484A5F323}" dt="2023-05-03T11:19:30.610" v="646"/>
          <ac:picMkLst>
            <pc:docMk/>
            <pc:sldMk cId="38896575" sldId="256"/>
            <ac:picMk id="13" creationId="{AF090CCA-5D7D-DBFC-A035-57E182800E1E}"/>
          </ac:picMkLst>
        </pc:picChg>
        <pc:picChg chg="add del mod">
          <ac:chgData name="Pavel Ferling" userId="518e839d-20b3-4d5a-8e9c-1cb3922d7eda" providerId="ADAL" clId="{FEB11F2C-5675-4BCA-A278-33D484A5F323}" dt="2023-05-03T11:19:32.234" v="648"/>
          <ac:picMkLst>
            <pc:docMk/>
            <pc:sldMk cId="38896575" sldId="256"/>
            <ac:picMk id="14" creationId="{C4E4A219-C5B6-1956-066F-3965D67C4A52}"/>
          </ac:picMkLst>
        </pc:picChg>
        <pc:picChg chg="add del mod ord">
          <ac:chgData name="Pavel Ferling" userId="518e839d-20b3-4d5a-8e9c-1cb3922d7eda" providerId="ADAL" clId="{FEB11F2C-5675-4BCA-A278-33D484A5F323}" dt="2023-05-03T11:19:37.531" v="649"/>
          <ac:picMkLst>
            <pc:docMk/>
            <pc:sldMk cId="38896575" sldId="256"/>
            <ac:picMk id="17" creationId="{673B4E73-913F-600A-2305-8FB60547E6AA}"/>
          </ac:picMkLst>
        </pc:picChg>
        <pc:picChg chg="add del mod">
          <ac:chgData name="Pavel Ferling" userId="518e839d-20b3-4d5a-8e9c-1cb3922d7eda" providerId="ADAL" clId="{FEB11F2C-5675-4BCA-A278-33D484A5F323}" dt="2023-05-03T11:19:52.973" v="651"/>
          <ac:picMkLst>
            <pc:docMk/>
            <pc:sldMk cId="38896575" sldId="256"/>
            <ac:picMk id="18" creationId="{2B70FE1E-84C8-8792-47DC-034C6BBA6B7D}"/>
          </ac:picMkLst>
        </pc:picChg>
        <pc:picChg chg="add del mod ord">
          <ac:chgData name="Pavel Ferling" userId="518e839d-20b3-4d5a-8e9c-1cb3922d7eda" providerId="ADAL" clId="{FEB11F2C-5675-4BCA-A278-33D484A5F323}" dt="2023-05-03T11:20:08.034" v="652"/>
          <ac:picMkLst>
            <pc:docMk/>
            <pc:sldMk cId="38896575" sldId="256"/>
            <ac:picMk id="21" creationId="{A4D0DD04-8586-4238-37FC-36B5E837EBA7}"/>
          </ac:picMkLst>
        </pc:picChg>
        <pc:picChg chg="add del mod">
          <ac:chgData name="Pavel Ferling" userId="518e839d-20b3-4d5a-8e9c-1cb3922d7eda" providerId="ADAL" clId="{FEB11F2C-5675-4BCA-A278-33D484A5F323}" dt="2023-05-03T11:20:23.350" v="654"/>
          <ac:picMkLst>
            <pc:docMk/>
            <pc:sldMk cId="38896575" sldId="256"/>
            <ac:picMk id="22" creationId="{3E829832-9BA9-2300-549E-911F771A0B09}"/>
          </ac:picMkLst>
        </pc:picChg>
        <pc:picChg chg="add del mod ord">
          <ac:chgData name="Pavel Ferling" userId="518e839d-20b3-4d5a-8e9c-1cb3922d7eda" providerId="ADAL" clId="{FEB11F2C-5675-4BCA-A278-33D484A5F323}" dt="2023-05-03T11:24:25.402" v="655"/>
          <ac:picMkLst>
            <pc:docMk/>
            <pc:sldMk cId="38896575" sldId="256"/>
            <ac:picMk id="25" creationId="{CAF13F05-8A29-23D6-C346-186D640E0D38}"/>
          </ac:picMkLst>
        </pc:picChg>
        <pc:picChg chg="add del mod">
          <ac:chgData name="Pavel Ferling" userId="518e839d-20b3-4d5a-8e9c-1cb3922d7eda" providerId="ADAL" clId="{FEB11F2C-5675-4BCA-A278-33D484A5F323}" dt="2023-05-03T11:36:07.310" v="657"/>
          <ac:picMkLst>
            <pc:docMk/>
            <pc:sldMk cId="38896575" sldId="256"/>
            <ac:picMk id="26" creationId="{0EB391C9-65A7-51AE-8BB2-22E2A2719BAE}"/>
          </ac:picMkLst>
        </pc:picChg>
        <pc:picChg chg="add del mod ord">
          <ac:chgData name="Pavel Ferling" userId="518e839d-20b3-4d5a-8e9c-1cb3922d7eda" providerId="ADAL" clId="{FEB11F2C-5675-4BCA-A278-33D484A5F323}" dt="2023-05-03T11:36:25.272" v="658"/>
          <ac:picMkLst>
            <pc:docMk/>
            <pc:sldMk cId="38896575" sldId="256"/>
            <ac:picMk id="28" creationId="{0876BEC5-6A7A-E061-3E74-F69A50D5B435}"/>
          </ac:picMkLst>
        </pc:picChg>
        <pc:picChg chg="add mod">
          <ac:chgData name="Pavel Ferling" userId="518e839d-20b3-4d5a-8e9c-1cb3922d7eda" providerId="ADAL" clId="{FEB11F2C-5675-4BCA-A278-33D484A5F323}" dt="2023-05-03T11:36:25.272" v="658"/>
          <ac:picMkLst>
            <pc:docMk/>
            <pc:sldMk cId="38896575" sldId="256"/>
            <ac:picMk id="29" creationId="{2E4A1DFE-944A-5A07-F528-0DF55BEDB73C}"/>
          </ac:picMkLst>
        </pc:picChg>
      </pc:sldChg>
      <pc:sldChg chg="addSp delSp modSp mod modTransition modAnim">
        <pc:chgData name="Pavel Ferling" userId="518e839d-20b3-4d5a-8e9c-1cb3922d7eda" providerId="ADAL" clId="{FEB11F2C-5675-4BCA-A278-33D484A5F323}" dt="2023-05-03T11:44:25.492" v="688"/>
        <pc:sldMkLst>
          <pc:docMk/>
          <pc:sldMk cId="904919527" sldId="260"/>
        </pc:sldMkLst>
        <pc:spChg chg="mod">
          <ac:chgData name="Pavel Ferling" userId="518e839d-20b3-4d5a-8e9c-1cb3922d7eda" providerId="ADAL" clId="{FEB11F2C-5675-4BCA-A278-33D484A5F323}" dt="2023-05-03T10:25:51.232" v="506" actId="2711"/>
          <ac:spMkLst>
            <pc:docMk/>
            <pc:sldMk cId="904919527" sldId="260"/>
            <ac:spMk id="2" creationId="{096A901D-39F0-4F6E-BCE6-029FE03CDCFD}"/>
          </ac:spMkLst>
        </pc:spChg>
        <pc:spChg chg="mod">
          <ac:chgData name="Pavel Ferling" userId="518e839d-20b3-4d5a-8e9c-1cb3922d7eda" providerId="ADAL" clId="{FEB11F2C-5675-4BCA-A278-33D484A5F323}" dt="2023-05-03T10:25:39.457" v="496" actId="2711"/>
          <ac:spMkLst>
            <pc:docMk/>
            <pc:sldMk cId="904919527" sldId="260"/>
            <ac:spMk id="14" creationId="{722991D2-AAFE-485E-A1B6-5DDB4C5468E4}"/>
          </ac:spMkLst>
        </pc:spChg>
        <pc:picChg chg="del">
          <ac:chgData name="Pavel Ferling" userId="518e839d-20b3-4d5a-8e9c-1cb3922d7eda" providerId="ADAL" clId="{FEB11F2C-5675-4BCA-A278-33D484A5F323}" dt="2023-05-03T10:27:08.622" v="507" actId="478"/>
          <ac:picMkLst>
            <pc:docMk/>
            <pc:sldMk cId="904919527" sldId="260"/>
            <ac:picMk id="4" creationId="{F1332E74-CB65-4506-BA1E-D4949F11D806}"/>
          </ac:picMkLst>
        </pc:picChg>
        <pc:picChg chg="add mod ord modCrop">
          <ac:chgData name="Pavel Ferling" userId="518e839d-20b3-4d5a-8e9c-1cb3922d7eda" providerId="ADAL" clId="{FEB11F2C-5675-4BCA-A278-33D484A5F323}" dt="2023-05-03T10:29:00.332" v="527" actId="29295"/>
          <ac:picMkLst>
            <pc:docMk/>
            <pc:sldMk cId="904919527" sldId="260"/>
            <ac:picMk id="5" creationId="{5A3F784C-FF97-5F99-DBE7-CB2DD268BDBC}"/>
          </ac:picMkLst>
        </pc:picChg>
        <pc:picChg chg="add del mod">
          <ac:chgData name="Pavel Ferling" userId="518e839d-20b3-4d5a-8e9c-1cb3922d7eda" providerId="ADAL" clId="{FEB11F2C-5675-4BCA-A278-33D484A5F323}" dt="2023-05-03T11:44:13.749" v="687"/>
          <ac:picMkLst>
            <pc:docMk/>
            <pc:sldMk cId="904919527" sldId="260"/>
            <ac:picMk id="7" creationId="{EDD49B91-9C5A-A602-AB6D-F52A80D29387}"/>
          </ac:picMkLst>
        </pc:picChg>
        <pc:picChg chg="add del mod ord">
          <ac:chgData name="Pavel Ferling" userId="518e839d-20b3-4d5a-8e9c-1cb3922d7eda" providerId="ADAL" clId="{FEB11F2C-5675-4BCA-A278-33D484A5F323}" dt="2023-05-03T11:44:25.492" v="688"/>
          <ac:picMkLst>
            <pc:docMk/>
            <pc:sldMk cId="904919527" sldId="260"/>
            <ac:picMk id="10" creationId="{8C46474D-02EB-018E-42A4-F7DA61E8EF35}"/>
          </ac:picMkLst>
        </pc:picChg>
        <pc:picChg chg="add mod">
          <ac:chgData name="Pavel Ferling" userId="518e839d-20b3-4d5a-8e9c-1cb3922d7eda" providerId="ADAL" clId="{FEB11F2C-5675-4BCA-A278-33D484A5F323}" dt="2023-05-03T11:44:25.492" v="688"/>
          <ac:picMkLst>
            <pc:docMk/>
            <pc:sldMk cId="904919527" sldId="260"/>
            <ac:picMk id="12" creationId="{65236978-EF73-FC90-8407-747CE8A75BC2}"/>
          </ac:picMkLst>
        </pc:picChg>
      </pc:sldChg>
      <pc:sldChg chg="addSp delSp modSp mod modTransition setBg modAnim setClrOvrMap">
        <pc:chgData name="Pavel Ferling" userId="518e839d-20b3-4d5a-8e9c-1cb3922d7eda" providerId="ADAL" clId="{FEB11F2C-5675-4BCA-A278-33D484A5F323}" dt="2023-05-03T11:37:27.119" v="661"/>
        <pc:sldMkLst>
          <pc:docMk/>
          <pc:sldMk cId="3838117453" sldId="268"/>
        </pc:sldMkLst>
        <pc:spChg chg="mod ord">
          <ac:chgData name="Pavel Ferling" userId="518e839d-20b3-4d5a-8e9c-1cb3922d7eda" providerId="ADAL" clId="{FEB11F2C-5675-4BCA-A278-33D484A5F323}" dt="2023-05-03T10:39:27.976" v="640" actId="20577"/>
          <ac:spMkLst>
            <pc:docMk/>
            <pc:sldMk cId="3838117453" sldId="268"/>
            <ac:spMk id="3" creationId="{8EF29082-FDE2-4C91-8DF3-616802FDDCA9}"/>
          </ac:spMkLst>
        </pc:spChg>
        <pc:spChg chg="add del mod">
          <ac:chgData name="Pavel Ferling" userId="518e839d-20b3-4d5a-8e9c-1cb3922d7eda" providerId="ADAL" clId="{FEB11F2C-5675-4BCA-A278-33D484A5F323}" dt="2023-05-03T10:08:07.646" v="193" actId="478"/>
          <ac:spMkLst>
            <pc:docMk/>
            <pc:sldMk cId="3838117453" sldId="268"/>
            <ac:spMk id="5" creationId="{481BC1E2-0F4D-0640-0663-B33C3B501CA2}"/>
          </ac:spMkLst>
        </pc:spChg>
        <pc:spChg chg="add del mod">
          <ac:chgData name="Pavel Ferling" userId="518e839d-20b3-4d5a-8e9c-1cb3922d7eda" providerId="ADAL" clId="{FEB11F2C-5675-4BCA-A278-33D484A5F323}" dt="2023-05-03T10:08:09.663" v="194" actId="478"/>
          <ac:spMkLst>
            <pc:docMk/>
            <pc:sldMk cId="3838117453" sldId="268"/>
            <ac:spMk id="6" creationId="{A310E340-8681-58E4-DCEE-DDB2961D8246}"/>
          </ac:spMkLst>
        </pc:spChg>
        <pc:spChg chg="add mod">
          <ac:chgData name="Pavel Ferling" userId="518e839d-20b3-4d5a-8e9c-1cb3922d7eda" providerId="ADAL" clId="{FEB11F2C-5675-4BCA-A278-33D484A5F323}" dt="2023-05-03T10:29:33.269" v="529" actId="2711"/>
          <ac:spMkLst>
            <pc:docMk/>
            <pc:sldMk cId="3838117453" sldId="268"/>
            <ac:spMk id="9" creationId="{AC5CCE06-2657-E54B-F2F3-CF0235EE3F93}"/>
          </ac:spMkLst>
        </pc:spChg>
        <pc:spChg chg="add mod">
          <ac:chgData name="Pavel Ferling" userId="518e839d-20b3-4d5a-8e9c-1cb3922d7eda" providerId="ADAL" clId="{FEB11F2C-5675-4BCA-A278-33D484A5F323}" dt="2023-05-03T10:37:47.875" v="628" actId="20577"/>
          <ac:spMkLst>
            <pc:docMk/>
            <pc:sldMk cId="3838117453" sldId="268"/>
            <ac:spMk id="11" creationId="{9774C5D1-33E1-90C6-17BF-B670DD58E696}"/>
          </ac:spMkLst>
        </pc:spChg>
        <pc:spChg chg="mod ord">
          <ac:chgData name="Pavel Ferling" userId="518e839d-20b3-4d5a-8e9c-1cb3922d7eda" providerId="ADAL" clId="{FEB11F2C-5675-4BCA-A278-33D484A5F323}" dt="2023-05-03T10:29:27.900" v="528" actId="2711"/>
          <ac:spMkLst>
            <pc:docMk/>
            <pc:sldMk cId="3838117453" sldId="268"/>
            <ac:spMk id="31" creationId="{A585025C-CDD7-49CE-BC20-B63602DCCD86}"/>
          </ac:spMkLst>
        </pc:spChg>
        <pc:spChg chg="add del">
          <ac:chgData name="Pavel Ferling" userId="518e839d-20b3-4d5a-8e9c-1cb3922d7eda" providerId="ADAL" clId="{FEB11F2C-5675-4BCA-A278-33D484A5F323}" dt="2023-05-03T10:08:30.795" v="196" actId="26606"/>
          <ac:spMkLst>
            <pc:docMk/>
            <pc:sldMk cId="3838117453" sldId="268"/>
            <ac:spMk id="35" creationId="{2928117C-9446-4E7F-AE62-95E0F6DB5B27}"/>
          </ac:spMkLst>
        </pc:spChg>
        <pc:spChg chg="add del">
          <ac:chgData name="Pavel Ferling" userId="518e839d-20b3-4d5a-8e9c-1cb3922d7eda" providerId="ADAL" clId="{FEB11F2C-5675-4BCA-A278-33D484A5F323}" dt="2023-05-03T10:08:30.795" v="196" actId="26606"/>
          <ac:spMkLst>
            <pc:docMk/>
            <pc:sldMk cId="3838117453" sldId="268"/>
            <ac:spMk id="37" creationId="{84D30AFB-4D71-48B0-AA00-28EE92363A5F}"/>
          </ac:spMkLst>
        </pc:spChg>
        <pc:spChg chg="add del">
          <ac:chgData name="Pavel Ferling" userId="518e839d-20b3-4d5a-8e9c-1cb3922d7eda" providerId="ADAL" clId="{FEB11F2C-5675-4BCA-A278-33D484A5F323}" dt="2023-05-03T10:08:30.795" v="196" actId="26606"/>
          <ac:spMkLst>
            <pc:docMk/>
            <pc:sldMk cId="3838117453" sldId="268"/>
            <ac:spMk id="39" creationId="{96A0B76F-8010-4C62-B4B6-C5FC438C059E}"/>
          </ac:spMkLst>
        </pc:spChg>
        <pc:spChg chg="add del">
          <ac:chgData name="Pavel Ferling" userId="518e839d-20b3-4d5a-8e9c-1cb3922d7eda" providerId="ADAL" clId="{FEB11F2C-5675-4BCA-A278-33D484A5F323}" dt="2023-05-03T10:08:30.795" v="196" actId="26606"/>
          <ac:spMkLst>
            <pc:docMk/>
            <pc:sldMk cId="3838117453" sldId="268"/>
            <ac:spMk id="41" creationId="{B36BEBD5-A373-4C8C-8C06-CD8007E22F39}"/>
          </ac:spMkLst>
        </pc:spChg>
        <pc:spChg chg="add del">
          <ac:chgData name="Pavel Ferling" userId="518e839d-20b3-4d5a-8e9c-1cb3922d7eda" providerId="ADAL" clId="{FEB11F2C-5675-4BCA-A278-33D484A5F323}" dt="2023-05-03T10:08:30.795" v="196" actId="26606"/>
          <ac:spMkLst>
            <pc:docMk/>
            <pc:sldMk cId="3838117453" sldId="268"/>
            <ac:spMk id="43" creationId="{1A8AF9B1-7D64-4564-969F-CB2B27ED9EC7}"/>
          </ac:spMkLst>
        </pc:spChg>
        <pc:spChg chg="add">
          <ac:chgData name="Pavel Ferling" userId="518e839d-20b3-4d5a-8e9c-1cb3922d7eda" providerId="ADAL" clId="{FEB11F2C-5675-4BCA-A278-33D484A5F323}" dt="2023-05-03T10:08:30.795" v="196" actId="26606"/>
          <ac:spMkLst>
            <pc:docMk/>
            <pc:sldMk cId="3838117453" sldId="268"/>
            <ac:spMk id="49" creationId="{2928117C-9446-4E7F-AE62-95E0F6DB5B27}"/>
          </ac:spMkLst>
        </pc:spChg>
        <pc:spChg chg="add">
          <ac:chgData name="Pavel Ferling" userId="518e839d-20b3-4d5a-8e9c-1cb3922d7eda" providerId="ADAL" clId="{FEB11F2C-5675-4BCA-A278-33D484A5F323}" dt="2023-05-03T10:08:30.795" v="196" actId="26606"/>
          <ac:spMkLst>
            <pc:docMk/>
            <pc:sldMk cId="3838117453" sldId="268"/>
            <ac:spMk id="50" creationId="{84D30AFB-4D71-48B0-AA00-28EE92363A5F}"/>
          </ac:spMkLst>
        </pc:spChg>
        <pc:spChg chg="add">
          <ac:chgData name="Pavel Ferling" userId="518e839d-20b3-4d5a-8e9c-1cb3922d7eda" providerId="ADAL" clId="{FEB11F2C-5675-4BCA-A278-33D484A5F323}" dt="2023-05-03T10:08:30.795" v="196" actId="26606"/>
          <ac:spMkLst>
            <pc:docMk/>
            <pc:sldMk cId="3838117453" sldId="268"/>
            <ac:spMk id="51" creationId="{96A0B76F-8010-4C62-B4B6-C5FC438C059E}"/>
          </ac:spMkLst>
        </pc:spChg>
        <pc:spChg chg="add del">
          <ac:chgData name="Pavel Ferling" userId="518e839d-20b3-4d5a-8e9c-1cb3922d7eda" providerId="ADAL" clId="{FEB11F2C-5675-4BCA-A278-33D484A5F323}" dt="2023-05-03T09:48:16.372" v="100" actId="26606"/>
          <ac:spMkLst>
            <pc:docMk/>
            <pc:sldMk cId="3838117453" sldId="268"/>
            <ac:spMk id="52" creationId="{2928117C-9446-4E7F-AE62-95E0F6DB5B27}"/>
          </ac:spMkLst>
        </pc:spChg>
        <pc:spChg chg="add">
          <ac:chgData name="Pavel Ferling" userId="518e839d-20b3-4d5a-8e9c-1cb3922d7eda" providerId="ADAL" clId="{FEB11F2C-5675-4BCA-A278-33D484A5F323}" dt="2023-05-03T10:08:30.795" v="196" actId="26606"/>
          <ac:spMkLst>
            <pc:docMk/>
            <pc:sldMk cId="3838117453" sldId="268"/>
            <ac:spMk id="53" creationId="{B36BEBD5-A373-4C8C-8C06-CD8007E22F39}"/>
          </ac:spMkLst>
        </pc:spChg>
        <pc:spChg chg="add del">
          <ac:chgData name="Pavel Ferling" userId="518e839d-20b3-4d5a-8e9c-1cb3922d7eda" providerId="ADAL" clId="{FEB11F2C-5675-4BCA-A278-33D484A5F323}" dt="2023-05-03T09:48:16.372" v="100" actId="26606"/>
          <ac:spMkLst>
            <pc:docMk/>
            <pc:sldMk cId="3838117453" sldId="268"/>
            <ac:spMk id="54" creationId="{84D30AFB-4D71-48B0-AA00-28EE92363A5F}"/>
          </ac:spMkLst>
        </pc:spChg>
        <pc:spChg chg="add">
          <ac:chgData name="Pavel Ferling" userId="518e839d-20b3-4d5a-8e9c-1cb3922d7eda" providerId="ADAL" clId="{FEB11F2C-5675-4BCA-A278-33D484A5F323}" dt="2023-05-03T10:08:30.795" v="196" actId="26606"/>
          <ac:spMkLst>
            <pc:docMk/>
            <pc:sldMk cId="3838117453" sldId="268"/>
            <ac:spMk id="55" creationId="{014310F2-3261-4221-8BE1-03BD4833D52E}"/>
          </ac:spMkLst>
        </pc:spChg>
        <pc:spChg chg="add del">
          <ac:chgData name="Pavel Ferling" userId="518e839d-20b3-4d5a-8e9c-1cb3922d7eda" providerId="ADAL" clId="{FEB11F2C-5675-4BCA-A278-33D484A5F323}" dt="2023-05-03T09:48:16.372" v="100" actId="26606"/>
          <ac:spMkLst>
            <pc:docMk/>
            <pc:sldMk cId="3838117453" sldId="268"/>
            <ac:spMk id="56" creationId="{96A0B76F-8010-4C62-B4B6-C5FC438C059E}"/>
          </ac:spMkLst>
        </pc:spChg>
        <pc:spChg chg="add del">
          <ac:chgData name="Pavel Ferling" userId="518e839d-20b3-4d5a-8e9c-1cb3922d7eda" providerId="ADAL" clId="{FEB11F2C-5675-4BCA-A278-33D484A5F323}" dt="2023-05-03T09:48:16.372" v="100" actId="26606"/>
          <ac:spMkLst>
            <pc:docMk/>
            <pc:sldMk cId="3838117453" sldId="268"/>
            <ac:spMk id="58" creationId="{B36BEBD5-A373-4C8C-8C06-CD8007E22F39}"/>
          </ac:spMkLst>
        </pc:spChg>
        <pc:spChg chg="add del">
          <ac:chgData name="Pavel Ferling" userId="518e839d-20b3-4d5a-8e9c-1cb3922d7eda" providerId="ADAL" clId="{FEB11F2C-5675-4BCA-A278-33D484A5F323}" dt="2023-05-03T09:48:16.372" v="100" actId="26606"/>
          <ac:spMkLst>
            <pc:docMk/>
            <pc:sldMk cId="3838117453" sldId="268"/>
            <ac:spMk id="60" creationId="{1A8AF9B1-7D64-4564-969F-CB2B27ED9EC7}"/>
          </ac:spMkLst>
        </pc:spChg>
        <pc:grpChg chg="add del">
          <ac:chgData name="Pavel Ferling" userId="518e839d-20b3-4d5a-8e9c-1cb3922d7eda" providerId="ADAL" clId="{FEB11F2C-5675-4BCA-A278-33D484A5F323}" dt="2023-05-03T10:08:30.795" v="196" actId="26606"/>
          <ac:grpSpMkLst>
            <pc:docMk/>
            <pc:sldMk cId="3838117453" sldId="268"/>
            <ac:grpSpMk id="45" creationId="{8D854759-2D3E-4B54-A780-D84D49E80FE3}"/>
          </ac:grpSpMkLst>
        </pc:grpChg>
        <pc:grpChg chg="add">
          <ac:chgData name="Pavel Ferling" userId="518e839d-20b3-4d5a-8e9c-1cb3922d7eda" providerId="ADAL" clId="{FEB11F2C-5675-4BCA-A278-33D484A5F323}" dt="2023-05-03T10:08:30.795" v="196" actId="26606"/>
          <ac:grpSpMkLst>
            <pc:docMk/>
            <pc:sldMk cId="3838117453" sldId="268"/>
            <ac:grpSpMk id="57" creationId="{8A11065F-8617-40E7-AC2B-F98E48C99FA0}"/>
          </ac:grpSpMkLst>
        </pc:grpChg>
        <pc:grpChg chg="add del">
          <ac:chgData name="Pavel Ferling" userId="518e839d-20b3-4d5a-8e9c-1cb3922d7eda" providerId="ADAL" clId="{FEB11F2C-5675-4BCA-A278-33D484A5F323}" dt="2023-05-03T09:48:16.372" v="100" actId="26606"/>
          <ac:grpSpMkLst>
            <pc:docMk/>
            <pc:sldMk cId="3838117453" sldId="268"/>
            <ac:grpSpMk id="62" creationId="{8D854759-2D3E-4B54-A780-D84D49E80FE3}"/>
          </ac:grpSpMkLst>
        </pc:grpChg>
        <pc:picChg chg="add del mod ord">
          <ac:chgData name="Pavel Ferling" userId="518e839d-20b3-4d5a-8e9c-1cb3922d7eda" providerId="ADAL" clId="{FEB11F2C-5675-4BCA-A278-33D484A5F323}" dt="2023-05-03T09:48:43.738" v="117" actId="931"/>
          <ac:picMkLst>
            <pc:docMk/>
            <pc:sldMk cId="3838117453" sldId="268"/>
            <ac:picMk id="4" creationId="{587E17B9-9143-E93A-DD81-4220D8A77297}"/>
          </ac:picMkLst>
        </pc:picChg>
        <pc:picChg chg="add del mod">
          <ac:chgData name="Pavel Ferling" userId="518e839d-20b3-4d5a-8e9c-1cb3922d7eda" providerId="ADAL" clId="{FEB11F2C-5675-4BCA-A278-33D484A5F323}" dt="2023-05-03T10:09:02.631" v="201" actId="21"/>
          <ac:picMkLst>
            <pc:docMk/>
            <pc:sldMk cId="3838117453" sldId="268"/>
            <ac:picMk id="7" creationId="{95179A32-AC5F-F529-CFBF-62F567D93571}"/>
          </ac:picMkLst>
        </pc:picChg>
        <pc:picChg chg="add mod ord">
          <ac:chgData name="Pavel Ferling" userId="518e839d-20b3-4d5a-8e9c-1cb3922d7eda" providerId="ADAL" clId="{FEB11F2C-5675-4BCA-A278-33D484A5F323}" dt="2023-05-03T10:10:42.525" v="221" actId="1076"/>
          <ac:picMkLst>
            <pc:docMk/>
            <pc:sldMk cId="3838117453" sldId="268"/>
            <ac:picMk id="8" creationId="{C854E220-43DF-593E-3C9A-A6937E6AEF86}"/>
          </ac:picMkLst>
        </pc:picChg>
        <pc:picChg chg="add del mod modCrop">
          <ac:chgData name="Pavel Ferling" userId="518e839d-20b3-4d5a-8e9c-1cb3922d7eda" providerId="ADAL" clId="{FEB11F2C-5675-4BCA-A278-33D484A5F323}" dt="2023-05-03T10:07:33.060" v="192" actId="21"/>
          <ac:picMkLst>
            <pc:docMk/>
            <pc:sldMk cId="3838117453" sldId="268"/>
            <ac:picMk id="10" creationId="{178F32C5-9598-46EC-8A2C-1308C6E21A46}"/>
          </ac:picMkLst>
        </pc:picChg>
        <pc:picChg chg="add del mod">
          <ac:chgData name="Pavel Ferling" userId="518e839d-20b3-4d5a-8e9c-1cb3922d7eda" providerId="ADAL" clId="{FEB11F2C-5675-4BCA-A278-33D484A5F323}" dt="2023-05-03T11:19:26.089" v="645"/>
          <ac:picMkLst>
            <pc:docMk/>
            <pc:sldMk cId="3838117453" sldId="268"/>
            <ac:picMk id="15" creationId="{354CCDFD-48FB-7DAF-5F1B-2C13D6E0458E}"/>
          </ac:picMkLst>
        </pc:picChg>
        <pc:picChg chg="add del mod ord">
          <ac:chgData name="Pavel Ferling" userId="518e839d-20b3-4d5a-8e9c-1cb3922d7eda" providerId="ADAL" clId="{FEB11F2C-5675-4BCA-A278-33D484A5F323}" dt="2023-05-03T11:24:25.402" v="655"/>
          <ac:picMkLst>
            <pc:docMk/>
            <pc:sldMk cId="3838117453" sldId="268"/>
            <ac:picMk id="16" creationId="{AF2EFB4C-CAE0-C2D9-6F7E-8ABC1FC6C467}"/>
          </ac:picMkLst>
        </pc:picChg>
        <pc:picChg chg="add del mod">
          <ac:chgData name="Pavel Ferling" userId="518e839d-20b3-4d5a-8e9c-1cb3922d7eda" providerId="ADAL" clId="{FEB11F2C-5675-4BCA-A278-33D484A5F323}" dt="2023-05-03T11:37:11.808" v="660"/>
          <ac:picMkLst>
            <pc:docMk/>
            <pc:sldMk cId="3838117453" sldId="268"/>
            <ac:picMk id="17" creationId="{9E60D1C2-8310-B167-8AAD-846E50CEBE46}"/>
          </ac:picMkLst>
        </pc:picChg>
        <pc:picChg chg="add del mod ord">
          <ac:chgData name="Pavel Ferling" userId="518e839d-20b3-4d5a-8e9c-1cb3922d7eda" providerId="ADAL" clId="{FEB11F2C-5675-4BCA-A278-33D484A5F323}" dt="2023-05-03T11:37:27.119" v="661"/>
          <ac:picMkLst>
            <pc:docMk/>
            <pc:sldMk cId="3838117453" sldId="268"/>
            <ac:picMk id="20" creationId="{7910F772-08BF-A4A1-C5C4-F52A9CE27D37}"/>
          </ac:picMkLst>
        </pc:picChg>
        <pc:picChg chg="add mod">
          <ac:chgData name="Pavel Ferling" userId="518e839d-20b3-4d5a-8e9c-1cb3922d7eda" providerId="ADAL" clId="{FEB11F2C-5675-4BCA-A278-33D484A5F323}" dt="2023-05-03T11:37:27.119" v="661"/>
          <ac:picMkLst>
            <pc:docMk/>
            <pc:sldMk cId="3838117453" sldId="268"/>
            <ac:picMk id="21" creationId="{EFF48437-92E5-D101-DA10-8E1194B44A53}"/>
          </ac:picMkLst>
        </pc:picChg>
      </pc:sldChg>
      <pc:sldChg chg="modSp del mod">
        <pc:chgData name="Pavel Ferling" userId="518e839d-20b3-4d5a-8e9c-1cb3922d7eda" providerId="ADAL" clId="{FEB11F2C-5675-4BCA-A278-33D484A5F323}" dt="2023-05-03T09:53:09.352" v="140" actId="2696"/>
        <pc:sldMkLst>
          <pc:docMk/>
          <pc:sldMk cId="3311335" sldId="270"/>
        </pc:sldMkLst>
        <pc:spChg chg="mod">
          <ac:chgData name="Pavel Ferling" userId="518e839d-20b3-4d5a-8e9c-1cb3922d7eda" providerId="ADAL" clId="{FEB11F2C-5675-4BCA-A278-33D484A5F323}" dt="2023-05-03T09:51:29.160" v="137" actId="790"/>
          <ac:spMkLst>
            <pc:docMk/>
            <pc:sldMk cId="3311335" sldId="270"/>
            <ac:spMk id="2" creationId="{30AA4F94-EECB-49EC-A350-DDD0AAF0F69D}"/>
          </ac:spMkLst>
        </pc:spChg>
        <pc:spChg chg="mod">
          <ac:chgData name="Pavel Ferling" userId="518e839d-20b3-4d5a-8e9c-1cb3922d7eda" providerId="ADAL" clId="{FEB11F2C-5675-4BCA-A278-33D484A5F323}" dt="2023-05-03T09:51:36.844" v="138" actId="790"/>
          <ac:spMkLst>
            <pc:docMk/>
            <pc:sldMk cId="3311335" sldId="270"/>
            <ac:spMk id="3" creationId="{9860258D-C02C-4DB1-BA83-84272E54CFC4}"/>
          </ac:spMkLst>
        </pc:spChg>
      </pc:sldChg>
      <pc:sldChg chg="addSp delSp modSp mod modTransition modAnim">
        <pc:chgData name="Pavel Ferling" userId="518e839d-20b3-4d5a-8e9c-1cb3922d7eda" providerId="ADAL" clId="{FEB11F2C-5675-4BCA-A278-33D484A5F323}" dt="2023-05-03T11:40:20.612" v="667"/>
        <pc:sldMkLst>
          <pc:docMk/>
          <pc:sldMk cId="3339466614" sldId="276"/>
        </pc:sldMkLst>
        <pc:spChg chg="mod">
          <ac:chgData name="Pavel Ferling" userId="518e839d-20b3-4d5a-8e9c-1cb3922d7eda" providerId="ADAL" clId="{FEB11F2C-5675-4BCA-A278-33D484A5F323}" dt="2023-05-03T10:29:51.180" v="532" actId="2711"/>
          <ac:spMkLst>
            <pc:docMk/>
            <pc:sldMk cId="3339466614" sldId="276"/>
            <ac:spMk id="2" creationId="{5A082773-D930-40F3-9A3F-75152AAE9EF5}"/>
          </ac:spMkLst>
        </pc:spChg>
        <pc:spChg chg="add del mod">
          <ac:chgData name="Pavel Ferling" userId="518e839d-20b3-4d5a-8e9c-1cb3922d7eda" providerId="ADAL" clId="{FEB11F2C-5675-4BCA-A278-33D484A5F323}" dt="2023-05-03T10:37:24.199" v="619" actId="478"/>
          <ac:spMkLst>
            <pc:docMk/>
            <pc:sldMk cId="3339466614" sldId="276"/>
            <ac:spMk id="5" creationId="{2616DF03-3AB0-1191-F3C7-E6F62AF562B2}"/>
          </ac:spMkLst>
        </pc:spChg>
        <pc:spChg chg="del mod">
          <ac:chgData name="Pavel Ferling" userId="518e839d-20b3-4d5a-8e9c-1cb3922d7eda" providerId="ADAL" clId="{FEB11F2C-5675-4BCA-A278-33D484A5F323}" dt="2023-05-03T10:37:21.101" v="618" actId="478"/>
          <ac:spMkLst>
            <pc:docMk/>
            <pc:sldMk cId="3339466614" sldId="276"/>
            <ac:spMk id="16" creationId="{69615052-1BFD-4B9F-8167-4953301E614B}"/>
          </ac:spMkLst>
        </pc:spChg>
        <pc:picChg chg="add mod">
          <ac:chgData name="Pavel Ferling" userId="518e839d-20b3-4d5a-8e9c-1cb3922d7eda" providerId="ADAL" clId="{FEB11F2C-5675-4BCA-A278-33D484A5F323}" dt="2023-05-03T10:19:27.632" v="454" actId="14100"/>
          <ac:picMkLst>
            <pc:docMk/>
            <pc:sldMk cId="3339466614" sldId="276"/>
            <ac:picMk id="3" creationId="{5B3D5435-9B64-AEBD-9AC2-39FE4779B0DC}"/>
          </ac:picMkLst>
        </pc:picChg>
        <pc:picChg chg="add del mod">
          <ac:chgData name="Pavel Ferling" userId="518e839d-20b3-4d5a-8e9c-1cb3922d7eda" providerId="ADAL" clId="{FEB11F2C-5675-4BCA-A278-33D484A5F323}" dt="2023-05-03T11:19:26.089" v="645"/>
          <ac:picMkLst>
            <pc:docMk/>
            <pc:sldMk cId="3339466614" sldId="276"/>
            <ac:picMk id="8" creationId="{7C547D5C-5F6C-0F53-F09A-210153A7AB5D}"/>
          </ac:picMkLst>
        </pc:picChg>
        <pc:picChg chg="mod modCrop">
          <ac:chgData name="Pavel Ferling" userId="518e839d-20b3-4d5a-8e9c-1cb3922d7eda" providerId="ADAL" clId="{FEB11F2C-5675-4BCA-A278-33D484A5F323}" dt="2023-05-03T10:19:48.468" v="456" actId="18131"/>
          <ac:picMkLst>
            <pc:docMk/>
            <pc:sldMk cId="3339466614" sldId="276"/>
            <ac:picMk id="11" creationId="{01AF3B13-57E0-480C-A242-723A50C5D9B2}"/>
          </ac:picMkLst>
        </pc:picChg>
        <pc:picChg chg="add del mod ord">
          <ac:chgData name="Pavel Ferling" userId="518e839d-20b3-4d5a-8e9c-1cb3922d7eda" providerId="ADAL" clId="{FEB11F2C-5675-4BCA-A278-33D484A5F323}" dt="2023-05-03T11:24:25.402" v="655"/>
          <ac:picMkLst>
            <pc:docMk/>
            <pc:sldMk cId="3339466614" sldId="276"/>
            <ac:picMk id="12" creationId="{E145C16A-76CF-DF9B-3DC5-473B0DB230FF}"/>
          </ac:picMkLst>
        </pc:picChg>
        <pc:picChg chg="add del mod">
          <ac:chgData name="Pavel Ferling" userId="518e839d-20b3-4d5a-8e9c-1cb3922d7eda" providerId="ADAL" clId="{FEB11F2C-5675-4BCA-A278-33D484A5F323}" dt="2023-05-03T11:37:58.968" v="663"/>
          <ac:picMkLst>
            <pc:docMk/>
            <pc:sldMk cId="3339466614" sldId="276"/>
            <ac:picMk id="13" creationId="{83F42489-082F-D2B0-9325-ED2F3603EE9F}"/>
          </ac:picMkLst>
        </pc:picChg>
        <pc:picChg chg="add del mod ord">
          <ac:chgData name="Pavel Ferling" userId="518e839d-20b3-4d5a-8e9c-1cb3922d7eda" providerId="ADAL" clId="{FEB11F2C-5675-4BCA-A278-33D484A5F323}" dt="2023-05-03T11:38:40.254" v="664"/>
          <ac:picMkLst>
            <pc:docMk/>
            <pc:sldMk cId="3339466614" sldId="276"/>
            <ac:picMk id="22" creationId="{B257FF11-DBDB-D0F2-1815-4D0A438FA336}"/>
          </ac:picMkLst>
        </pc:picChg>
        <pc:picChg chg="add del mod">
          <ac:chgData name="Pavel Ferling" userId="518e839d-20b3-4d5a-8e9c-1cb3922d7eda" providerId="ADAL" clId="{FEB11F2C-5675-4BCA-A278-33D484A5F323}" dt="2023-05-03T11:39:37.630" v="666"/>
          <ac:picMkLst>
            <pc:docMk/>
            <pc:sldMk cId="3339466614" sldId="276"/>
            <ac:picMk id="23" creationId="{0EA75F17-6AAC-95A3-0A64-9DE227ACF1CA}"/>
          </ac:picMkLst>
        </pc:picChg>
        <pc:picChg chg="add del mod ord">
          <ac:chgData name="Pavel Ferling" userId="518e839d-20b3-4d5a-8e9c-1cb3922d7eda" providerId="ADAL" clId="{FEB11F2C-5675-4BCA-A278-33D484A5F323}" dt="2023-05-03T11:40:20.612" v="667"/>
          <ac:picMkLst>
            <pc:docMk/>
            <pc:sldMk cId="3339466614" sldId="276"/>
            <ac:picMk id="31" creationId="{2DD034A0-037B-37A8-83F7-A969A13E3942}"/>
          </ac:picMkLst>
        </pc:picChg>
        <pc:picChg chg="add mod">
          <ac:chgData name="Pavel Ferling" userId="518e839d-20b3-4d5a-8e9c-1cb3922d7eda" providerId="ADAL" clId="{FEB11F2C-5675-4BCA-A278-33D484A5F323}" dt="2023-05-03T11:40:20.612" v="667"/>
          <ac:picMkLst>
            <pc:docMk/>
            <pc:sldMk cId="3339466614" sldId="276"/>
            <ac:picMk id="32" creationId="{DF2B07AA-A49A-40B0-136D-6CEAC75E77E1}"/>
          </ac:picMkLst>
        </pc:picChg>
        <pc:inkChg chg="mod">
          <ac:chgData name="Pavel Ferling" userId="518e839d-20b3-4d5a-8e9c-1cb3922d7eda" providerId="ADAL" clId="{FEB11F2C-5675-4BCA-A278-33D484A5F323}" dt="2023-05-03T10:19:55.361" v="457" actId="1076"/>
          <ac:inkMkLst>
            <pc:docMk/>
            <pc:sldMk cId="3339466614" sldId="276"/>
            <ac:inkMk id="14" creationId="{24F6BF0A-01C1-447D-9213-3B05343DF955}"/>
          </ac:inkMkLst>
        </pc:inkChg>
      </pc:sldChg>
      <pc:sldChg chg="del">
        <pc:chgData name="Pavel Ferling" userId="518e839d-20b3-4d5a-8e9c-1cb3922d7eda" providerId="ADAL" clId="{FEB11F2C-5675-4BCA-A278-33D484A5F323}" dt="2023-05-03T10:20:21.148" v="459" actId="2696"/>
        <pc:sldMkLst>
          <pc:docMk/>
          <pc:sldMk cId="220932858" sldId="277"/>
        </pc:sldMkLst>
      </pc:sldChg>
      <pc:sldChg chg="addSp delSp modSp mod modTransition modAnim">
        <pc:chgData name="Pavel Ferling" userId="518e839d-20b3-4d5a-8e9c-1cb3922d7eda" providerId="ADAL" clId="{FEB11F2C-5675-4BCA-A278-33D484A5F323}" dt="2023-05-03T11:41:07.966" v="670"/>
        <pc:sldMkLst>
          <pc:docMk/>
          <pc:sldMk cId="3078920036" sldId="282"/>
        </pc:sldMkLst>
        <pc:picChg chg="add del">
          <ac:chgData name="Pavel Ferling" userId="518e839d-20b3-4d5a-8e9c-1cb3922d7eda" providerId="ADAL" clId="{FEB11F2C-5675-4BCA-A278-33D484A5F323}" dt="2023-05-03T10:06:09.967" v="166" actId="478"/>
          <ac:picMkLst>
            <pc:docMk/>
            <pc:sldMk cId="3078920036" sldId="282"/>
            <ac:picMk id="4" creationId="{19F14D2D-B759-420E-BCA1-1167CD1E9A1E}"/>
          </ac:picMkLst>
        </pc:picChg>
        <pc:picChg chg="add del mod modCrop">
          <ac:chgData name="Pavel Ferling" userId="518e839d-20b3-4d5a-8e9c-1cb3922d7eda" providerId="ADAL" clId="{FEB11F2C-5675-4BCA-A278-33D484A5F323}" dt="2023-05-03T10:06:07.069" v="164" actId="21"/>
          <ac:picMkLst>
            <pc:docMk/>
            <pc:sldMk cId="3078920036" sldId="282"/>
            <ac:picMk id="5" creationId="{9E1E6E62-6FF4-B82B-9A5D-759898C9A80E}"/>
          </ac:picMkLst>
        </pc:picChg>
        <pc:picChg chg="del">
          <ac:chgData name="Pavel Ferling" userId="518e839d-20b3-4d5a-8e9c-1cb3922d7eda" providerId="ADAL" clId="{FEB11F2C-5675-4BCA-A278-33D484A5F323}" dt="2023-05-03T10:06:08.653" v="165" actId="478"/>
          <ac:picMkLst>
            <pc:docMk/>
            <pc:sldMk cId="3078920036" sldId="282"/>
            <ac:picMk id="6" creationId="{E5CA2148-5796-407F-9C94-84B0E206F0CB}"/>
          </ac:picMkLst>
        </pc:picChg>
        <pc:picChg chg="del">
          <ac:chgData name="Pavel Ferling" userId="518e839d-20b3-4d5a-8e9c-1cb3922d7eda" providerId="ADAL" clId="{FEB11F2C-5675-4BCA-A278-33D484A5F323}" dt="2023-05-03T10:05:25.549" v="156" actId="478"/>
          <ac:picMkLst>
            <pc:docMk/>
            <pc:sldMk cId="3078920036" sldId="282"/>
            <ac:picMk id="7" creationId="{23174426-F0CE-49CC-ADDF-7C1AD71BD3AD}"/>
          </ac:picMkLst>
        </pc:picChg>
        <pc:picChg chg="add mod">
          <ac:chgData name="Pavel Ferling" userId="518e839d-20b3-4d5a-8e9c-1cb3922d7eda" providerId="ADAL" clId="{FEB11F2C-5675-4BCA-A278-33D484A5F323}" dt="2023-05-03T10:31:01.806" v="543" actId="14100"/>
          <ac:picMkLst>
            <pc:docMk/>
            <pc:sldMk cId="3078920036" sldId="282"/>
            <ac:picMk id="8" creationId="{C2D2D049-211D-BCF0-5E53-D174E4CC0641}"/>
          </ac:picMkLst>
        </pc:picChg>
        <pc:picChg chg="add del mod">
          <ac:chgData name="Pavel Ferling" userId="518e839d-20b3-4d5a-8e9c-1cb3922d7eda" providerId="ADAL" clId="{FEB11F2C-5675-4BCA-A278-33D484A5F323}" dt="2023-05-03T11:40:28.213" v="669"/>
          <ac:picMkLst>
            <pc:docMk/>
            <pc:sldMk cId="3078920036" sldId="282"/>
            <ac:picMk id="11" creationId="{5B8D9DC2-3BC3-474F-337B-7B130C05D0EA}"/>
          </ac:picMkLst>
        </pc:picChg>
        <pc:picChg chg="add del mod ord">
          <ac:chgData name="Pavel Ferling" userId="518e839d-20b3-4d5a-8e9c-1cb3922d7eda" providerId="ADAL" clId="{FEB11F2C-5675-4BCA-A278-33D484A5F323}" dt="2023-05-03T11:41:07.966" v="670"/>
          <ac:picMkLst>
            <pc:docMk/>
            <pc:sldMk cId="3078920036" sldId="282"/>
            <ac:picMk id="18" creationId="{CDEC7CE4-4A2C-77C7-07CA-2411C25962C6}"/>
          </ac:picMkLst>
        </pc:picChg>
        <pc:picChg chg="add mod">
          <ac:chgData name="Pavel Ferling" userId="518e839d-20b3-4d5a-8e9c-1cb3922d7eda" providerId="ADAL" clId="{FEB11F2C-5675-4BCA-A278-33D484A5F323}" dt="2023-05-03T11:41:07.966" v="670"/>
          <ac:picMkLst>
            <pc:docMk/>
            <pc:sldMk cId="3078920036" sldId="282"/>
            <ac:picMk id="19" creationId="{166AF9C7-6A50-5800-BE6A-A3B7DF603169}"/>
          </ac:picMkLst>
        </pc:picChg>
      </pc:sldChg>
      <pc:sldChg chg="addSp delSp modSp mod modTransition modAnim">
        <pc:chgData name="Pavel Ferling" userId="518e839d-20b3-4d5a-8e9c-1cb3922d7eda" providerId="ADAL" clId="{FEB11F2C-5675-4BCA-A278-33D484A5F323}" dt="2023-05-03T11:42:04.972" v="673"/>
        <pc:sldMkLst>
          <pc:docMk/>
          <pc:sldMk cId="4031998622" sldId="283"/>
        </pc:sldMkLst>
        <pc:spChg chg="mod">
          <ac:chgData name="Pavel Ferling" userId="518e839d-20b3-4d5a-8e9c-1cb3922d7eda" providerId="ADAL" clId="{FEB11F2C-5675-4BCA-A278-33D484A5F323}" dt="2023-05-03T10:31:31.437" v="567" actId="20577"/>
          <ac:spMkLst>
            <pc:docMk/>
            <pc:sldMk cId="4031998622" sldId="283"/>
            <ac:spMk id="2" creationId="{D4BBED5F-2ADF-49F8-9289-A1FB76000A3F}"/>
          </ac:spMkLst>
        </pc:spChg>
        <pc:picChg chg="del">
          <ac:chgData name="Pavel Ferling" userId="518e839d-20b3-4d5a-8e9c-1cb3922d7eda" providerId="ADAL" clId="{FEB11F2C-5675-4BCA-A278-33D484A5F323}" dt="2023-05-03T10:20:29.150" v="460" actId="478"/>
          <ac:picMkLst>
            <pc:docMk/>
            <pc:sldMk cId="4031998622" sldId="283"/>
            <ac:picMk id="4" creationId="{7FBC4D30-4147-41A5-A92C-BCD405828747}"/>
          </ac:picMkLst>
        </pc:picChg>
        <pc:picChg chg="add mod modCrop">
          <ac:chgData name="Pavel Ferling" userId="518e839d-20b3-4d5a-8e9c-1cb3922d7eda" providerId="ADAL" clId="{FEB11F2C-5675-4BCA-A278-33D484A5F323}" dt="2023-05-03T10:21:23.565" v="471" actId="1076"/>
          <ac:picMkLst>
            <pc:docMk/>
            <pc:sldMk cId="4031998622" sldId="283"/>
            <ac:picMk id="5" creationId="{9C4D99A3-FC11-0AF1-F2C5-BEAAF01D1AE5}"/>
          </ac:picMkLst>
        </pc:picChg>
        <pc:picChg chg="add del mod">
          <ac:chgData name="Pavel Ferling" userId="518e839d-20b3-4d5a-8e9c-1cb3922d7eda" providerId="ADAL" clId="{FEB11F2C-5675-4BCA-A278-33D484A5F323}" dt="2023-05-03T11:41:26.588" v="672"/>
          <ac:picMkLst>
            <pc:docMk/>
            <pc:sldMk cId="4031998622" sldId="283"/>
            <ac:picMk id="7" creationId="{C9FFE983-DEE3-B113-B5E5-23891A87B2CA}"/>
          </ac:picMkLst>
        </pc:picChg>
        <pc:picChg chg="add del mod ord">
          <ac:chgData name="Pavel Ferling" userId="518e839d-20b3-4d5a-8e9c-1cb3922d7eda" providerId="ADAL" clId="{FEB11F2C-5675-4BCA-A278-33D484A5F323}" dt="2023-05-03T11:42:04.972" v="673"/>
          <ac:picMkLst>
            <pc:docMk/>
            <pc:sldMk cId="4031998622" sldId="283"/>
            <ac:picMk id="10" creationId="{A1753C98-4DF8-81BA-DCD9-71BBF9D1F556}"/>
          </ac:picMkLst>
        </pc:picChg>
        <pc:picChg chg="add mod">
          <ac:chgData name="Pavel Ferling" userId="518e839d-20b3-4d5a-8e9c-1cb3922d7eda" providerId="ADAL" clId="{FEB11F2C-5675-4BCA-A278-33D484A5F323}" dt="2023-05-03T11:42:04.972" v="673"/>
          <ac:picMkLst>
            <pc:docMk/>
            <pc:sldMk cId="4031998622" sldId="283"/>
            <ac:picMk id="11" creationId="{9E36701B-F09F-93F8-A660-2210C68889AC}"/>
          </ac:picMkLst>
        </pc:picChg>
      </pc:sldChg>
      <pc:sldChg chg="del">
        <pc:chgData name="Pavel Ferling" userId="518e839d-20b3-4d5a-8e9c-1cb3922d7eda" providerId="ADAL" clId="{FEB11F2C-5675-4BCA-A278-33D484A5F323}" dt="2023-05-03T10:21:35.726" v="473" actId="2696"/>
        <pc:sldMkLst>
          <pc:docMk/>
          <pc:sldMk cId="3277304044" sldId="284"/>
        </pc:sldMkLst>
      </pc:sldChg>
      <pc:sldChg chg="del">
        <pc:chgData name="Pavel Ferling" userId="518e839d-20b3-4d5a-8e9c-1cb3922d7eda" providerId="ADAL" clId="{FEB11F2C-5675-4BCA-A278-33D484A5F323}" dt="2023-05-03T10:21:37.393" v="474" actId="2696"/>
        <pc:sldMkLst>
          <pc:docMk/>
          <pc:sldMk cId="2347701468" sldId="285"/>
        </pc:sldMkLst>
      </pc:sldChg>
      <pc:sldChg chg="del">
        <pc:chgData name="Pavel Ferling" userId="518e839d-20b3-4d5a-8e9c-1cb3922d7eda" providerId="ADAL" clId="{FEB11F2C-5675-4BCA-A278-33D484A5F323}" dt="2023-05-03T10:21:39.311" v="475" actId="2696"/>
        <pc:sldMkLst>
          <pc:docMk/>
          <pc:sldMk cId="2490089665" sldId="286"/>
        </pc:sldMkLst>
      </pc:sldChg>
      <pc:sldChg chg="del">
        <pc:chgData name="Pavel Ferling" userId="518e839d-20b3-4d5a-8e9c-1cb3922d7eda" providerId="ADAL" clId="{FEB11F2C-5675-4BCA-A278-33D484A5F323}" dt="2023-05-03T10:21:43.464" v="476" actId="2696"/>
        <pc:sldMkLst>
          <pc:docMk/>
          <pc:sldMk cId="2047417315" sldId="287"/>
        </pc:sldMkLst>
      </pc:sldChg>
      <pc:sldChg chg="del ord">
        <pc:chgData name="Pavel Ferling" userId="518e839d-20b3-4d5a-8e9c-1cb3922d7eda" providerId="ADAL" clId="{FEB11F2C-5675-4BCA-A278-33D484A5F323}" dt="2023-05-03T10:20:10.364" v="458" actId="2696"/>
        <pc:sldMkLst>
          <pc:docMk/>
          <pc:sldMk cId="910249909" sldId="289"/>
        </pc:sldMkLst>
      </pc:sldChg>
      <pc:sldChg chg="del">
        <pc:chgData name="Pavel Ferling" userId="518e839d-20b3-4d5a-8e9c-1cb3922d7eda" providerId="ADAL" clId="{FEB11F2C-5675-4BCA-A278-33D484A5F323}" dt="2023-05-03T10:18:28.664" v="447" actId="2696"/>
        <pc:sldMkLst>
          <pc:docMk/>
          <pc:sldMk cId="1983476364" sldId="291"/>
        </pc:sldMkLst>
      </pc:sldChg>
      <pc:sldChg chg="addSp delSp modSp mod modTransition modAnim">
        <pc:chgData name="Pavel Ferling" userId="518e839d-20b3-4d5a-8e9c-1cb3922d7eda" providerId="ADAL" clId="{FEB11F2C-5675-4BCA-A278-33D484A5F323}" dt="2023-05-03T11:43:09.900" v="679"/>
        <pc:sldMkLst>
          <pc:docMk/>
          <pc:sldMk cId="2115251665" sldId="292"/>
        </pc:sldMkLst>
        <pc:spChg chg="mod">
          <ac:chgData name="Pavel Ferling" userId="518e839d-20b3-4d5a-8e9c-1cb3922d7eda" providerId="ADAL" clId="{FEB11F2C-5675-4BCA-A278-33D484A5F323}" dt="2023-05-03T10:32:27.769" v="587" actId="2711"/>
          <ac:spMkLst>
            <pc:docMk/>
            <pc:sldMk cId="2115251665" sldId="292"/>
            <ac:spMk id="2" creationId="{5A082773-D930-40F3-9A3F-75152AAE9EF5}"/>
          </ac:spMkLst>
        </pc:spChg>
        <pc:picChg chg="add mod modCrop">
          <ac:chgData name="Pavel Ferling" userId="518e839d-20b3-4d5a-8e9c-1cb3922d7eda" providerId="ADAL" clId="{FEB11F2C-5675-4BCA-A278-33D484A5F323}" dt="2023-05-03T10:34:26.543" v="605" actId="732"/>
          <ac:picMkLst>
            <pc:docMk/>
            <pc:sldMk cId="2115251665" sldId="292"/>
            <ac:picMk id="4" creationId="{419BD718-E450-41A8-E735-68275AF3089D}"/>
          </ac:picMkLst>
        </pc:picChg>
        <pc:picChg chg="add del mod">
          <ac:chgData name="Pavel Ferling" userId="518e839d-20b3-4d5a-8e9c-1cb3922d7eda" providerId="ADAL" clId="{FEB11F2C-5675-4BCA-A278-33D484A5F323}" dt="2023-05-03T11:42:52.676" v="678"/>
          <ac:picMkLst>
            <pc:docMk/>
            <pc:sldMk cId="2115251665" sldId="292"/>
            <ac:picMk id="6" creationId="{A16D64EF-8377-B8C5-A79A-624FB70F0A91}"/>
          </ac:picMkLst>
        </pc:picChg>
        <pc:picChg chg="del">
          <ac:chgData name="Pavel Ferling" userId="518e839d-20b3-4d5a-8e9c-1cb3922d7eda" providerId="ADAL" clId="{FEB11F2C-5675-4BCA-A278-33D484A5F323}" dt="2023-05-03T10:32:29.481" v="588" actId="478"/>
          <ac:picMkLst>
            <pc:docMk/>
            <pc:sldMk cId="2115251665" sldId="292"/>
            <ac:picMk id="8" creationId="{B34C75C5-4DAA-42D2-9075-0F56C00C1DB8}"/>
          </ac:picMkLst>
        </pc:picChg>
        <pc:picChg chg="add del mod ord">
          <ac:chgData name="Pavel Ferling" userId="518e839d-20b3-4d5a-8e9c-1cb3922d7eda" providerId="ADAL" clId="{FEB11F2C-5675-4BCA-A278-33D484A5F323}" dt="2023-05-03T11:43:09.900" v="679"/>
          <ac:picMkLst>
            <pc:docMk/>
            <pc:sldMk cId="2115251665" sldId="292"/>
            <ac:picMk id="9" creationId="{10F66127-8880-984C-B33E-6E0DD6014CD4}"/>
          </ac:picMkLst>
        </pc:picChg>
        <pc:picChg chg="add mod">
          <ac:chgData name="Pavel Ferling" userId="518e839d-20b3-4d5a-8e9c-1cb3922d7eda" providerId="ADAL" clId="{FEB11F2C-5675-4BCA-A278-33D484A5F323}" dt="2023-05-03T11:43:09.900" v="679"/>
          <ac:picMkLst>
            <pc:docMk/>
            <pc:sldMk cId="2115251665" sldId="292"/>
            <ac:picMk id="10" creationId="{0C8DED4C-3AB7-2E18-872D-8DBAD10B9262}"/>
          </ac:picMkLst>
        </pc:picChg>
      </pc:sldChg>
      <pc:sldChg chg="del">
        <pc:chgData name="Pavel Ferling" userId="518e839d-20b3-4d5a-8e9c-1cb3922d7eda" providerId="ADAL" clId="{FEB11F2C-5675-4BCA-A278-33D484A5F323}" dt="2023-05-03T10:34:43.407" v="607" actId="2696"/>
        <pc:sldMkLst>
          <pc:docMk/>
          <pc:sldMk cId="1659008020" sldId="293"/>
        </pc:sldMkLst>
      </pc:sldChg>
      <pc:sldChg chg="addSp delSp modSp mod modTransition modAnim">
        <pc:chgData name="Pavel Ferling" userId="518e839d-20b3-4d5a-8e9c-1cb3922d7eda" providerId="ADAL" clId="{FEB11F2C-5675-4BCA-A278-33D484A5F323}" dt="2023-05-03T11:44:04.882" v="685"/>
        <pc:sldMkLst>
          <pc:docMk/>
          <pc:sldMk cId="3635337265" sldId="294"/>
        </pc:sldMkLst>
        <pc:spChg chg="del">
          <ac:chgData name="Pavel Ferling" userId="518e839d-20b3-4d5a-8e9c-1cb3922d7eda" providerId="ADAL" clId="{FEB11F2C-5675-4BCA-A278-33D484A5F323}" dt="2023-05-03T10:36:41.416" v="615" actId="478"/>
          <ac:spMkLst>
            <pc:docMk/>
            <pc:sldMk cId="3635337265" sldId="294"/>
            <ac:spMk id="2" creationId="{D4BBED5F-2ADF-49F8-9289-A1FB76000A3F}"/>
          </ac:spMkLst>
        </pc:spChg>
        <pc:spChg chg="add del mod">
          <ac:chgData name="Pavel Ferling" userId="518e839d-20b3-4d5a-8e9c-1cb3922d7eda" providerId="ADAL" clId="{FEB11F2C-5675-4BCA-A278-33D484A5F323}" dt="2023-05-03T10:36:44.451" v="616" actId="478"/>
          <ac:spMkLst>
            <pc:docMk/>
            <pc:sldMk cId="3635337265" sldId="294"/>
            <ac:spMk id="4" creationId="{EEAEAE81-BB76-CEE1-C925-EEE0C77BABC8}"/>
          </ac:spMkLst>
        </pc:spChg>
        <pc:spChg chg="add mod">
          <ac:chgData name="Pavel Ferling" userId="518e839d-20b3-4d5a-8e9c-1cb3922d7eda" providerId="ADAL" clId="{FEB11F2C-5675-4BCA-A278-33D484A5F323}" dt="2023-05-03T10:36:45.203" v="617"/>
          <ac:spMkLst>
            <pc:docMk/>
            <pc:sldMk cId="3635337265" sldId="294"/>
            <ac:spMk id="6" creationId="{ADC3E55B-2A4A-BE75-FA4A-1DEFE1E2536F}"/>
          </ac:spMkLst>
        </pc:spChg>
        <pc:picChg chg="mod modCrop">
          <ac:chgData name="Pavel Ferling" userId="518e839d-20b3-4d5a-8e9c-1cb3922d7eda" providerId="ADAL" clId="{FEB11F2C-5675-4BCA-A278-33D484A5F323}" dt="2023-05-03T10:35:58.702" v="612" actId="732"/>
          <ac:picMkLst>
            <pc:docMk/>
            <pc:sldMk cId="3635337265" sldId="294"/>
            <ac:picMk id="5" creationId="{80FCC3C0-9C2B-457C-A579-991BEE575510}"/>
          </ac:picMkLst>
        </pc:picChg>
        <pc:picChg chg="mod modCrop">
          <ac:chgData name="Pavel Ferling" userId="518e839d-20b3-4d5a-8e9c-1cb3922d7eda" providerId="ADAL" clId="{FEB11F2C-5675-4BCA-A278-33D484A5F323}" dt="2023-05-03T10:36:29.687" v="614" actId="18131"/>
          <ac:picMkLst>
            <pc:docMk/>
            <pc:sldMk cId="3635337265" sldId="294"/>
            <ac:picMk id="7" creationId="{F519924A-10BB-4CA2-ADB8-1498FFF87D49}"/>
          </ac:picMkLst>
        </pc:picChg>
        <pc:picChg chg="add del mod">
          <ac:chgData name="Pavel Ferling" userId="518e839d-20b3-4d5a-8e9c-1cb3922d7eda" providerId="ADAL" clId="{FEB11F2C-5675-4BCA-A278-33D484A5F323}" dt="2023-05-03T11:43:43.805" v="684"/>
          <ac:picMkLst>
            <pc:docMk/>
            <pc:sldMk cId="3635337265" sldId="294"/>
            <ac:picMk id="9" creationId="{0D2FB54D-524F-E6E2-4575-1C80A8439A46}"/>
          </ac:picMkLst>
        </pc:picChg>
        <pc:picChg chg="add del mod ord">
          <ac:chgData name="Pavel Ferling" userId="518e839d-20b3-4d5a-8e9c-1cb3922d7eda" providerId="ADAL" clId="{FEB11F2C-5675-4BCA-A278-33D484A5F323}" dt="2023-05-03T11:44:04.882" v="685"/>
          <ac:picMkLst>
            <pc:docMk/>
            <pc:sldMk cId="3635337265" sldId="294"/>
            <ac:picMk id="11" creationId="{6159790A-FBB3-1177-E313-7516FF0A34AF}"/>
          </ac:picMkLst>
        </pc:picChg>
        <pc:picChg chg="add mod">
          <ac:chgData name="Pavel Ferling" userId="518e839d-20b3-4d5a-8e9c-1cb3922d7eda" providerId="ADAL" clId="{FEB11F2C-5675-4BCA-A278-33D484A5F323}" dt="2023-05-03T11:44:04.882" v="685"/>
          <ac:picMkLst>
            <pc:docMk/>
            <pc:sldMk cId="3635337265" sldId="294"/>
            <ac:picMk id="12" creationId="{614C2831-AB34-39C3-6617-4CAE613CFEF1}"/>
          </ac:picMkLst>
        </pc:picChg>
      </pc:sldChg>
      <pc:sldChg chg="del">
        <pc:chgData name="Pavel Ferling" userId="518e839d-20b3-4d5a-8e9c-1cb3922d7eda" providerId="ADAL" clId="{FEB11F2C-5675-4BCA-A278-33D484A5F323}" dt="2023-05-03T10:25:24.460" v="495" actId="2696"/>
        <pc:sldMkLst>
          <pc:docMk/>
          <pc:sldMk cId="845303427" sldId="295"/>
        </pc:sldMkLst>
      </pc:sldChg>
      <pc:sldChg chg="del">
        <pc:chgData name="Pavel Ferling" userId="518e839d-20b3-4d5a-8e9c-1cb3922d7eda" providerId="ADAL" clId="{FEB11F2C-5675-4BCA-A278-33D484A5F323}" dt="2023-05-03T10:25:22.179" v="494" actId="2696"/>
        <pc:sldMkLst>
          <pc:docMk/>
          <pc:sldMk cId="2065116160" sldId="296"/>
        </pc:sldMkLst>
      </pc:sldChg>
      <pc:sldChg chg="del">
        <pc:chgData name="Pavel Ferling" userId="518e839d-20b3-4d5a-8e9c-1cb3922d7eda" providerId="ADAL" clId="{FEB11F2C-5675-4BCA-A278-33D484A5F323}" dt="2023-05-03T10:25:20.260" v="493" actId="2696"/>
        <pc:sldMkLst>
          <pc:docMk/>
          <pc:sldMk cId="3999895322" sldId="297"/>
        </pc:sldMkLst>
      </pc:sldChg>
      <pc:sldChg chg="del">
        <pc:chgData name="Pavel Ferling" userId="518e839d-20b3-4d5a-8e9c-1cb3922d7eda" providerId="ADAL" clId="{FEB11F2C-5675-4BCA-A278-33D484A5F323}" dt="2023-05-03T10:25:17.891" v="492" actId="2696"/>
        <pc:sldMkLst>
          <pc:docMk/>
          <pc:sldMk cId="832334902" sldId="298"/>
        </pc:sldMkLst>
      </pc:sldChg>
      <pc:sldChg chg="addSp delSp modSp add mod modTransition modAnim">
        <pc:chgData name="Pavel Ferling" userId="518e839d-20b3-4d5a-8e9c-1cb3922d7eda" providerId="ADAL" clId="{FEB11F2C-5675-4BCA-A278-33D484A5F323}" dt="2023-05-03T11:42:46.413" v="676"/>
        <pc:sldMkLst>
          <pc:docMk/>
          <pc:sldMk cId="2350763362" sldId="299"/>
        </pc:sldMkLst>
        <pc:spChg chg="del mod">
          <ac:chgData name="Pavel Ferling" userId="518e839d-20b3-4d5a-8e9c-1cb3922d7eda" providerId="ADAL" clId="{FEB11F2C-5675-4BCA-A278-33D484A5F323}" dt="2023-05-03T10:31:42.831" v="568" actId="478"/>
          <ac:spMkLst>
            <pc:docMk/>
            <pc:sldMk cId="2350763362" sldId="299"/>
            <ac:spMk id="2" creationId="{D4BBED5F-2ADF-49F8-9289-A1FB76000A3F}"/>
          </ac:spMkLst>
        </pc:spChg>
        <pc:spChg chg="add del mod">
          <ac:chgData name="Pavel Ferling" userId="518e839d-20b3-4d5a-8e9c-1cb3922d7eda" providerId="ADAL" clId="{FEB11F2C-5675-4BCA-A278-33D484A5F323}" dt="2023-05-03T10:31:47.014" v="570" actId="478"/>
          <ac:spMkLst>
            <pc:docMk/>
            <pc:sldMk cId="2350763362" sldId="299"/>
            <ac:spMk id="7" creationId="{A3E75B0D-CEB8-90F9-D4D3-90F590F63889}"/>
          </ac:spMkLst>
        </pc:spChg>
        <pc:spChg chg="add del mod">
          <ac:chgData name="Pavel Ferling" userId="518e839d-20b3-4d5a-8e9c-1cb3922d7eda" providerId="ADAL" clId="{FEB11F2C-5675-4BCA-A278-33D484A5F323}" dt="2023-05-03T10:31:49.269" v="571" actId="478"/>
          <ac:spMkLst>
            <pc:docMk/>
            <pc:sldMk cId="2350763362" sldId="299"/>
            <ac:spMk id="8" creationId="{1FC2107B-B048-DC1E-5CA2-9E959CA515BD}"/>
          </ac:spMkLst>
        </pc:spChg>
        <pc:spChg chg="add mod">
          <ac:chgData name="Pavel Ferling" userId="518e839d-20b3-4d5a-8e9c-1cb3922d7eda" providerId="ADAL" clId="{FEB11F2C-5675-4BCA-A278-33D484A5F323}" dt="2023-05-03T10:31:57.961" v="575" actId="20577"/>
          <ac:spMkLst>
            <pc:docMk/>
            <pc:sldMk cId="2350763362" sldId="299"/>
            <ac:spMk id="9" creationId="{80B92113-66ED-CB31-2C8F-DC4FD110F526}"/>
          </ac:spMkLst>
        </pc:spChg>
        <pc:picChg chg="add mod modCrop">
          <ac:chgData name="Pavel Ferling" userId="518e839d-20b3-4d5a-8e9c-1cb3922d7eda" providerId="ADAL" clId="{FEB11F2C-5675-4BCA-A278-33D484A5F323}" dt="2023-05-03T10:24:49.596" v="491" actId="29295"/>
          <ac:picMkLst>
            <pc:docMk/>
            <pc:sldMk cId="2350763362" sldId="299"/>
            <ac:picMk id="4" creationId="{D189100F-8B5F-70AC-64CA-DB08E93A0288}"/>
          </ac:picMkLst>
        </pc:picChg>
        <pc:picChg chg="del">
          <ac:chgData name="Pavel Ferling" userId="518e839d-20b3-4d5a-8e9c-1cb3922d7eda" providerId="ADAL" clId="{FEB11F2C-5675-4BCA-A278-33D484A5F323}" dt="2023-05-03T10:24:46.844" v="490" actId="478"/>
          <ac:picMkLst>
            <pc:docMk/>
            <pc:sldMk cId="2350763362" sldId="299"/>
            <ac:picMk id="5" creationId="{9C4D99A3-FC11-0AF1-F2C5-BEAAF01D1AE5}"/>
          </ac:picMkLst>
        </pc:picChg>
        <pc:picChg chg="add del mod">
          <ac:chgData name="Pavel Ferling" userId="518e839d-20b3-4d5a-8e9c-1cb3922d7eda" providerId="ADAL" clId="{FEB11F2C-5675-4BCA-A278-33D484A5F323}" dt="2023-05-03T11:42:13.551" v="675"/>
          <ac:picMkLst>
            <pc:docMk/>
            <pc:sldMk cId="2350763362" sldId="299"/>
            <ac:picMk id="11" creationId="{1D55338B-A46C-103F-A15D-3BAEE22A02DA}"/>
          </ac:picMkLst>
        </pc:picChg>
        <pc:picChg chg="add del mod ord">
          <ac:chgData name="Pavel Ferling" userId="518e839d-20b3-4d5a-8e9c-1cb3922d7eda" providerId="ADAL" clId="{FEB11F2C-5675-4BCA-A278-33D484A5F323}" dt="2023-05-03T11:42:46.413" v="676"/>
          <ac:picMkLst>
            <pc:docMk/>
            <pc:sldMk cId="2350763362" sldId="299"/>
            <ac:picMk id="13" creationId="{7495150A-83F7-1F97-A066-EDE610AC47BE}"/>
          </ac:picMkLst>
        </pc:picChg>
        <pc:picChg chg="add mod">
          <ac:chgData name="Pavel Ferling" userId="518e839d-20b3-4d5a-8e9c-1cb3922d7eda" providerId="ADAL" clId="{FEB11F2C-5675-4BCA-A278-33D484A5F323}" dt="2023-05-03T11:42:46.413" v="676"/>
          <ac:picMkLst>
            <pc:docMk/>
            <pc:sldMk cId="2350763362" sldId="299"/>
            <ac:picMk id="14" creationId="{486E63D9-DCB4-A14D-82E1-1D62012785A3}"/>
          </ac:picMkLst>
        </pc:picChg>
      </pc:sldChg>
      <pc:sldChg chg="addSp delSp modSp new del">
        <pc:chgData name="Pavel Ferling" userId="518e839d-20b3-4d5a-8e9c-1cb3922d7eda" providerId="ADAL" clId="{FEB11F2C-5675-4BCA-A278-33D484A5F323}" dt="2023-05-03T10:31:01.017" v="542" actId="680"/>
        <pc:sldMkLst>
          <pc:docMk/>
          <pc:sldMk cId="1222095671" sldId="300"/>
        </pc:sldMkLst>
        <pc:spChg chg="add del">
          <ac:chgData name="Pavel Ferling" userId="518e839d-20b3-4d5a-8e9c-1cb3922d7eda" providerId="ADAL" clId="{FEB11F2C-5675-4BCA-A278-33D484A5F323}" dt="2023-05-03T10:31:00.091" v="541"/>
          <ac:spMkLst>
            <pc:docMk/>
            <pc:sldMk cId="1222095671" sldId="300"/>
            <ac:spMk id="3" creationId="{D2F319E4-9B38-11D6-34B5-D994A237B1CF}"/>
          </ac:spMkLst>
        </pc:spChg>
        <pc:picChg chg="add del mod">
          <ac:chgData name="Pavel Ferling" userId="518e839d-20b3-4d5a-8e9c-1cb3922d7eda" providerId="ADAL" clId="{FEB11F2C-5675-4BCA-A278-33D484A5F323}" dt="2023-05-03T10:31:00.091" v="541"/>
          <ac:picMkLst>
            <pc:docMk/>
            <pc:sldMk cId="1222095671" sldId="300"/>
            <ac:picMk id="4" creationId="{E6F7CC7E-F969-438C-2615-FF6F9B0AA8F8}"/>
          </ac:picMkLst>
        </pc:picChg>
      </pc:sldChg>
      <pc:sldChg chg="addSp delSp modSp add mod modTransition modAnim">
        <pc:chgData name="Pavel Ferling" userId="518e839d-20b3-4d5a-8e9c-1cb3922d7eda" providerId="ADAL" clId="{FEB11F2C-5675-4BCA-A278-33D484A5F323}" dt="2023-05-03T11:43:37.085" v="682"/>
        <pc:sldMkLst>
          <pc:docMk/>
          <pc:sldMk cId="4005419607" sldId="300"/>
        </pc:sldMkLst>
        <pc:picChg chg="mod">
          <ac:chgData name="Pavel Ferling" userId="518e839d-20b3-4d5a-8e9c-1cb3922d7eda" providerId="ADAL" clId="{FEB11F2C-5675-4BCA-A278-33D484A5F323}" dt="2023-05-03T10:34:58.064" v="608" actId="14826"/>
          <ac:picMkLst>
            <pc:docMk/>
            <pc:sldMk cId="4005419607" sldId="300"/>
            <ac:picMk id="4" creationId="{419BD718-E450-41A8-E735-68275AF3089D}"/>
          </ac:picMkLst>
        </pc:picChg>
        <pc:picChg chg="add del mod">
          <ac:chgData name="Pavel Ferling" userId="518e839d-20b3-4d5a-8e9c-1cb3922d7eda" providerId="ADAL" clId="{FEB11F2C-5675-4BCA-A278-33D484A5F323}" dt="2023-05-03T11:43:16.187" v="681"/>
          <ac:picMkLst>
            <pc:docMk/>
            <pc:sldMk cId="4005419607" sldId="300"/>
            <ac:picMk id="5" creationId="{73215E24-A2A6-D3F2-FD77-6C3DE22754DE}"/>
          </ac:picMkLst>
        </pc:picChg>
        <pc:picChg chg="add del mod ord">
          <ac:chgData name="Pavel Ferling" userId="518e839d-20b3-4d5a-8e9c-1cb3922d7eda" providerId="ADAL" clId="{FEB11F2C-5675-4BCA-A278-33D484A5F323}" dt="2023-05-03T11:43:37.085" v="682"/>
          <ac:picMkLst>
            <pc:docMk/>
            <pc:sldMk cId="4005419607" sldId="300"/>
            <ac:picMk id="7" creationId="{48F69BD3-4BE7-314A-B175-4C503E365792}"/>
          </ac:picMkLst>
        </pc:picChg>
        <pc:picChg chg="add mod">
          <ac:chgData name="Pavel Ferling" userId="518e839d-20b3-4d5a-8e9c-1cb3922d7eda" providerId="ADAL" clId="{FEB11F2C-5675-4BCA-A278-33D484A5F323}" dt="2023-05-03T11:43:37.085" v="682"/>
          <ac:picMkLst>
            <pc:docMk/>
            <pc:sldMk cId="4005419607" sldId="300"/>
            <ac:picMk id="8" creationId="{B5EE5705-D3E6-6A2E-30A7-7747DF9A451F}"/>
          </ac:picMkLst>
        </pc:picChg>
      </pc:sldChg>
    </pc:docChg>
  </pc:docChgLst>
  <pc:docChgLst>
    <pc:chgData name="Pavel Ferling" userId="518e839d-20b3-4d5a-8e9c-1cb3922d7eda" providerId="ADAL" clId="{F1E92AF5-C644-4059-A442-9B515FACA924}"/>
    <pc:docChg chg="undo redo custSel addSld delSld modSld sldOrd modShowInfo">
      <pc:chgData name="Pavel Ferling" userId="518e839d-20b3-4d5a-8e9c-1cb3922d7eda" providerId="ADAL" clId="{F1E92AF5-C644-4059-A442-9B515FACA924}" dt="2022-01-05T10:49:39.171" v="2653" actId="2696"/>
      <pc:docMkLst>
        <pc:docMk/>
      </pc:docMkLst>
      <pc:sldChg chg="addSp delSp modSp mod">
        <pc:chgData name="Pavel Ferling" userId="518e839d-20b3-4d5a-8e9c-1cb3922d7eda" providerId="ADAL" clId="{F1E92AF5-C644-4059-A442-9B515FACA924}" dt="2022-01-04T17:50:32.739" v="2265" actId="478"/>
        <pc:sldMkLst>
          <pc:docMk/>
          <pc:sldMk cId="38896575" sldId="256"/>
        </pc:sldMkLst>
        <pc:spChg chg="mod">
          <ac:chgData name="Pavel Ferling" userId="518e839d-20b3-4d5a-8e9c-1cb3922d7eda" providerId="ADAL" clId="{F1E92AF5-C644-4059-A442-9B515FACA924}" dt="2022-01-04T13:10:05.907" v="134" actId="1076"/>
          <ac:spMkLst>
            <pc:docMk/>
            <pc:sldMk cId="38896575" sldId="256"/>
            <ac:spMk id="2" creationId="{5C4EEFDA-39B6-4E45-9C04-A6EE2550B2DE}"/>
          </ac:spMkLst>
        </pc:spChg>
        <pc:spChg chg="mod">
          <ac:chgData name="Pavel Ferling" userId="518e839d-20b3-4d5a-8e9c-1cb3922d7eda" providerId="ADAL" clId="{F1E92AF5-C644-4059-A442-9B515FACA924}" dt="2022-01-04T13:06:37.637" v="126" actId="20577"/>
          <ac:spMkLst>
            <pc:docMk/>
            <pc:sldMk cId="38896575" sldId="256"/>
            <ac:spMk id="3" creationId="{6231D94B-2861-4F89-960B-4DF9486AA9F1}"/>
          </ac:spMkLst>
        </pc:spChg>
        <pc:spChg chg="mod">
          <ac:chgData name="Pavel Ferling" userId="518e839d-20b3-4d5a-8e9c-1cb3922d7eda" providerId="ADAL" clId="{F1E92AF5-C644-4059-A442-9B515FACA924}" dt="2022-01-04T17:50:28.864" v="2264" actId="1076"/>
          <ac:spMkLst>
            <pc:docMk/>
            <pc:sldMk cId="38896575" sldId="256"/>
            <ac:spMk id="4" creationId="{351FD500-0C3A-4282-B64F-CA0EC74BB841}"/>
          </ac:spMkLst>
        </pc:spChg>
        <pc:picChg chg="add del mod ord modCrop">
          <ac:chgData name="Pavel Ferling" userId="518e839d-20b3-4d5a-8e9c-1cb3922d7eda" providerId="ADAL" clId="{F1E92AF5-C644-4059-A442-9B515FACA924}" dt="2022-01-04T17:50:32.739" v="2265" actId="478"/>
          <ac:picMkLst>
            <pc:docMk/>
            <pc:sldMk cId="38896575" sldId="256"/>
            <ac:picMk id="7" creationId="{7D39B349-9FAF-4460-8EE8-9C940BCE5BD6}"/>
          </ac:picMkLst>
        </pc:picChg>
      </pc:sldChg>
      <pc:sldChg chg="addSp delSp modSp mod setBg">
        <pc:chgData name="Pavel Ferling" userId="518e839d-20b3-4d5a-8e9c-1cb3922d7eda" providerId="ADAL" clId="{F1E92AF5-C644-4059-A442-9B515FACA924}" dt="2022-01-04T19:39:41.121" v="2651" actId="1076"/>
        <pc:sldMkLst>
          <pc:docMk/>
          <pc:sldMk cId="904919527" sldId="260"/>
        </pc:sldMkLst>
        <pc:spChg chg="mod">
          <ac:chgData name="Pavel Ferling" userId="518e839d-20b3-4d5a-8e9c-1cb3922d7eda" providerId="ADAL" clId="{F1E92AF5-C644-4059-A442-9B515FACA924}" dt="2022-01-04T19:39:34.346" v="2649" actId="1076"/>
          <ac:spMkLst>
            <pc:docMk/>
            <pc:sldMk cId="904919527" sldId="260"/>
            <ac:spMk id="2" creationId="{096A901D-39F0-4F6E-BCE6-029FE03CDCFD}"/>
          </ac:spMkLst>
        </pc:spChg>
        <pc:spChg chg="del">
          <ac:chgData name="Pavel Ferling" userId="518e839d-20b3-4d5a-8e9c-1cb3922d7eda" providerId="ADAL" clId="{F1E92AF5-C644-4059-A442-9B515FACA924}" dt="2022-01-04T13:43:34.243" v="509" actId="478"/>
          <ac:spMkLst>
            <pc:docMk/>
            <pc:sldMk cId="904919527" sldId="260"/>
            <ac:spMk id="5" creationId="{50017700-ED9D-4D48-9810-7AA7F89EFC5B}"/>
          </ac:spMkLst>
        </pc:spChg>
        <pc:spChg chg="mod">
          <ac:chgData name="Pavel Ferling" userId="518e839d-20b3-4d5a-8e9c-1cb3922d7eda" providerId="ADAL" clId="{F1E92AF5-C644-4059-A442-9B515FACA924}" dt="2022-01-04T13:10:57.180" v="138" actId="242"/>
          <ac:spMkLst>
            <pc:docMk/>
            <pc:sldMk cId="904919527" sldId="260"/>
            <ac:spMk id="14" creationId="{722991D2-AAFE-485E-A1B6-5DDB4C5468E4}"/>
          </ac:spMkLst>
        </pc:spChg>
        <pc:spChg chg="del mod">
          <ac:chgData name="Pavel Ferling" userId="518e839d-20b3-4d5a-8e9c-1cb3922d7eda" providerId="ADAL" clId="{F1E92AF5-C644-4059-A442-9B515FACA924}" dt="2022-01-04T13:43:47.295" v="512" actId="478"/>
          <ac:spMkLst>
            <pc:docMk/>
            <pc:sldMk cId="904919527" sldId="260"/>
            <ac:spMk id="16" creationId="{20FAA508-3C48-44D0-AA4B-773EE39E6555}"/>
          </ac:spMkLst>
        </pc:spChg>
        <pc:picChg chg="add mod ord modCrop">
          <ac:chgData name="Pavel Ferling" userId="518e839d-20b3-4d5a-8e9c-1cb3922d7eda" providerId="ADAL" clId="{F1E92AF5-C644-4059-A442-9B515FACA924}" dt="2022-01-04T19:39:41.121" v="2651" actId="1076"/>
          <ac:picMkLst>
            <pc:docMk/>
            <pc:sldMk cId="904919527" sldId="260"/>
            <ac:picMk id="4" creationId="{F1332E74-CB65-4506-BA1E-D4949F11D806}"/>
          </ac:picMkLst>
        </pc:picChg>
        <pc:picChg chg="add del mod ord">
          <ac:chgData name="Pavel Ferling" userId="518e839d-20b3-4d5a-8e9c-1cb3922d7eda" providerId="ADAL" clId="{F1E92AF5-C644-4059-A442-9B515FACA924}" dt="2022-01-04T17:50:41.130" v="2266" actId="478"/>
          <ac:picMkLst>
            <pc:docMk/>
            <pc:sldMk cId="904919527" sldId="260"/>
            <ac:picMk id="18" creationId="{21AE2060-A114-45AF-B068-A0327AE561E7}"/>
          </ac:picMkLst>
        </pc:picChg>
        <pc:picChg chg="del">
          <ac:chgData name="Pavel Ferling" userId="518e839d-20b3-4d5a-8e9c-1cb3922d7eda" providerId="ADAL" clId="{F1E92AF5-C644-4059-A442-9B515FACA924}" dt="2022-01-04T13:43:31.923" v="508" actId="478"/>
          <ac:picMkLst>
            <pc:docMk/>
            <pc:sldMk cId="904919527" sldId="260"/>
            <ac:picMk id="6146" creationId="{BF3A9E48-2307-4C17-A839-E7450B55DF09}"/>
          </ac:picMkLst>
        </pc:picChg>
      </pc:sldChg>
      <pc:sldChg chg="del">
        <pc:chgData name="Pavel Ferling" userId="518e839d-20b3-4d5a-8e9c-1cb3922d7eda" providerId="ADAL" clId="{F1E92AF5-C644-4059-A442-9B515FACA924}" dt="2022-01-04T16:45:52.420" v="1773" actId="2696"/>
        <pc:sldMkLst>
          <pc:docMk/>
          <pc:sldMk cId="418731337" sldId="267"/>
        </pc:sldMkLst>
      </pc:sldChg>
      <pc:sldChg chg="addSp delSp modSp mod setBg setClrOvrMap">
        <pc:chgData name="Pavel Ferling" userId="518e839d-20b3-4d5a-8e9c-1cb3922d7eda" providerId="ADAL" clId="{F1E92AF5-C644-4059-A442-9B515FACA924}" dt="2022-01-04T14:03:07" v="740" actId="14100"/>
        <pc:sldMkLst>
          <pc:docMk/>
          <pc:sldMk cId="3838117453" sldId="268"/>
        </pc:sldMkLst>
        <pc:spChg chg="del mod">
          <ac:chgData name="Pavel Ferling" userId="518e839d-20b3-4d5a-8e9c-1cb3922d7eda" providerId="ADAL" clId="{F1E92AF5-C644-4059-A442-9B515FACA924}" dt="2022-01-04T13:12:44.231" v="159" actId="478"/>
          <ac:spMkLst>
            <pc:docMk/>
            <pc:sldMk cId="3838117453" sldId="268"/>
            <ac:spMk id="2" creationId="{86A1377F-19A9-4BC5-B8EB-CF013B67B275}"/>
          </ac:spMkLst>
        </pc:spChg>
        <pc:spChg chg="mod ord">
          <ac:chgData name="Pavel Ferling" userId="518e839d-20b3-4d5a-8e9c-1cb3922d7eda" providerId="ADAL" clId="{F1E92AF5-C644-4059-A442-9B515FACA924}" dt="2022-01-04T14:02:37.813" v="712" actId="14100"/>
          <ac:spMkLst>
            <pc:docMk/>
            <pc:sldMk cId="3838117453" sldId="268"/>
            <ac:spMk id="3" creationId="{8EF29082-FDE2-4C91-8DF3-616802FDDCA9}"/>
          </ac:spMkLst>
        </pc:spChg>
        <pc:spChg chg="add del mod">
          <ac:chgData name="Pavel Ferling" userId="518e839d-20b3-4d5a-8e9c-1cb3922d7eda" providerId="ADAL" clId="{F1E92AF5-C644-4059-A442-9B515FACA924}" dt="2022-01-04T13:12:55.758" v="160" actId="478"/>
          <ac:spMkLst>
            <pc:docMk/>
            <pc:sldMk cId="3838117453" sldId="268"/>
            <ac:spMk id="5" creationId="{480C001B-6C3B-4E22-B17A-5529FE64C696}"/>
          </ac:spMkLst>
        </pc:spChg>
        <pc:spChg chg="del">
          <ac:chgData name="Pavel Ferling" userId="518e839d-20b3-4d5a-8e9c-1cb3922d7eda" providerId="ADAL" clId="{F1E92AF5-C644-4059-A442-9B515FACA924}" dt="2022-01-04T13:15:48.210" v="184" actId="478"/>
          <ac:spMkLst>
            <pc:docMk/>
            <pc:sldMk cId="3838117453" sldId="268"/>
            <ac:spMk id="7" creationId="{92D0A23E-E0E4-46B6-8403-9E2C74B5DC8A}"/>
          </ac:spMkLst>
        </pc:spChg>
        <pc:spChg chg="add del mod ord">
          <ac:chgData name="Pavel Ferling" userId="518e839d-20b3-4d5a-8e9c-1cb3922d7eda" providerId="ADAL" clId="{F1E92AF5-C644-4059-A442-9B515FACA924}" dt="2022-01-04T14:02:37.427" v="711" actId="478"/>
          <ac:spMkLst>
            <pc:docMk/>
            <pc:sldMk cId="3838117453" sldId="268"/>
            <ac:spMk id="14" creationId="{33DAF065-3BDC-4BE9-8B21-19EB45E7E75A}"/>
          </ac:spMkLst>
        </pc:spChg>
        <pc:spChg chg="del">
          <ac:chgData name="Pavel Ferling" userId="518e839d-20b3-4d5a-8e9c-1cb3922d7eda" providerId="ADAL" clId="{F1E92AF5-C644-4059-A442-9B515FACA924}" dt="2022-01-04T13:45:22.297" v="522" actId="26606"/>
          <ac:spMkLst>
            <pc:docMk/>
            <pc:sldMk cId="3838117453" sldId="268"/>
            <ac:spMk id="18" creationId="{2928117C-9446-4E7F-AE62-95E0F6DB5B27}"/>
          </ac:spMkLst>
        </pc:spChg>
        <pc:spChg chg="del">
          <ac:chgData name="Pavel Ferling" userId="518e839d-20b3-4d5a-8e9c-1cb3922d7eda" providerId="ADAL" clId="{F1E92AF5-C644-4059-A442-9B515FACA924}" dt="2022-01-04T13:45:22.297" v="522" actId="26606"/>
          <ac:spMkLst>
            <pc:docMk/>
            <pc:sldMk cId="3838117453" sldId="268"/>
            <ac:spMk id="20" creationId="{84D30AFB-4D71-48B0-AA00-28EE92363A5F}"/>
          </ac:spMkLst>
        </pc:spChg>
        <pc:spChg chg="del">
          <ac:chgData name="Pavel Ferling" userId="518e839d-20b3-4d5a-8e9c-1cb3922d7eda" providerId="ADAL" clId="{F1E92AF5-C644-4059-A442-9B515FACA924}" dt="2022-01-04T13:45:22.297" v="522" actId="26606"/>
          <ac:spMkLst>
            <pc:docMk/>
            <pc:sldMk cId="3838117453" sldId="268"/>
            <ac:spMk id="22" creationId="{96A0B76F-8010-4C62-B4B6-C5FC438C059E}"/>
          </ac:spMkLst>
        </pc:spChg>
        <pc:spChg chg="del">
          <ac:chgData name="Pavel Ferling" userId="518e839d-20b3-4d5a-8e9c-1cb3922d7eda" providerId="ADAL" clId="{F1E92AF5-C644-4059-A442-9B515FACA924}" dt="2022-01-04T13:45:22.297" v="522" actId="26606"/>
          <ac:spMkLst>
            <pc:docMk/>
            <pc:sldMk cId="3838117453" sldId="268"/>
            <ac:spMk id="24" creationId="{B36BEBD5-A373-4C8C-8C06-CD8007E22F39}"/>
          </ac:spMkLst>
        </pc:spChg>
        <pc:spChg chg="del">
          <ac:chgData name="Pavel Ferling" userId="518e839d-20b3-4d5a-8e9c-1cb3922d7eda" providerId="ADAL" clId="{F1E92AF5-C644-4059-A442-9B515FACA924}" dt="2022-01-04T13:45:22.297" v="522" actId="26606"/>
          <ac:spMkLst>
            <pc:docMk/>
            <pc:sldMk cId="3838117453" sldId="268"/>
            <ac:spMk id="26" creationId="{1A8AF9B1-7D64-4564-969F-CB2B27ED9EC7}"/>
          </ac:spMkLst>
        </pc:spChg>
        <pc:spChg chg="add mod">
          <ac:chgData name="Pavel Ferling" userId="518e839d-20b3-4d5a-8e9c-1cb3922d7eda" providerId="ADAL" clId="{F1E92AF5-C644-4059-A442-9B515FACA924}" dt="2022-01-04T14:03:07" v="740" actId="14100"/>
          <ac:spMkLst>
            <pc:docMk/>
            <pc:sldMk cId="3838117453" sldId="268"/>
            <ac:spMk id="31" creationId="{A585025C-CDD7-49CE-BC20-B63602DCCD86}"/>
          </ac:spMkLst>
        </pc:spChg>
        <pc:spChg chg="add">
          <ac:chgData name="Pavel Ferling" userId="518e839d-20b3-4d5a-8e9c-1cb3922d7eda" providerId="ADAL" clId="{F1E92AF5-C644-4059-A442-9B515FACA924}" dt="2022-01-04T13:45:22.297" v="522" actId="26606"/>
          <ac:spMkLst>
            <pc:docMk/>
            <pc:sldMk cId="3838117453" sldId="268"/>
            <ac:spMk id="35" creationId="{2928117C-9446-4E7F-AE62-95E0F6DB5B27}"/>
          </ac:spMkLst>
        </pc:spChg>
        <pc:spChg chg="add">
          <ac:chgData name="Pavel Ferling" userId="518e839d-20b3-4d5a-8e9c-1cb3922d7eda" providerId="ADAL" clId="{F1E92AF5-C644-4059-A442-9B515FACA924}" dt="2022-01-04T13:45:22.297" v="522" actId="26606"/>
          <ac:spMkLst>
            <pc:docMk/>
            <pc:sldMk cId="3838117453" sldId="268"/>
            <ac:spMk id="37" creationId="{84D30AFB-4D71-48B0-AA00-28EE92363A5F}"/>
          </ac:spMkLst>
        </pc:spChg>
        <pc:spChg chg="add">
          <ac:chgData name="Pavel Ferling" userId="518e839d-20b3-4d5a-8e9c-1cb3922d7eda" providerId="ADAL" clId="{F1E92AF5-C644-4059-A442-9B515FACA924}" dt="2022-01-04T13:45:22.297" v="522" actId="26606"/>
          <ac:spMkLst>
            <pc:docMk/>
            <pc:sldMk cId="3838117453" sldId="268"/>
            <ac:spMk id="39" creationId="{96A0B76F-8010-4C62-B4B6-C5FC438C059E}"/>
          </ac:spMkLst>
        </pc:spChg>
        <pc:spChg chg="add">
          <ac:chgData name="Pavel Ferling" userId="518e839d-20b3-4d5a-8e9c-1cb3922d7eda" providerId="ADAL" clId="{F1E92AF5-C644-4059-A442-9B515FACA924}" dt="2022-01-04T13:45:22.297" v="522" actId="26606"/>
          <ac:spMkLst>
            <pc:docMk/>
            <pc:sldMk cId="3838117453" sldId="268"/>
            <ac:spMk id="41" creationId="{B36BEBD5-A373-4C8C-8C06-CD8007E22F39}"/>
          </ac:spMkLst>
        </pc:spChg>
        <pc:spChg chg="add">
          <ac:chgData name="Pavel Ferling" userId="518e839d-20b3-4d5a-8e9c-1cb3922d7eda" providerId="ADAL" clId="{F1E92AF5-C644-4059-A442-9B515FACA924}" dt="2022-01-04T13:45:22.297" v="522" actId="26606"/>
          <ac:spMkLst>
            <pc:docMk/>
            <pc:sldMk cId="3838117453" sldId="268"/>
            <ac:spMk id="43" creationId="{1A8AF9B1-7D64-4564-969F-CB2B27ED9EC7}"/>
          </ac:spMkLst>
        </pc:spChg>
        <pc:grpChg chg="del">
          <ac:chgData name="Pavel Ferling" userId="518e839d-20b3-4d5a-8e9c-1cb3922d7eda" providerId="ADAL" clId="{F1E92AF5-C644-4059-A442-9B515FACA924}" dt="2022-01-04T13:45:22.297" v="522" actId="26606"/>
          <ac:grpSpMkLst>
            <pc:docMk/>
            <pc:sldMk cId="3838117453" sldId="268"/>
            <ac:grpSpMk id="28" creationId="{8D854759-2D3E-4B54-A780-D84D49E80FE3}"/>
          </ac:grpSpMkLst>
        </pc:grpChg>
        <pc:grpChg chg="add">
          <ac:chgData name="Pavel Ferling" userId="518e839d-20b3-4d5a-8e9c-1cb3922d7eda" providerId="ADAL" clId="{F1E92AF5-C644-4059-A442-9B515FACA924}" dt="2022-01-04T13:45:22.297" v="522" actId="26606"/>
          <ac:grpSpMkLst>
            <pc:docMk/>
            <pc:sldMk cId="3838117453" sldId="268"/>
            <ac:grpSpMk id="45" creationId="{8D854759-2D3E-4B54-A780-D84D49E80FE3}"/>
          </ac:grpSpMkLst>
        </pc:grpChg>
        <pc:picChg chg="add del mod ord modCrop">
          <ac:chgData name="Pavel Ferling" userId="518e839d-20b3-4d5a-8e9c-1cb3922d7eda" providerId="ADAL" clId="{F1E92AF5-C644-4059-A442-9B515FACA924}" dt="2022-01-04T13:43:27.363" v="507" actId="21"/>
          <ac:picMkLst>
            <pc:docMk/>
            <pc:sldMk cId="3838117453" sldId="268"/>
            <ac:picMk id="8" creationId="{1AC2ECCB-EAB8-4E8A-A6DF-F42CC68B031D}"/>
          </ac:picMkLst>
        </pc:picChg>
        <pc:picChg chg="add mod modCrop">
          <ac:chgData name="Pavel Ferling" userId="518e839d-20b3-4d5a-8e9c-1cb3922d7eda" providerId="ADAL" clId="{F1E92AF5-C644-4059-A442-9B515FACA924}" dt="2022-01-04T13:46:03.822" v="527" actId="29295"/>
          <ac:picMkLst>
            <pc:docMk/>
            <pc:sldMk cId="3838117453" sldId="268"/>
            <ac:picMk id="10" creationId="{178F32C5-9598-46EC-8A2C-1308C6E21A46}"/>
          </ac:picMkLst>
        </pc:picChg>
        <pc:picChg chg="del">
          <ac:chgData name="Pavel Ferling" userId="518e839d-20b3-4d5a-8e9c-1cb3922d7eda" providerId="ADAL" clId="{F1E92AF5-C644-4059-A442-9B515FACA924}" dt="2022-01-04T13:13:05.146" v="162" actId="478"/>
          <ac:picMkLst>
            <pc:docMk/>
            <pc:sldMk cId="3838117453" sldId="268"/>
            <ac:picMk id="1026" creationId="{C869D25E-A7E1-47CD-B27C-4447698FB8ED}"/>
          </ac:picMkLst>
        </pc:picChg>
      </pc:sldChg>
      <pc:sldChg chg="addSp delSp modSp mod setBg">
        <pc:chgData name="Pavel Ferling" userId="518e839d-20b3-4d5a-8e9c-1cb3922d7eda" providerId="ADAL" clId="{F1E92AF5-C644-4059-A442-9B515FACA924}" dt="2022-01-04T14:37:36.491" v="880" actId="14100"/>
        <pc:sldMkLst>
          <pc:docMk/>
          <pc:sldMk cId="3311335" sldId="270"/>
        </pc:sldMkLst>
        <pc:spChg chg="add del mod">
          <ac:chgData name="Pavel Ferling" userId="518e839d-20b3-4d5a-8e9c-1cb3922d7eda" providerId="ADAL" clId="{F1E92AF5-C644-4059-A442-9B515FACA924}" dt="2022-01-04T14:36:09.801" v="868" actId="26606"/>
          <ac:spMkLst>
            <pc:docMk/>
            <pc:sldMk cId="3311335" sldId="270"/>
            <ac:spMk id="2" creationId="{30AA4F94-EECB-49EC-A350-DDD0AAF0F69D}"/>
          </ac:spMkLst>
        </pc:spChg>
        <pc:spChg chg="mod">
          <ac:chgData name="Pavel Ferling" userId="518e839d-20b3-4d5a-8e9c-1cb3922d7eda" providerId="ADAL" clId="{F1E92AF5-C644-4059-A442-9B515FACA924}" dt="2022-01-04T14:37:36.491" v="880" actId="14100"/>
          <ac:spMkLst>
            <pc:docMk/>
            <pc:sldMk cId="3311335" sldId="270"/>
            <ac:spMk id="3" creationId="{9860258D-C02C-4DB1-BA83-84272E54CFC4}"/>
          </ac:spMkLst>
        </pc:spChg>
        <pc:spChg chg="add del mod">
          <ac:chgData name="Pavel Ferling" userId="518e839d-20b3-4d5a-8e9c-1cb3922d7eda" providerId="ADAL" clId="{F1E92AF5-C644-4059-A442-9B515FACA924}" dt="2022-01-04T13:55:02.329" v="657" actId="478"/>
          <ac:spMkLst>
            <pc:docMk/>
            <pc:sldMk cId="3311335" sldId="270"/>
            <ac:spMk id="5" creationId="{93B5625F-3767-4F3B-9258-C791631811DA}"/>
          </ac:spMkLst>
        </pc:spChg>
        <pc:spChg chg="del">
          <ac:chgData name="Pavel Ferling" userId="518e839d-20b3-4d5a-8e9c-1cb3922d7eda" providerId="ADAL" clId="{F1E92AF5-C644-4059-A442-9B515FACA924}" dt="2022-01-04T13:42:02.877" v="494" actId="478"/>
          <ac:spMkLst>
            <pc:docMk/>
            <pc:sldMk cId="3311335" sldId="270"/>
            <ac:spMk id="7" creationId="{2A0A7985-A254-4559-989B-320254BEDA72}"/>
          </ac:spMkLst>
        </pc:spChg>
        <pc:spChg chg="add del mod">
          <ac:chgData name="Pavel Ferling" userId="518e839d-20b3-4d5a-8e9c-1cb3922d7eda" providerId="ADAL" clId="{F1E92AF5-C644-4059-A442-9B515FACA924}" dt="2022-01-04T14:01:54.934" v="704" actId="478"/>
          <ac:spMkLst>
            <pc:docMk/>
            <pc:sldMk cId="3311335" sldId="270"/>
            <ac:spMk id="13" creationId="{7CB1F6F8-2814-477B-BD34-D509DDF932DB}"/>
          </ac:spMkLst>
        </pc:spChg>
        <pc:spChg chg="add del">
          <ac:chgData name="Pavel Ferling" userId="518e839d-20b3-4d5a-8e9c-1cb3922d7eda" providerId="ADAL" clId="{F1E92AF5-C644-4059-A442-9B515FACA924}" dt="2022-01-04T14:36:09.801" v="868" actId="26606"/>
          <ac:spMkLst>
            <pc:docMk/>
            <pc:sldMk cId="3311335" sldId="270"/>
            <ac:spMk id="16" creationId="{1E5E4503-CC62-4DA9-9121-0A15719984CE}"/>
          </ac:spMkLst>
        </pc:spChg>
        <pc:spChg chg="add del">
          <ac:chgData name="Pavel Ferling" userId="518e839d-20b3-4d5a-8e9c-1cb3922d7eda" providerId="ADAL" clId="{F1E92AF5-C644-4059-A442-9B515FACA924}" dt="2022-01-04T14:36:09.801" v="868" actId="26606"/>
          <ac:spMkLst>
            <pc:docMk/>
            <pc:sldMk cId="3311335" sldId="270"/>
            <ac:spMk id="18" creationId="{D8D61A1B-3C4C-4F0E-965F-15837624CF5B}"/>
          </ac:spMkLst>
        </pc:spChg>
        <pc:spChg chg="add del mod">
          <ac:chgData name="Pavel Ferling" userId="518e839d-20b3-4d5a-8e9c-1cb3922d7eda" providerId="ADAL" clId="{F1E92AF5-C644-4059-A442-9B515FACA924}" dt="2022-01-04T14:01:56.810" v="705"/>
          <ac:spMkLst>
            <pc:docMk/>
            <pc:sldMk cId="3311335" sldId="270"/>
            <ac:spMk id="19" creationId="{0E5929E2-C131-4106-BE76-B1D70B41ADF8}"/>
          </ac:spMkLst>
        </pc:spChg>
        <pc:spChg chg="add del">
          <ac:chgData name="Pavel Ferling" userId="518e839d-20b3-4d5a-8e9c-1cb3922d7eda" providerId="ADAL" clId="{F1E92AF5-C644-4059-A442-9B515FACA924}" dt="2022-01-04T14:36:09.801" v="868" actId="26606"/>
          <ac:spMkLst>
            <pc:docMk/>
            <pc:sldMk cId="3311335" sldId="270"/>
            <ac:spMk id="20" creationId="{00E56243-9701-44E8-8A92-319433305195}"/>
          </ac:spMkLst>
        </pc:spChg>
        <pc:spChg chg="add del">
          <ac:chgData name="Pavel Ferling" userId="518e839d-20b3-4d5a-8e9c-1cb3922d7eda" providerId="ADAL" clId="{F1E92AF5-C644-4059-A442-9B515FACA924}" dt="2022-01-04T14:36:09.801" v="868" actId="26606"/>
          <ac:spMkLst>
            <pc:docMk/>
            <pc:sldMk cId="3311335" sldId="270"/>
            <ac:spMk id="22" creationId="{982B322E-34C4-40A4-91E5-53D60DE973F8}"/>
          </ac:spMkLst>
        </pc:spChg>
        <pc:spChg chg="add del">
          <ac:chgData name="Pavel Ferling" userId="518e839d-20b3-4d5a-8e9c-1cb3922d7eda" providerId="ADAL" clId="{F1E92AF5-C644-4059-A442-9B515FACA924}" dt="2022-01-04T14:36:09.801" v="868" actId="26606"/>
          <ac:spMkLst>
            <pc:docMk/>
            <pc:sldMk cId="3311335" sldId="270"/>
            <ac:spMk id="24" creationId="{504BED40-EAF7-4E55-AFF7-2CD840EBD3AA}"/>
          </ac:spMkLst>
        </pc:spChg>
        <pc:spChg chg="add del">
          <ac:chgData name="Pavel Ferling" userId="518e839d-20b3-4d5a-8e9c-1cb3922d7eda" providerId="ADAL" clId="{F1E92AF5-C644-4059-A442-9B515FACA924}" dt="2022-01-04T14:36:09.801" v="868" actId="26606"/>
          <ac:spMkLst>
            <pc:docMk/>
            <pc:sldMk cId="3311335" sldId="270"/>
            <ac:spMk id="26" creationId="{F367CCF1-BB1E-41CF-8499-94A870C33EFA}"/>
          </ac:spMkLst>
        </pc:spChg>
        <pc:spChg chg="add del">
          <ac:chgData name="Pavel Ferling" userId="518e839d-20b3-4d5a-8e9c-1cb3922d7eda" providerId="ADAL" clId="{F1E92AF5-C644-4059-A442-9B515FACA924}" dt="2022-01-04T14:36:09.779" v="867" actId="26606"/>
          <ac:spMkLst>
            <pc:docMk/>
            <pc:sldMk cId="3311335" sldId="270"/>
            <ac:spMk id="31" creationId="{1E5E4503-CC62-4DA9-9121-0A15719984CE}"/>
          </ac:spMkLst>
        </pc:spChg>
        <pc:spChg chg="add del">
          <ac:chgData name="Pavel Ferling" userId="518e839d-20b3-4d5a-8e9c-1cb3922d7eda" providerId="ADAL" clId="{F1E92AF5-C644-4059-A442-9B515FACA924}" dt="2022-01-04T14:36:09.779" v="867" actId="26606"/>
          <ac:spMkLst>
            <pc:docMk/>
            <pc:sldMk cId="3311335" sldId="270"/>
            <ac:spMk id="33" creationId="{D8D61A1B-3C4C-4F0E-965F-15837624CF5B}"/>
          </ac:spMkLst>
        </pc:spChg>
        <pc:spChg chg="add del">
          <ac:chgData name="Pavel Ferling" userId="518e839d-20b3-4d5a-8e9c-1cb3922d7eda" providerId="ADAL" clId="{F1E92AF5-C644-4059-A442-9B515FACA924}" dt="2022-01-04T14:36:09.779" v="867" actId="26606"/>
          <ac:spMkLst>
            <pc:docMk/>
            <pc:sldMk cId="3311335" sldId="270"/>
            <ac:spMk id="35" creationId="{00E56243-9701-44E8-8A92-319433305195}"/>
          </ac:spMkLst>
        </pc:spChg>
        <pc:spChg chg="add del">
          <ac:chgData name="Pavel Ferling" userId="518e839d-20b3-4d5a-8e9c-1cb3922d7eda" providerId="ADAL" clId="{F1E92AF5-C644-4059-A442-9B515FACA924}" dt="2022-01-04T14:36:09.779" v="867" actId="26606"/>
          <ac:spMkLst>
            <pc:docMk/>
            <pc:sldMk cId="3311335" sldId="270"/>
            <ac:spMk id="37" creationId="{982B322E-34C4-40A4-91E5-53D60DE973F8}"/>
          </ac:spMkLst>
        </pc:spChg>
        <pc:spChg chg="add">
          <ac:chgData name="Pavel Ferling" userId="518e839d-20b3-4d5a-8e9c-1cb3922d7eda" providerId="ADAL" clId="{F1E92AF5-C644-4059-A442-9B515FACA924}" dt="2022-01-04T14:36:09.801" v="868" actId="26606"/>
          <ac:spMkLst>
            <pc:docMk/>
            <pc:sldMk cId="3311335" sldId="270"/>
            <ac:spMk id="39" creationId="{1E5E4503-CC62-4DA9-9121-0A15719984CE}"/>
          </ac:spMkLst>
        </pc:spChg>
        <pc:spChg chg="add">
          <ac:chgData name="Pavel Ferling" userId="518e839d-20b3-4d5a-8e9c-1cb3922d7eda" providerId="ADAL" clId="{F1E92AF5-C644-4059-A442-9B515FACA924}" dt="2022-01-04T14:36:09.801" v="868" actId="26606"/>
          <ac:spMkLst>
            <pc:docMk/>
            <pc:sldMk cId="3311335" sldId="270"/>
            <ac:spMk id="40" creationId="{D8D61A1B-3C4C-4F0E-965F-15837624CF5B}"/>
          </ac:spMkLst>
        </pc:spChg>
        <pc:spChg chg="add">
          <ac:chgData name="Pavel Ferling" userId="518e839d-20b3-4d5a-8e9c-1cb3922d7eda" providerId="ADAL" clId="{F1E92AF5-C644-4059-A442-9B515FACA924}" dt="2022-01-04T14:36:09.801" v="868" actId="26606"/>
          <ac:spMkLst>
            <pc:docMk/>
            <pc:sldMk cId="3311335" sldId="270"/>
            <ac:spMk id="41" creationId="{00E56243-9701-44E8-8A92-319433305195}"/>
          </ac:spMkLst>
        </pc:spChg>
        <pc:spChg chg="add">
          <ac:chgData name="Pavel Ferling" userId="518e839d-20b3-4d5a-8e9c-1cb3922d7eda" providerId="ADAL" clId="{F1E92AF5-C644-4059-A442-9B515FACA924}" dt="2022-01-04T14:36:09.801" v="868" actId="26606"/>
          <ac:spMkLst>
            <pc:docMk/>
            <pc:sldMk cId="3311335" sldId="270"/>
            <ac:spMk id="42" creationId="{982B322E-34C4-40A4-91E5-53D60DE973F8}"/>
          </ac:spMkLst>
        </pc:spChg>
        <pc:picChg chg="del">
          <ac:chgData name="Pavel Ferling" userId="518e839d-20b3-4d5a-8e9c-1cb3922d7eda" providerId="ADAL" clId="{F1E92AF5-C644-4059-A442-9B515FACA924}" dt="2022-01-04T13:46:41.968" v="530" actId="478"/>
          <ac:picMkLst>
            <pc:docMk/>
            <pc:sldMk cId="3311335" sldId="270"/>
            <ac:picMk id="8" creationId="{6B273918-23B4-4C87-A95C-78B2A8833A96}"/>
          </ac:picMkLst>
        </pc:picChg>
        <pc:picChg chg="add mod ord">
          <ac:chgData name="Pavel Ferling" userId="518e839d-20b3-4d5a-8e9c-1cb3922d7eda" providerId="ADAL" clId="{F1E92AF5-C644-4059-A442-9B515FACA924}" dt="2022-01-04T14:37:21.281" v="877" actId="14100"/>
          <ac:picMkLst>
            <pc:docMk/>
            <pc:sldMk cId="3311335" sldId="270"/>
            <ac:picMk id="9" creationId="{A4AAF11A-9D64-4F87-8AB1-4BAF4C1FFA29}"/>
          </ac:picMkLst>
        </pc:picChg>
        <pc:picChg chg="add mod ord">
          <ac:chgData name="Pavel Ferling" userId="518e839d-20b3-4d5a-8e9c-1cb3922d7eda" providerId="ADAL" clId="{F1E92AF5-C644-4059-A442-9B515FACA924}" dt="2022-01-04T14:37:10.083" v="874" actId="14100"/>
          <ac:picMkLst>
            <pc:docMk/>
            <pc:sldMk cId="3311335" sldId="270"/>
            <ac:picMk id="11" creationId="{CBCEB033-DD35-4808-A89C-966765926EB0}"/>
          </ac:picMkLst>
        </pc:picChg>
      </pc:sldChg>
      <pc:sldChg chg="del">
        <pc:chgData name="Pavel Ferling" userId="518e839d-20b3-4d5a-8e9c-1cb3922d7eda" providerId="ADAL" clId="{F1E92AF5-C644-4059-A442-9B515FACA924}" dt="2022-01-04T16:45:47.931" v="1772" actId="2696"/>
        <pc:sldMkLst>
          <pc:docMk/>
          <pc:sldMk cId="1525092265" sldId="274"/>
        </pc:sldMkLst>
      </pc:sldChg>
      <pc:sldChg chg="del ord">
        <pc:chgData name="Pavel Ferling" userId="518e839d-20b3-4d5a-8e9c-1cb3922d7eda" providerId="ADAL" clId="{F1E92AF5-C644-4059-A442-9B515FACA924}" dt="2022-01-04T16:45:37.120" v="1769" actId="2696"/>
        <pc:sldMkLst>
          <pc:docMk/>
          <pc:sldMk cId="3471125540" sldId="275"/>
        </pc:sldMkLst>
      </pc:sldChg>
      <pc:sldChg chg="addSp delSp modSp mod">
        <pc:chgData name="Pavel Ferling" userId="518e839d-20b3-4d5a-8e9c-1cb3922d7eda" providerId="ADAL" clId="{F1E92AF5-C644-4059-A442-9B515FACA924}" dt="2022-01-04T15:02:29.277" v="1380" actId="20577"/>
        <pc:sldMkLst>
          <pc:docMk/>
          <pc:sldMk cId="3339466614" sldId="276"/>
        </pc:sldMkLst>
        <pc:spChg chg="mod">
          <ac:chgData name="Pavel Ferling" userId="518e839d-20b3-4d5a-8e9c-1cb3922d7eda" providerId="ADAL" clId="{F1E92AF5-C644-4059-A442-9B515FACA924}" dt="2022-01-04T14:04:30.806" v="769" actId="20577"/>
          <ac:spMkLst>
            <pc:docMk/>
            <pc:sldMk cId="3339466614" sldId="276"/>
            <ac:spMk id="2" creationId="{5A082773-D930-40F3-9A3F-75152AAE9EF5}"/>
          </ac:spMkLst>
        </pc:spChg>
        <pc:spChg chg="del">
          <ac:chgData name="Pavel Ferling" userId="518e839d-20b3-4d5a-8e9c-1cb3922d7eda" providerId="ADAL" clId="{F1E92AF5-C644-4059-A442-9B515FACA924}" dt="2022-01-04T14:04:45.758" v="770" actId="478"/>
          <ac:spMkLst>
            <pc:docMk/>
            <pc:sldMk cId="3339466614" sldId="276"/>
            <ac:spMk id="3" creationId="{93826DFE-E90A-40F0-9211-B48EDDFFB60E}"/>
          </ac:spMkLst>
        </pc:spChg>
        <pc:spChg chg="add del mod">
          <ac:chgData name="Pavel Ferling" userId="518e839d-20b3-4d5a-8e9c-1cb3922d7eda" providerId="ADAL" clId="{F1E92AF5-C644-4059-A442-9B515FACA924}" dt="2022-01-04T14:04:48.104" v="771" actId="478"/>
          <ac:spMkLst>
            <pc:docMk/>
            <pc:sldMk cId="3339466614" sldId="276"/>
            <ac:spMk id="5" creationId="{E20F7F07-7A4F-487E-96B8-125F45AE267E}"/>
          </ac:spMkLst>
        </pc:spChg>
        <pc:spChg chg="del">
          <ac:chgData name="Pavel Ferling" userId="518e839d-20b3-4d5a-8e9c-1cb3922d7eda" providerId="ADAL" clId="{F1E92AF5-C644-4059-A442-9B515FACA924}" dt="2022-01-04T14:04:53.005" v="773" actId="478"/>
          <ac:spMkLst>
            <pc:docMk/>
            <pc:sldMk cId="3339466614" sldId="276"/>
            <ac:spMk id="7" creationId="{F68539DB-F111-42AD-B77A-9472ED5603F0}"/>
          </ac:spMkLst>
        </pc:spChg>
        <pc:spChg chg="add del mod">
          <ac:chgData name="Pavel Ferling" userId="518e839d-20b3-4d5a-8e9c-1cb3922d7eda" providerId="ADAL" clId="{F1E92AF5-C644-4059-A442-9B515FACA924}" dt="2022-01-04T14:04:57.450" v="774" actId="478"/>
          <ac:spMkLst>
            <pc:docMk/>
            <pc:sldMk cId="3339466614" sldId="276"/>
            <ac:spMk id="9" creationId="{CEE53C0C-F506-40DF-9110-91075518BD9E}"/>
          </ac:spMkLst>
        </pc:spChg>
        <pc:spChg chg="add mod">
          <ac:chgData name="Pavel Ferling" userId="518e839d-20b3-4d5a-8e9c-1cb3922d7eda" providerId="ADAL" clId="{F1E92AF5-C644-4059-A442-9B515FACA924}" dt="2022-01-04T14:38:37.421" v="883" actId="14100"/>
          <ac:spMkLst>
            <pc:docMk/>
            <pc:sldMk cId="3339466614" sldId="276"/>
            <ac:spMk id="15" creationId="{0F8B5870-D536-477C-8FA3-D9CF442D9049}"/>
          </ac:spMkLst>
        </pc:spChg>
        <pc:spChg chg="add mod">
          <ac:chgData name="Pavel Ferling" userId="518e839d-20b3-4d5a-8e9c-1cb3922d7eda" providerId="ADAL" clId="{F1E92AF5-C644-4059-A442-9B515FACA924}" dt="2022-01-04T15:02:29.277" v="1380" actId="20577"/>
          <ac:spMkLst>
            <pc:docMk/>
            <pc:sldMk cId="3339466614" sldId="276"/>
            <ac:spMk id="16" creationId="{69615052-1BFD-4B9F-8167-4953301E614B}"/>
          </ac:spMkLst>
        </pc:spChg>
        <pc:graphicFrameChg chg="del">
          <ac:chgData name="Pavel Ferling" userId="518e839d-20b3-4d5a-8e9c-1cb3922d7eda" providerId="ADAL" clId="{F1E92AF5-C644-4059-A442-9B515FACA924}" dt="2022-01-04T14:04:50.437" v="772" actId="478"/>
          <ac:graphicFrameMkLst>
            <pc:docMk/>
            <pc:sldMk cId="3339466614" sldId="276"/>
            <ac:graphicFrameMk id="8" creationId="{57B4C345-B3BB-4E4E-8EE0-DB21400B7854}"/>
          </ac:graphicFrameMkLst>
        </pc:graphicFrameChg>
        <pc:picChg chg="add mod modCrop">
          <ac:chgData name="Pavel Ferling" userId="518e839d-20b3-4d5a-8e9c-1cb3922d7eda" providerId="ADAL" clId="{F1E92AF5-C644-4059-A442-9B515FACA924}" dt="2022-01-04T14:39:25.469" v="888" actId="14100"/>
          <ac:picMkLst>
            <pc:docMk/>
            <pc:sldMk cId="3339466614" sldId="276"/>
            <ac:picMk id="11" creationId="{01AF3B13-57E0-480C-A242-723A50C5D9B2}"/>
          </ac:picMkLst>
        </pc:picChg>
        <pc:inkChg chg="add del">
          <ac:chgData name="Pavel Ferling" userId="518e839d-20b3-4d5a-8e9c-1cb3922d7eda" providerId="ADAL" clId="{F1E92AF5-C644-4059-A442-9B515FACA924}" dt="2022-01-04T14:14:58.134" v="784"/>
          <ac:inkMkLst>
            <pc:docMk/>
            <pc:sldMk cId="3339466614" sldId="276"/>
            <ac:inkMk id="12" creationId="{C6868093-B402-4C74-8E08-27F223328C1C}"/>
          </ac:inkMkLst>
        </pc:inkChg>
        <pc:inkChg chg="add del">
          <ac:chgData name="Pavel Ferling" userId="518e839d-20b3-4d5a-8e9c-1cb3922d7eda" providerId="ADAL" clId="{F1E92AF5-C644-4059-A442-9B515FACA924}" dt="2022-01-04T14:15:04.899" v="786"/>
          <ac:inkMkLst>
            <pc:docMk/>
            <pc:sldMk cId="3339466614" sldId="276"/>
            <ac:inkMk id="13" creationId="{D3F9AE90-F137-4BEF-AF3F-DACC2973FA41}"/>
          </ac:inkMkLst>
        </pc:inkChg>
        <pc:inkChg chg="add mod">
          <ac:chgData name="Pavel Ferling" userId="518e839d-20b3-4d5a-8e9c-1cb3922d7eda" providerId="ADAL" clId="{F1E92AF5-C644-4059-A442-9B515FACA924}" dt="2022-01-04T14:39:39.959" v="889" actId="1076"/>
          <ac:inkMkLst>
            <pc:docMk/>
            <pc:sldMk cId="3339466614" sldId="276"/>
            <ac:inkMk id="14" creationId="{24F6BF0A-01C1-447D-9213-3B05343DF955}"/>
          </ac:inkMkLst>
        </pc:inkChg>
      </pc:sldChg>
      <pc:sldChg chg="addSp delSp modSp mod ord setBg addAnim delAnim modAnim setClrOvrMap">
        <pc:chgData name="Pavel Ferling" userId="518e839d-20b3-4d5a-8e9c-1cb3922d7eda" providerId="ADAL" clId="{F1E92AF5-C644-4059-A442-9B515FACA924}" dt="2022-01-04T17:40:46.206" v="2141" actId="1076"/>
        <pc:sldMkLst>
          <pc:docMk/>
          <pc:sldMk cId="220932858" sldId="277"/>
        </pc:sldMkLst>
        <pc:spChg chg="del mod ord">
          <ac:chgData name="Pavel Ferling" userId="518e839d-20b3-4d5a-8e9c-1cb3922d7eda" providerId="ADAL" clId="{F1E92AF5-C644-4059-A442-9B515FACA924}" dt="2022-01-04T17:37:21.045" v="2057" actId="478"/>
          <ac:spMkLst>
            <pc:docMk/>
            <pc:sldMk cId="220932858" sldId="277"/>
            <ac:spMk id="2" creationId="{D4BBED5F-2ADF-49F8-9289-A1FB76000A3F}"/>
          </ac:spMkLst>
        </pc:spChg>
        <pc:spChg chg="del">
          <ac:chgData name="Pavel Ferling" userId="518e839d-20b3-4d5a-8e9c-1cb3922d7eda" providerId="ADAL" clId="{F1E92AF5-C644-4059-A442-9B515FACA924}" dt="2022-01-04T14:52:57.768" v="922" actId="478"/>
          <ac:spMkLst>
            <pc:docMk/>
            <pc:sldMk cId="220932858" sldId="277"/>
            <ac:spMk id="3" creationId="{72CD5062-9C45-4E7A-A1A5-FDCC40892517}"/>
          </ac:spMkLst>
        </pc:spChg>
        <pc:spChg chg="del">
          <ac:chgData name="Pavel Ferling" userId="518e839d-20b3-4d5a-8e9c-1cb3922d7eda" providerId="ADAL" clId="{F1E92AF5-C644-4059-A442-9B515FACA924}" dt="2022-01-04T14:53:03.808" v="926" actId="478"/>
          <ac:spMkLst>
            <pc:docMk/>
            <pc:sldMk cId="220932858" sldId="277"/>
            <ac:spMk id="4" creationId="{8C5AACA8-ADF2-485C-81CF-D99A8E88FC78}"/>
          </ac:spMkLst>
        </pc:spChg>
        <pc:spChg chg="del">
          <ac:chgData name="Pavel Ferling" userId="518e839d-20b3-4d5a-8e9c-1cb3922d7eda" providerId="ADAL" clId="{F1E92AF5-C644-4059-A442-9B515FACA924}" dt="2022-01-04T14:53:07.189" v="929" actId="478"/>
          <ac:spMkLst>
            <pc:docMk/>
            <pc:sldMk cId="220932858" sldId="277"/>
            <ac:spMk id="7" creationId="{25006FD9-893C-4566-B1B6-FA1A414651C1}"/>
          </ac:spMkLst>
        </pc:spChg>
        <pc:spChg chg="del">
          <ac:chgData name="Pavel Ferling" userId="518e839d-20b3-4d5a-8e9c-1cb3922d7eda" providerId="ADAL" clId="{F1E92AF5-C644-4059-A442-9B515FACA924}" dt="2022-01-04T14:53:02.433" v="925" actId="478"/>
          <ac:spMkLst>
            <pc:docMk/>
            <pc:sldMk cId="220932858" sldId="277"/>
            <ac:spMk id="8" creationId="{4D38E191-322C-41FC-A4E7-5FEFF54E6B10}"/>
          </ac:spMkLst>
        </pc:spChg>
        <pc:spChg chg="add del mod">
          <ac:chgData name="Pavel Ferling" userId="518e839d-20b3-4d5a-8e9c-1cb3922d7eda" providerId="ADAL" clId="{F1E92AF5-C644-4059-A442-9B515FACA924}" dt="2022-01-04T14:53:00.061" v="923" actId="478"/>
          <ac:spMkLst>
            <pc:docMk/>
            <pc:sldMk cId="220932858" sldId="277"/>
            <ac:spMk id="10" creationId="{E4C3E05E-CD2E-4048-94FF-62FD305F59BD}"/>
          </ac:spMkLst>
        </pc:spChg>
        <pc:spChg chg="add del mod">
          <ac:chgData name="Pavel Ferling" userId="518e839d-20b3-4d5a-8e9c-1cb3922d7eda" providerId="ADAL" clId="{F1E92AF5-C644-4059-A442-9B515FACA924}" dt="2022-01-04T14:53:05.127" v="927" actId="478"/>
          <ac:spMkLst>
            <pc:docMk/>
            <pc:sldMk cId="220932858" sldId="277"/>
            <ac:spMk id="12" creationId="{1B500510-CC97-4C7A-A9EF-DF4AA1047F16}"/>
          </ac:spMkLst>
        </pc:spChg>
        <pc:spChg chg="add del">
          <ac:chgData name="Pavel Ferling" userId="518e839d-20b3-4d5a-8e9c-1cb3922d7eda" providerId="ADAL" clId="{F1E92AF5-C644-4059-A442-9B515FACA924}" dt="2022-01-04T16:17:18.292" v="1422" actId="26606"/>
          <ac:spMkLst>
            <pc:docMk/>
            <pc:sldMk cId="220932858" sldId="277"/>
            <ac:spMk id="18" creationId="{1BB1D3B0-1E2E-48E2-ACCC-EE147A9A0CE0}"/>
          </ac:spMkLst>
        </pc:spChg>
        <pc:spChg chg="add del">
          <ac:chgData name="Pavel Ferling" userId="518e839d-20b3-4d5a-8e9c-1cb3922d7eda" providerId="ADAL" clId="{F1E92AF5-C644-4059-A442-9B515FACA924}" dt="2022-01-04T16:17:18.292" v="1422" actId="26606"/>
          <ac:spMkLst>
            <pc:docMk/>
            <pc:sldMk cId="220932858" sldId="277"/>
            <ac:spMk id="19" creationId="{4BB8B191-5BC6-486A-8E6E-13B1C9EEE83D}"/>
          </ac:spMkLst>
        </pc:spChg>
        <pc:spChg chg="add del">
          <ac:chgData name="Pavel Ferling" userId="518e839d-20b3-4d5a-8e9c-1cb3922d7eda" providerId="ADAL" clId="{F1E92AF5-C644-4059-A442-9B515FACA924}" dt="2022-01-04T16:17:18.292" v="1422" actId="26606"/>
          <ac:spMkLst>
            <pc:docMk/>
            <pc:sldMk cId="220932858" sldId="277"/>
            <ac:spMk id="20" creationId="{06E3DE27-4115-4B5D-A9DB-3C7CDC82B121}"/>
          </ac:spMkLst>
        </pc:spChg>
        <pc:spChg chg="add del">
          <ac:chgData name="Pavel Ferling" userId="518e839d-20b3-4d5a-8e9c-1cb3922d7eda" providerId="ADAL" clId="{F1E92AF5-C644-4059-A442-9B515FACA924}" dt="2022-01-04T16:12:56.730" v="1391" actId="26606"/>
          <ac:spMkLst>
            <pc:docMk/>
            <pc:sldMk cId="220932858" sldId="277"/>
            <ac:spMk id="21" creationId="{1BB1D3B0-1E2E-48E2-ACCC-EE147A9A0CE0}"/>
          </ac:spMkLst>
        </pc:spChg>
        <pc:spChg chg="add del">
          <ac:chgData name="Pavel Ferling" userId="518e839d-20b3-4d5a-8e9c-1cb3922d7eda" providerId="ADAL" clId="{F1E92AF5-C644-4059-A442-9B515FACA924}" dt="2022-01-04T16:17:18.292" v="1422" actId="26606"/>
          <ac:spMkLst>
            <pc:docMk/>
            <pc:sldMk cId="220932858" sldId="277"/>
            <ac:spMk id="22" creationId="{AA5196B7-638B-4DC2-897C-9F49E9D46FD9}"/>
          </ac:spMkLst>
        </pc:spChg>
        <pc:spChg chg="add del">
          <ac:chgData name="Pavel Ferling" userId="518e839d-20b3-4d5a-8e9c-1cb3922d7eda" providerId="ADAL" clId="{F1E92AF5-C644-4059-A442-9B515FACA924}" dt="2022-01-04T16:12:56.730" v="1391" actId="26606"/>
          <ac:spMkLst>
            <pc:docMk/>
            <pc:sldMk cId="220932858" sldId="277"/>
            <ac:spMk id="23" creationId="{4BB8B191-5BC6-486A-8E6E-13B1C9EEE83D}"/>
          </ac:spMkLst>
        </pc:spChg>
        <pc:spChg chg="add del">
          <ac:chgData name="Pavel Ferling" userId="518e839d-20b3-4d5a-8e9c-1cb3922d7eda" providerId="ADAL" clId="{F1E92AF5-C644-4059-A442-9B515FACA924}" dt="2022-01-04T16:17:18.292" v="1422" actId="26606"/>
          <ac:spMkLst>
            <pc:docMk/>
            <pc:sldMk cId="220932858" sldId="277"/>
            <ac:spMk id="24" creationId="{98BBDA8D-9803-4B4A-B995-066A1EBE3250}"/>
          </ac:spMkLst>
        </pc:spChg>
        <pc:spChg chg="add del">
          <ac:chgData name="Pavel Ferling" userId="518e839d-20b3-4d5a-8e9c-1cb3922d7eda" providerId="ADAL" clId="{F1E92AF5-C644-4059-A442-9B515FACA924}" dt="2022-01-04T16:12:56.730" v="1391" actId="26606"/>
          <ac:spMkLst>
            <pc:docMk/>
            <pc:sldMk cId="220932858" sldId="277"/>
            <ac:spMk id="25" creationId="{06E3DE27-4115-4B5D-A9DB-3C7CDC82B121}"/>
          </ac:spMkLst>
        </pc:spChg>
        <pc:spChg chg="add del">
          <ac:chgData name="Pavel Ferling" userId="518e839d-20b3-4d5a-8e9c-1cb3922d7eda" providerId="ADAL" clId="{F1E92AF5-C644-4059-A442-9B515FACA924}" dt="2022-01-04T16:17:18.292" v="1422" actId="26606"/>
          <ac:spMkLst>
            <pc:docMk/>
            <pc:sldMk cId="220932858" sldId="277"/>
            <ac:spMk id="26" creationId="{5E99AD8C-3A39-4DE7-8007-48A85E0EBF02}"/>
          </ac:spMkLst>
        </pc:spChg>
        <pc:spChg chg="add del">
          <ac:chgData name="Pavel Ferling" userId="518e839d-20b3-4d5a-8e9c-1cb3922d7eda" providerId="ADAL" clId="{F1E92AF5-C644-4059-A442-9B515FACA924}" dt="2022-01-04T16:12:56.730" v="1391" actId="26606"/>
          <ac:spMkLst>
            <pc:docMk/>
            <pc:sldMk cId="220932858" sldId="277"/>
            <ac:spMk id="27" creationId="{AA5196B7-638B-4DC2-897C-9F49E9D46FD9}"/>
          </ac:spMkLst>
        </pc:spChg>
        <pc:spChg chg="add del">
          <ac:chgData name="Pavel Ferling" userId="518e839d-20b3-4d5a-8e9c-1cb3922d7eda" providerId="ADAL" clId="{F1E92AF5-C644-4059-A442-9B515FACA924}" dt="2022-01-04T16:17:18.292" v="1422" actId="26606"/>
          <ac:spMkLst>
            <pc:docMk/>
            <pc:sldMk cId="220932858" sldId="277"/>
            <ac:spMk id="28" creationId="{3E5972FA-FD40-45FD-8C3B-C1148B1E9D19}"/>
          </ac:spMkLst>
        </pc:spChg>
        <pc:spChg chg="add del">
          <ac:chgData name="Pavel Ferling" userId="518e839d-20b3-4d5a-8e9c-1cb3922d7eda" providerId="ADAL" clId="{F1E92AF5-C644-4059-A442-9B515FACA924}" dt="2022-01-04T16:12:56.730" v="1391" actId="26606"/>
          <ac:spMkLst>
            <pc:docMk/>
            <pc:sldMk cId="220932858" sldId="277"/>
            <ac:spMk id="29" creationId="{3B9D99A0-5C95-4ADE-8025-C8F7231BE86F}"/>
          </ac:spMkLst>
        </pc:spChg>
        <pc:spChg chg="add del">
          <ac:chgData name="Pavel Ferling" userId="518e839d-20b3-4d5a-8e9c-1cb3922d7eda" providerId="ADAL" clId="{F1E92AF5-C644-4059-A442-9B515FACA924}" dt="2022-01-04T16:17:18.292" v="1422" actId="26606"/>
          <ac:spMkLst>
            <pc:docMk/>
            <pc:sldMk cId="220932858" sldId="277"/>
            <ac:spMk id="30" creationId="{2F33E99F-3202-4091-A7AF-AB9E49FC441D}"/>
          </ac:spMkLst>
        </pc:spChg>
        <pc:spChg chg="add del">
          <ac:chgData name="Pavel Ferling" userId="518e839d-20b3-4d5a-8e9c-1cb3922d7eda" providerId="ADAL" clId="{F1E92AF5-C644-4059-A442-9B515FACA924}" dt="2022-01-04T16:12:56.730" v="1391" actId="26606"/>
          <ac:spMkLst>
            <pc:docMk/>
            <pc:sldMk cId="220932858" sldId="277"/>
            <ac:spMk id="31" creationId="{C5FA38F3-CCB8-430C-905D-AB0CAA334A19}"/>
          </ac:spMkLst>
        </pc:spChg>
        <pc:spChg chg="add del mod">
          <ac:chgData name="Pavel Ferling" userId="518e839d-20b3-4d5a-8e9c-1cb3922d7eda" providerId="ADAL" clId="{F1E92AF5-C644-4059-A442-9B515FACA924}" dt="2022-01-04T17:37:24.627" v="2058" actId="478"/>
          <ac:spMkLst>
            <pc:docMk/>
            <pc:sldMk cId="220932858" sldId="277"/>
            <ac:spMk id="32" creationId="{40F018CB-8BA2-4527-8405-196B92AAA7D4}"/>
          </ac:spMkLst>
        </pc:spChg>
        <pc:spChg chg="add del">
          <ac:chgData name="Pavel Ferling" userId="518e839d-20b3-4d5a-8e9c-1cb3922d7eda" providerId="ADAL" clId="{F1E92AF5-C644-4059-A442-9B515FACA924}" dt="2022-01-04T16:12:56.730" v="1391" actId="26606"/>
          <ac:spMkLst>
            <pc:docMk/>
            <pc:sldMk cId="220932858" sldId="277"/>
            <ac:spMk id="33" creationId="{2EE7A3E2-6763-48C0-8ACA-83BB40F95D7F}"/>
          </ac:spMkLst>
        </pc:spChg>
        <pc:spChg chg="add del">
          <ac:chgData name="Pavel Ferling" userId="518e839d-20b3-4d5a-8e9c-1cb3922d7eda" providerId="ADAL" clId="{F1E92AF5-C644-4059-A442-9B515FACA924}" dt="2022-01-04T16:13:05.488" v="1394" actId="26606"/>
          <ac:spMkLst>
            <pc:docMk/>
            <pc:sldMk cId="220932858" sldId="277"/>
            <ac:spMk id="35" creationId="{1E5E4503-CC62-4DA9-9121-0A15719984CE}"/>
          </ac:spMkLst>
        </pc:spChg>
        <pc:spChg chg="add del">
          <ac:chgData name="Pavel Ferling" userId="518e839d-20b3-4d5a-8e9c-1cb3922d7eda" providerId="ADAL" clId="{F1E92AF5-C644-4059-A442-9B515FACA924}" dt="2022-01-04T16:13:05.488" v="1394" actId="26606"/>
          <ac:spMkLst>
            <pc:docMk/>
            <pc:sldMk cId="220932858" sldId="277"/>
            <ac:spMk id="36" creationId="{D8D61A1B-3C4C-4F0E-965F-15837624CF5B}"/>
          </ac:spMkLst>
        </pc:spChg>
        <pc:spChg chg="add del">
          <ac:chgData name="Pavel Ferling" userId="518e839d-20b3-4d5a-8e9c-1cb3922d7eda" providerId="ADAL" clId="{F1E92AF5-C644-4059-A442-9B515FACA924}" dt="2022-01-04T16:13:05.488" v="1394" actId="26606"/>
          <ac:spMkLst>
            <pc:docMk/>
            <pc:sldMk cId="220932858" sldId="277"/>
            <ac:spMk id="37" creationId="{00E56243-9701-44E8-8A92-319433305195}"/>
          </ac:spMkLst>
        </pc:spChg>
        <pc:spChg chg="add del">
          <ac:chgData name="Pavel Ferling" userId="518e839d-20b3-4d5a-8e9c-1cb3922d7eda" providerId="ADAL" clId="{F1E92AF5-C644-4059-A442-9B515FACA924}" dt="2022-01-04T16:13:05.488" v="1394" actId="26606"/>
          <ac:spMkLst>
            <pc:docMk/>
            <pc:sldMk cId="220932858" sldId="277"/>
            <ac:spMk id="38" creationId="{5B1F1915-E076-48EB-BB4A-EE9808EB40CB}"/>
          </ac:spMkLst>
        </pc:spChg>
        <pc:spChg chg="add del">
          <ac:chgData name="Pavel Ferling" userId="518e839d-20b3-4d5a-8e9c-1cb3922d7eda" providerId="ADAL" clId="{F1E92AF5-C644-4059-A442-9B515FACA924}" dt="2022-01-04T16:13:05.488" v="1394" actId="26606"/>
          <ac:spMkLst>
            <pc:docMk/>
            <pc:sldMk cId="220932858" sldId="277"/>
            <ac:spMk id="39" creationId="{CF90FA3E-29C5-4FF4-8E7C-F402393C4282}"/>
          </ac:spMkLst>
        </pc:spChg>
        <pc:spChg chg="add del">
          <ac:chgData name="Pavel Ferling" userId="518e839d-20b3-4d5a-8e9c-1cb3922d7eda" providerId="ADAL" clId="{F1E92AF5-C644-4059-A442-9B515FACA924}" dt="2022-01-04T16:13:05.488" v="1394" actId="26606"/>
          <ac:spMkLst>
            <pc:docMk/>
            <pc:sldMk cId="220932858" sldId="277"/>
            <ac:spMk id="40" creationId="{A21EFF75-981B-45D2-8F70-7BCFA27098B7}"/>
          </ac:spMkLst>
        </pc:spChg>
        <pc:spChg chg="add del">
          <ac:chgData name="Pavel Ferling" userId="518e839d-20b3-4d5a-8e9c-1cb3922d7eda" providerId="ADAL" clId="{F1E92AF5-C644-4059-A442-9B515FACA924}" dt="2022-01-04T16:13:41.340" v="1398" actId="26606"/>
          <ac:spMkLst>
            <pc:docMk/>
            <pc:sldMk cId="220932858" sldId="277"/>
            <ac:spMk id="42" creationId="{1BB1D3B0-1E2E-48E2-ACCC-EE147A9A0CE0}"/>
          </ac:spMkLst>
        </pc:spChg>
        <pc:spChg chg="add del">
          <ac:chgData name="Pavel Ferling" userId="518e839d-20b3-4d5a-8e9c-1cb3922d7eda" providerId="ADAL" clId="{F1E92AF5-C644-4059-A442-9B515FACA924}" dt="2022-01-04T16:13:41.340" v="1398" actId="26606"/>
          <ac:spMkLst>
            <pc:docMk/>
            <pc:sldMk cId="220932858" sldId="277"/>
            <ac:spMk id="43" creationId="{4BB8B191-5BC6-486A-8E6E-13B1C9EEE83D}"/>
          </ac:spMkLst>
        </pc:spChg>
        <pc:spChg chg="add del">
          <ac:chgData name="Pavel Ferling" userId="518e839d-20b3-4d5a-8e9c-1cb3922d7eda" providerId="ADAL" clId="{F1E92AF5-C644-4059-A442-9B515FACA924}" dt="2022-01-04T16:13:41.340" v="1398" actId="26606"/>
          <ac:spMkLst>
            <pc:docMk/>
            <pc:sldMk cId="220932858" sldId="277"/>
            <ac:spMk id="44" creationId="{06E3DE27-4115-4B5D-A9DB-3C7CDC82B121}"/>
          </ac:spMkLst>
        </pc:spChg>
        <pc:spChg chg="add del">
          <ac:chgData name="Pavel Ferling" userId="518e839d-20b3-4d5a-8e9c-1cb3922d7eda" providerId="ADAL" clId="{F1E92AF5-C644-4059-A442-9B515FACA924}" dt="2022-01-04T16:13:41.340" v="1398" actId="26606"/>
          <ac:spMkLst>
            <pc:docMk/>
            <pc:sldMk cId="220932858" sldId="277"/>
            <ac:spMk id="45" creationId="{AA5196B7-638B-4DC2-897C-9F49E9D46FD9}"/>
          </ac:spMkLst>
        </pc:spChg>
        <pc:spChg chg="add del">
          <ac:chgData name="Pavel Ferling" userId="518e839d-20b3-4d5a-8e9c-1cb3922d7eda" providerId="ADAL" clId="{F1E92AF5-C644-4059-A442-9B515FACA924}" dt="2022-01-04T16:13:41.340" v="1398" actId="26606"/>
          <ac:spMkLst>
            <pc:docMk/>
            <pc:sldMk cId="220932858" sldId="277"/>
            <ac:spMk id="46" creationId="{3B9D99A0-5C95-4ADE-8025-C8F7231BE86F}"/>
          </ac:spMkLst>
        </pc:spChg>
        <pc:spChg chg="add del">
          <ac:chgData name="Pavel Ferling" userId="518e839d-20b3-4d5a-8e9c-1cb3922d7eda" providerId="ADAL" clId="{F1E92AF5-C644-4059-A442-9B515FACA924}" dt="2022-01-04T16:13:41.340" v="1398" actId="26606"/>
          <ac:spMkLst>
            <pc:docMk/>
            <pc:sldMk cId="220932858" sldId="277"/>
            <ac:spMk id="47" creationId="{C5FA38F3-CCB8-430C-905D-AB0CAA334A19}"/>
          </ac:spMkLst>
        </pc:spChg>
        <pc:spChg chg="add del">
          <ac:chgData name="Pavel Ferling" userId="518e839d-20b3-4d5a-8e9c-1cb3922d7eda" providerId="ADAL" clId="{F1E92AF5-C644-4059-A442-9B515FACA924}" dt="2022-01-04T16:13:41.340" v="1398" actId="26606"/>
          <ac:spMkLst>
            <pc:docMk/>
            <pc:sldMk cId="220932858" sldId="277"/>
            <ac:spMk id="48" creationId="{2EE7A3E2-6763-48C0-8ACA-83BB40F95D7F}"/>
          </ac:spMkLst>
        </pc:spChg>
        <pc:spChg chg="add">
          <ac:chgData name="Pavel Ferling" userId="518e839d-20b3-4d5a-8e9c-1cb3922d7eda" providerId="ADAL" clId="{F1E92AF5-C644-4059-A442-9B515FACA924}" dt="2022-01-04T17:36:27.640" v="2014" actId="26606"/>
          <ac:spMkLst>
            <pc:docMk/>
            <pc:sldMk cId="220932858" sldId="277"/>
            <ac:spMk id="51" creationId="{1E5E4503-CC62-4DA9-9121-0A15719984CE}"/>
          </ac:spMkLst>
        </pc:spChg>
        <pc:spChg chg="add">
          <ac:chgData name="Pavel Ferling" userId="518e839d-20b3-4d5a-8e9c-1cb3922d7eda" providerId="ADAL" clId="{F1E92AF5-C644-4059-A442-9B515FACA924}" dt="2022-01-04T17:36:27.640" v="2014" actId="26606"/>
          <ac:spMkLst>
            <pc:docMk/>
            <pc:sldMk cId="220932858" sldId="277"/>
            <ac:spMk id="52" creationId="{D8D61A1B-3C4C-4F0E-965F-15837624CF5B}"/>
          </ac:spMkLst>
        </pc:spChg>
        <pc:spChg chg="add">
          <ac:chgData name="Pavel Ferling" userId="518e839d-20b3-4d5a-8e9c-1cb3922d7eda" providerId="ADAL" clId="{F1E92AF5-C644-4059-A442-9B515FACA924}" dt="2022-01-04T17:36:27.640" v="2014" actId="26606"/>
          <ac:spMkLst>
            <pc:docMk/>
            <pc:sldMk cId="220932858" sldId="277"/>
            <ac:spMk id="53" creationId="{00E56243-9701-44E8-8A92-319433305195}"/>
          </ac:spMkLst>
        </pc:spChg>
        <pc:spChg chg="add del">
          <ac:chgData name="Pavel Ferling" userId="518e839d-20b3-4d5a-8e9c-1cb3922d7eda" providerId="ADAL" clId="{F1E92AF5-C644-4059-A442-9B515FACA924}" dt="2022-01-04T16:20:40.112" v="1440" actId="26606"/>
          <ac:spMkLst>
            <pc:docMk/>
            <pc:sldMk cId="220932858" sldId="277"/>
            <ac:spMk id="54" creationId="{1BB1D3B0-1E2E-48E2-ACCC-EE147A9A0CE0}"/>
          </ac:spMkLst>
        </pc:spChg>
        <pc:spChg chg="add">
          <ac:chgData name="Pavel Ferling" userId="518e839d-20b3-4d5a-8e9c-1cb3922d7eda" providerId="ADAL" clId="{F1E92AF5-C644-4059-A442-9B515FACA924}" dt="2022-01-04T17:36:27.640" v="2014" actId="26606"/>
          <ac:spMkLst>
            <pc:docMk/>
            <pc:sldMk cId="220932858" sldId="277"/>
            <ac:spMk id="55" creationId="{5B1F1915-E076-48EB-BB4A-EE9808EB40CB}"/>
          </ac:spMkLst>
        </pc:spChg>
        <pc:spChg chg="add del">
          <ac:chgData name="Pavel Ferling" userId="518e839d-20b3-4d5a-8e9c-1cb3922d7eda" providerId="ADAL" clId="{F1E92AF5-C644-4059-A442-9B515FACA924}" dt="2022-01-04T16:20:40.112" v="1440" actId="26606"/>
          <ac:spMkLst>
            <pc:docMk/>
            <pc:sldMk cId="220932858" sldId="277"/>
            <ac:spMk id="56" creationId="{4BB8B191-5BC6-486A-8E6E-13B1C9EEE83D}"/>
          </ac:spMkLst>
        </pc:spChg>
        <pc:spChg chg="add">
          <ac:chgData name="Pavel Ferling" userId="518e839d-20b3-4d5a-8e9c-1cb3922d7eda" providerId="ADAL" clId="{F1E92AF5-C644-4059-A442-9B515FACA924}" dt="2022-01-04T17:36:27.640" v="2014" actId="26606"/>
          <ac:spMkLst>
            <pc:docMk/>
            <pc:sldMk cId="220932858" sldId="277"/>
            <ac:spMk id="57" creationId="{C946306D-5ADD-463A-949A-DEEBA39D70DC}"/>
          </ac:spMkLst>
        </pc:spChg>
        <pc:spChg chg="add del">
          <ac:chgData name="Pavel Ferling" userId="518e839d-20b3-4d5a-8e9c-1cb3922d7eda" providerId="ADAL" clId="{F1E92AF5-C644-4059-A442-9B515FACA924}" dt="2022-01-04T16:20:40.112" v="1440" actId="26606"/>
          <ac:spMkLst>
            <pc:docMk/>
            <pc:sldMk cId="220932858" sldId="277"/>
            <ac:spMk id="58" creationId="{06E3DE27-4115-4B5D-A9DB-3C7CDC82B121}"/>
          </ac:spMkLst>
        </pc:spChg>
        <pc:spChg chg="add">
          <ac:chgData name="Pavel Ferling" userId="518e839d-20b3-4d5a-8e9c-1cb3922d7eda" providerId="ADAL" clId="{F1E92AF5-C644-4059-A442-9B515FACA924}" dt="2022-01-04T17:36:27.640" v="2014" actId="26606"/>
          <ac:spMkLst>
            <pc:docMk/>
            <pc:sldMk cId="220932858" sldId="277"/>
            <ac:spMk id="59" creationId="{9180D5DB-9658-40A6-A418-7C69982226F4}"/>
          </ac:spMkLst>
        </pc:spChg>
        <pc:spChg chg="add del">
          <ac:chgData name="Pavel Ferling" userId="518e839d-20b3-4d5a-8e9c-1cb3922d7eda" providerId="ADAL" clId="{F1E92AF5-C644-4059-A442-9B515FACA924}" dt="2022-01-04T16:20:40.112" v="1440" actId="26606"/>
          <ac:spMkLst>
            <pc:docMk/>
            <pc:sldMk cId="220932858" sldId="277"/>
            <ac:spMk id="60" creationId="{AA5196B7-638B-4DC2-897C-9F49E9D46FD9}"/>
          </ac:spMkLst>
        </pc:spChg>
        <pc:spChg chg="add del">
          <ac:chgData name="Pavel Ferling" userId="518e839d-20b3-4d5a-8e9c-1cb3922d7eda" providerId="ADAL" clId="{F1E92AF5-C644-4059-A442-9B515FACA924}" dt="2022-01-04T16:20:40.112" v="1440" actId="26606"/>
          <ac:spMkLst>
            <pc:docMk/>
            <pc:sldMk cId="220932858" sldId="277"/>
            <ac:spMk id="62" creationId="{875485B9-8EE1-447A-9C08-F7D6B532A8CF}"/>
          </ac:spMkLst>
        </pc:spChg>
        <pc:spChg chg="add del">
          <ac:chgData name="Pavel Ferling" userId="518e839d-20b3-4d5a-8e9c-1cb3922d7eda" providerId="ADAL" clId="{F1E92AF5-C644-4059-A442-9B515FACA924}" dt="2022-01-04T16:20:40.112" v="1440" actId="26606"/>
          <ac:spMkLst>
            <pc:docMk/>
            <pc:sldMk cId="220932858" sldId="277"/>
            <ac:spMk id="64" creationId="{B963707F-B98C-4143-AFCF-D6B56C975C5A}"/>
          </ac:spMkLst>
        </pc:spChg>
        <pc:spChg chg="add del">
          <ac:chgData name="Pavel Ferling" userId="518e839d-20b3-4d5a-8e9c-1cb3922d7eda" providerId="ADAL" clId="{F1E92AF5-C644-4059-A442-9B515FACA924}" dt="2022-01-04T16:20:40.112" v="1440" actId="26606"/>
          <ac:spMkLst>
            <pc:docMk/>
            <pc:sldMk cId="220932858" sldId="277"/>
            <ac:spMk id="66" creationId="{88D2DFBB-460D-4ECB-BD76-509C99DAD65A}"/>
          </ac:spMkLst>
        </pc:spChg>
        <pc:spChg chg="add mod">
          <ac:chgData name="Pavel Ferling" userId="518e839d-20b3-4d5a-8e9c-1cb3922d7eda" providerId="ADAL" clId="{F1E92AF5-C644-4059-A442-9B515FACA924}" dt="2022-01-04T17:40:46.206" v="2141" actId="1076"/>
          <ac:spMkLst>
            <pc:docMk/>
            <pc:sldMk cId="220932858" sldId="277"/>
            <ac:spMk id="71" creationId="{D5757D3A-C507-4719-8A1A-D9BB176B6186}"/>
          </ac:spMkLst>
        </pc:spChg>
        <pc:grpChg chg="add">
          <ac:chgData name="Pavel Ferling" userId="518e839d-20b3-4d5a-8e9c-1cb3922d7eda" providerId="ADAL" clId="{F1E92AF5-C644-4059-A442-9B515FACA924}" dt="2022-01-04T17:36:27.640" v="2014" actId="26606"/>
          <ac:grpSpMkLst>
            <pc:docMk/>
            <pc:sldMk cId="220932858" sldId="277"/>
            <ac:grpSpMk id="61" creationId="{632810AB-1783-4EC2-BA98-A04B50D03855}"/>
          </ac:grpSpMkLst>
        </pc:grpChg>
        <pc:picChg chg="del">
          <ac:chgData name="Pavel Ferling" userId="518e839d-20b3-4d5a-8e9c-1cb3922d7eda" providerId="ADAL" clId="{F1E92AF5-C644-4059-A442-9B515FACA924}" dt="2022-01-04T14:53:00.726" v="924" actId="478"/>
          <ac:picMkLst>
            <pc:docMk/>
            <pc:sldMk cId="220932858" sldId="277"/>
            <ac:picMk id="5" creationId="{91FC109C-C4F7-4306-98DF-23D0E7A7EED8}"/>
          </ac:picMkLst>
        </pc:picChg>
        <pc:picChg chg="del">
          <ac:chgData name="Pavel Ferling" userId="518e839d-20b3-4d5a-8e9c-1cb3922d7eda" providerId="ADAL" clId="{F1E92AF5-C644-4059-A442-9B515FACA924}" dt="2022-01-04T14:53:05.809" v="928" actId="478"/>
          <ac:picMkLst>
            <pc:docMk/>
            <pc:sldMk cId="220932858" sldId="277"/>
            <ac:picMk id="6" creationId="{D0957743-1EB9-4B3E-9300-CDC27861D4E3}"/>
          </ac:picMkLst>
        </pc:picChg>
        <pc:picChg chg="add del mod ord modCrop">
          <ac:chgData name="Pavel Ferling" userId="518e839d-20b3-4d5a-8e9c-1cb3922d7eda" providerId="ADAL" clId="{F1E92AF5-C644-4059-A442-9B515FACA924}" dt="2022-01-04T17:37:28.753" v="2059" actId="478"/>
          <ac:picMkLst>
            <pc:docMk/>
            <pc:sldMk cId="220932858" sldId="277"/>
            <ac:picMk id="14" creationId="{A8C0A8DB-E7B5-4209-8E08-FD07BCB5BE51}"/>
          </ac:picMkLst>
        </pc:picChg>
        <pc:picChg chg="add del mod modCrop">
          <ac:chgData name="Pavel Ferling" userId="518e839d-20b3-4d5a-8e9c-1cb3922d7eda" providerId="ADAL" clId="{F1E92AF5-C644-4059-A442-9B515FACA924}" dt="2022-01-04T16:17:24.521" v="1423" actId="478"/>
          <ac:picMkLst>
            <pc:docMk/>
            <pc:sldMk cId="220932858" sldId="277"/>
            <ac:picMk id="16" creationId="{234A7429-95DF-4C62-8B4D-37405082477D}"/>
          </ac:picMkLst>
        </pc:picChg>
        <pc:picChg chg="add mod modCrop">
          <ac:chgData name="Pavel Ferling" userId="518e839d-20b3-4d5a-8e9c-1cb3922d7eda" providerId="ADAL" clId="{F1E92AF5-C644-4059-A442-9B515FACA924}" dt="2022-01-04T17:39:38.079" v="2074" actId="14100"/>
          <ac:picMkLst>
            <pc:docMk/>
            <pc:sldMk cId="220932858" sldId="277"/>
            <ac:picMk id="41" creationId="{8EED6E9F-9A63-4FD2-8BBE-1A82D70806CE}"/>
          </ac:picMkLst>
        </pc:picChg>
        <pc:picChg chg="add del mod modCrop">
          <ac:chgData name="Pavel Ferling" userId="518e839d-20b3-4d5a-8e9c-1cb3922d7eda" providerId="ADAL" clId="{F1E92AF5-C644-4059-A442-9B515FACA924}" dt="2022-01-04T17:36:54.112" v="2017" actId="478"/>
          <ac:picMkLst>
            <pc:docMk/>
            <pc:sldMk cId="220932858" sldId="277"/>
            <ac:picMk id="49" creationId="{B4030F23-D5B6-4116-A618-0C90496BAC5A}"/>
          </ac:picMkLst>
        </pc:picChg>
        <pc:picChg chg="add mod modCrop">
          <ac:chgData name="Pavel Ferling" userId="518e839d-20b3-4d5a-8e9c-1cb3922d7eda" providerId="ADAL" clId="{F1E92AF5-C644-4059-A442-9B515FACA924}" dt="2022-01-04T17:39:41.622" v="2075" actId="14100"/>
          <ac:picMkLst>
            <pc:docMk/>
            <pc:sldMk cId="220932858" sldId="277"/>
            <ac:picMk id="70" creationId="{2B6E6C91-661C-42FE-A67B-CACC44DD2777}"/>
          </ac:picMkLst>
        </pc:picChg>
      </pc:sldChg>
      <pc:sldChg chg="addSp delSp modSp del mod">
        <pc:chgData name="Pavel Ferling" userId="518e839d-20b3-4d5a-8e9c-1cb3922d7eda" providerId="ADAL" clId="{F1E92AF5-C644-4059-A442-9B515FACA924}" dt="2022-01-04T19:37:40.655" v="2642" actId="2696"/>
        <pc:sldMkLst>
          <pc:docMk/>
          <pc:sldMk cId="4169022355" sldId="278"/>
        </pc:sldMkLst>
        <pc:spChg chg="del">
          <ac:chgData name="Pavel Ferling" userId="518e839d-20b3-4d5a-8e9c-1cb3922d7eda" providerId="ADAL" clId="{F1E92AF5-C644-4059-A442-9B515FACA924}" dt="2022-01-04T16:54:06.269" v="1934" actId="478"/>
          <ac:spMkLst>
            <pc:docMk/>
            <pc:sldMk cId="4169022355" sldId="278"/>
            <ac:spMk id="2" creationId="{C56335FA-FD12-48C4-B0C1-10FF2CBB96B1}"/>
          </ac:spMkLst>
        </pc:spChg>
        <pc:spChg chg="del">
          <ac:chgData name="Pavel Ferling" userId="518e839d-20b3-4d5a-8e9c-1cb3922d7eda" providerId="ADAL" clId="{F1E92AF5-C644-4059-A442-9B515FACA924}" dt="2022-01-04T16:49:30.840" v="1908" actId="478"/>
          <ac:spMkLst>
            <pc:docMk/>
            <pc:sldMk cId="4169022355" sldId="278"/>
            <ac:spMk id="3" creationId="{D84EA403-4474-4A9F-8C4D-51383FDF7BEB}"/>
          </ac:spMkLst>
        </pc:spChg>
        <pc:spChg chg="add del mod">
          <ac:chgData name="Pavel Ferling" userId="518e839d-20b3-4d5a-8e9c-1cb3922d7eda" providerId="ADAL" clId="{F1E92AF5-C644-4059-A442-9B515FACA924}" dt="2022-01-04T16:49:34.794" v="1911" actId="478"/>
          <ac:spMkLst>
            <pc:docMk/>
            <pc:sldMk cId="4169022355" sldId="278"/>
            <ac:spMk id="5" creationId="{AEC20903-6281-4EAD-8F7E-8597D4B6CD2E}"/>
          </ac:spMkLst>
        </pc:spChg>
        <pc:spChg chg="add del mod">
          <ac:chgData name="Pavel Ferling" userId="518e839d-20b3-4d5a-8e9c-1cb3922d7eda" providerId="ADAL" clId="{F1E92AF5-C644-4059-A442-9B515FACA924}" dt="2022-01-04T16:54:09.797" v="1935" actId="478"/>
          <ac:spMkLst>
            <pc:docMk/>
            <pc:sldMk cId="4169022355" sldId="278"/>
            <ac:spMk id="7" creationId="{ADD958ED-2268-425D-918D-80EB839FDBA9}"/>
          </ac:spMkLst>
        </pc:spChg>
        <pc:spChg chg="add del mod">
          <ac:chgData name="Pavel Ferling" userId="518e839d-20b3-4d5a-8e9c-1cb3922d7eda" providerId="ADAL" clId="{F1E92AF5-C644-4059-A442-9B515FACA924}" dt="2022-01-04T17:01:36.076" v="1980" actId="478"/>
          <ac:spMkLst>
            <pc:docMk/>
            <pc:sldMk cId="4169022355" sldId="278"/>
            <ac:spMk id="8" creationId="{E922DEA0-0066-4AFC-AB91-480AAD52E68F}"/>
          </ac:spMkLst>
        </pc:spChg>
        <pc:spChg chg="add del">
          <ac:chgData name="Pavel Ferling" userId="518e839d-20b3-4d5a-8e9c-1cb3922d7eda" providerId="ADAL" clId="{F1E92AF5-C644-4059-A442-9B515FACA924}" dt="2022-01-04T16:57:01.201" v="1946" actId="26606"/>
          <ac:spMkLst>
            <pc:docMk/>
            <pc:sldMk cId="4169022355" sldId="278"/>
            <ac:spMk id="11" creationId="{2928117C-9446-4E7F-AE62-95E0F6DB5B27}"/>
          </ac:spMkLst>
        </pc:spChg>
        <pc:spChg chg="add del">
          <ac:chgData name="Pavel Ferling" userId="518e839d-20b3-4d5a-8e9c-1cb3922d7eda" providerId="ADAL" clId="{F1E92AF5-C644-4059-A442-9B515FACA924}" dt="2022-01-04T16:57:01.201" v="1946" actId="26606"/>
          <ac:spMkLst>
            <pc:docMk/>
            <pc:sldMk cId="4169022355" sldId="278"/>
            <ac:spMk id="13" creationId="{84D30AFB-4D71-48B0-AA00-28EE92363A5F}"/>
          </ac:spMkLst>
        </pc:spChg>
        <pc:spChg chg="add del">
          <ac:chgData name="Pavel Ferling" userId="518e839d-20b3-4d5a-8e9c-1cb3922d7eda" providerId="ADAL" clId="{F1E92AF5-C644-4059-A442-9B515FACA924}" dt="2022-01-04T16:57:01.201" v="1946" actId="26606"/>
          <ac:spMkLst>
            <pc:docMk/>
            <pc:sldMk cId="4169022355" sldId="278"/>
            <ac:spMk id="15" creationId="{96A0B76F-8010-4C62-B4B6-C5FC438C059E}"/>
          </ac:spMkLst>
        </pc:spChg>
        <pc:spChg chg="del">
          <ac:chgData name="Pavel Ferling" userId="518e839d-20b3-4d5a-8e9c-1cb3922d7eda" providerId="ADAL" clId="{F1E92AF5-C644-4059-A442-9B515FACA924}" dt="2022-01-04T16:49:37.625" v="1913" actId="478"/>
          <ac:spMkLst>
            <pc:docMk/>
            <pc:sldMk cId="4169022355" sldId="278"/>
            <ac:spMk id="16" creationId="{2D4E4A2A-8B43-44B9-90A3-DDC33B684B72}"/>
          </ac:spMkLst>
        </pc:spChg>
        <pc:spChg chg="add del">
          <ac:chgData name="Pavel Ferling" userId="518e839d-20b3-4d5a-8e9c-1cb3922d7eda" providerId="ADAL" clId="{F1E92AF5-C644-4059-A442-9B515FACA924}" dt="2022-01-04T16:57:01.201" v="1946" actId="26606"/>
          <ac:spMkLst>
            <pc:docMk/>
            <pc:sldMk cId="4169022355" sldId="278"/>
            <ac:spMk id="17" creationId="{B36BEBD5-A373-4C8C-8C06-CD8007E22F39}"/>
          </ac:spMkLst>
        </pc:spChg>
        <pc:spChg chg="add del">
          <ac:chgData name="Pavel Ferling" userId="518e839d-20b3-4d5a-8e9c-1cb3922d7eda" providerId="ADAL" clId="{F1E92AF5-C644-4059-A442-9B515FACA924}" dt="2022-01-04T16:57:01.201" v="1946" actId="26606"/>
          <ac:spMkLst>
            <pc:docMk/>
            <pc:sldMk cId="4169022355" sldId="278"/>
            <ac:spMk id="19" creationId="{42AC7AAA-F039-4011-98DE-17464A67B2EC}"/>
          </ac:spMkLst>
        </pc:spChg>
        <pc:spChg chg="del">
          <ac:chgData name="Pavel Ferling" userId="518e839d-20b3-4d5a-8e9c-1cb3922d7eda" providerId="ADAL" clId="{F1E92AF5-C644-4059-A442-9B515FACA924}" dt="2022-01-04T16:49:36.131" v="1912" actId="478"/>
          <ac:spMkLst>
            <pc:docMk/>
            <pc:sldMk cId="4169022355" sldId="278"/>
            <ac:spMk id="26" creationId="{30610103-6733-456D-BEF2-97FDD6D16F45}"/>
          </ac:spMkLst>
        </pc:spChg>
        <pc:spChg chg="add mod ord">
          <ac:chgData name="Pavel Ferling" userId="518e839d-20b3-4d5a-8e9c-1cb3922d7eda" providerId="ADAL" clId="{F1E92AF5-C644-4059-A442-9B515FACA924}" dt="2022-01-04T18:51:16.408" v="2367" actId="1076"/>
          <ac:spMkLst>
            <pc:docMk/>
            <pc:sldMk cId="4169022355" sldId="278"/>
            <ac:spMk id="28" creationId="{1A21F7CE-A61A-4AE9-8C28-32B08ACAF03D}"/>
          </ac:spMkLst>
        </pc:spChg>
        <pc:spChg chg="add del">
          <ac:chgData name="Pavel Ferling" userId="518e839d-20b3-4d5a-8e9c-1cb3922d7eda" providerId="ADAL" clId="{F1E92AF5-C644-4059-A442-9B515FACA924}" dt="2022-01-04T16:57:01.201" v="1946" actId="26606"/>
          <ac:spMkLst>
            <pc:docMk/>
            <pc:sldMk cId="4169022355" sldId="278"/>
            <ac:spMk id="34" creationId="{DB691D59-8F51-4DD8-AD41-D568D29B08F8}"/>
          </ac:spMkLst>
        </pc:spChg>
        <pc:spChg chg="add del mod">
          <ac:chgData name="Pavel Ferling" userId="518e839d-20b3-4d5a-8e9c-1cb3922d7eda" providerId="ADAL" clId="{F1E92AF5-C644-4059-A442-9B515FACA924}" dt="2022-01-04T18:50:05.150" v="2363" actId="478"/>
          <ac:spMkLst>
            <pc:docMk/>
            <pc:sldMk cId="4169022355" sldId="278"/>
            <ac:spMk id="35" creationId="{F8513595-6EBA-47C7-A81B-291486228F01}"/>
          </ac:spMkLst>
        </pc:spChg>
        <pc:spChg chg="add del">
          <ac:chgData name="Pavel Ferling" userId="518e839d-20b3-4d5a-8e9c-1cb3922d7eda" providerId="ADAL" clId="{F1E92AF5-C644-4059-A442-9B515FACA924}" dt="2022-01-04T16:57:01.201" v="1946" actId="26606"/>
          <ac:spMkLst>
            <pc:docMk/>
            <pc:sldMk cId="4169022355" sldId="278"/>
            <ac:spMk id="36" creationId="{204AEF18-0627-48F3-9B3D-F7E8F050B1D4}"/>
          </ac:spMkLst>
        </pc:spChg>
        <pc:spChg chg="add del mod">
          <ac:chgData name="Pavel Ferling" userId="518e839d-20b3-4d5a-8e9c-1cb3922d7eda" providerId="ADAL" clId="{F1E92AF5-C644-4059-A442-9B515FACA924}" dt="2022-01-04T18:51:19.195" v="2368" actId="478"/>
          <ac:spMkLst>
            <pc:docMk/>
            <pc:sldMk cId="4169022355" sldId="278"/>
            <ac:spMk id="37" creationId="{767216F2-D3EB-4F0C-8846-EF6ADE7F1D85}"/>
          </ac:spMkLst>
        </pc:spChg>
        <pc:spChg chg="add del">
          <ac:chgData name="Pavel Ferling" userId="518e839d-20b3-4d5a-8e9c-1cb3922d7eda" providerId="ADAL" clId="{F1E92AF5-C644-4059-A442-9B515FACA924}" dt="2022-01-04T16:57:01.201" v="1946" actId="26606"/>
          <ac:spMkLst>
            <pc:docMk/>
            <pc:sldMk cId="4169022355" sldId="278"/>
            <ac:spMk id="38" creationId="{CEAEE08A-C572-438F-9753-B0D527A515A7}"/>
          </ac:spMkLst>
        </pc:spChg>
        <pc:spChg chg="add del">
          <ac:chgData name="Pavel Ferling" userId="518e839d-20b3-4d5a-8e9c-1cb3922d7eda" providerId="ADAL" clId="{F1E92AF5-C644-4059-A442-9B515FACA924}" dt="2022-01-04T16:57:01.201" v="1946" actId="26606"/>
          <ac:spMkLst>
            <pc:docMk/>
            <pc:sldMk cId="4169022355" sldId="278"/>
            <ac:spMk id="40" creationId="{DB93146F-62ED-4C59-844C-0935D0FB5031}"/>
          </ac:spMkLst>
        </pc:spChg>
        <pc:spChg chg="add del">
          <ac:chgData name="Pavel Ferling" userId="518e839d-20b3-4d5a-8e9c-1cb3922d7eda" providerId="ADAL" clId="{F1E92AF5-C644-4059-A442-9B515FACA924}" dt="2022-01-04T16:57:01.201" v="1946" actId="26606"/>
          <ac:spMkLst>
            <pc:docMk/>
            <pc:sldMk cId="4169022355" sldId="278"/>
            <ac:spMk id="42" creationId="{BF3D65BA-1C65-40FB-92EF-83951BDC1D7C}"/>
          </ac:spMkLst>
        </pc:spChg>
        <pc:spChg chg="add del">
          <ac:chgData name="Pavel Ferling" userId="518e839d-20b3-4d5a-8e9c-1cb3922d7eda" providerId="ADAL" clId="{F1E92AF5-C644-4059-A442-9B515FACA924}" dt="2022-01-04T16:57:01.201" v="1946" actId="26606"/>
          <ac:spMkLst>
            <pc:docMk/>
            <pc:sldMk cId="4169022355" sldId="278"/>
            <ac:spMk id="44" creationId="{ADF52CCA-FCDD-49A0-BFFC-3BD41F1B827A}"/>
          </ac:spMkLst>
        </pc:spChg>
        <pc:grpChg chg="add del">
          <ac:chgData name="Pavel Ferling" userId="518e839d-20b3-4d5a-8e9c-1cb3922d7eda" providerId="ADAL" clId="{F1E92AF5-C644-4059-A442-9B515FACA924}" dt="2022-01-04T16:57:01.201" v="1946" actId="26606"/>
          <ac:grpSpMkLst>
            <pc:docMk/>
            <pc:sldMk cId="4169022355" sldId="278"/>
            <ac:grpSpMk id="21" creationId="{85EBB90B-3A54-4B2B-9FA6-7B47E1075FE9}"/>
          </ac:grpSpMkLst>
        </pc:grpChg>
        <pc:picChg chg="del">
          <ac:chgData name="Pavel Ferling" userId="518e839d-20b3-4d5a-8e9c-1cb3922d7eda" providerId="ADAL" clId="{F1E92AF5-C644-4059-A442-9B515FACA924}" dt="2022-01-04T16:49:31.558" v="1909" actId="478"/>
          <ac:picMkLst>
            <pc:docMk/>
            <pc:sldMk cId="4169022355" sldId="278"/>
            <ac:picMk id="18" creationId="{E73CC962-3D01-4869-967B-51C503162464}"/>
          </ac:picMkLst>
        </pc:picChg>
        <pc:picChg chg="del">
          <ac:chgData name="Pavel Ferling" userId="518e839d-20b3-4d5a-8e9c-1cb3922d7eda" providerId="ADAL" clId="{F1E92AF5-C644-4059-A442-9B515FACA924}" dt="2022-01-04T16:49:32.200" v="1910" actId="478"/>
          <ac:picMkLst>
            <pc:docMk/>
            <pc:sldMk cId="4169022355" sldId="278"/>
            <ac:picMk id="20" creationId="{37F5B6F5-AC58-4C28-B2FE-0E6436BA6A25}"/>
          </ac:picMkLst>
        </pc:picChg>
        <pc:picChg chg="del">
          <ac:chgData name="Pavel Ferling" userId="518e839d-20b3-4d5a-8e9c-1cb3922d7eda" providerId="ADAL" clId="{F1E92AF5-C644-4059-A442-9B515FACA924}" dt="2022-01-04T16:49:38.185" v="1914" actId="478"/>
          <ac:picMkLst>
            <pc:docMk/>
            <pc:sldMk cId="4169022355" sldId="278"/>
            <ac:picMk id="25" creationId="{3E930ED0-E211-4EAB-B557-CD4C9DE5F111}"/>
          </ac:picMkLst>
        </pc:picChg>
        <pc:picChg chg="add del mod modCrop">
          <ac:chgData name="Pavel Ferling" userId="518e839d-20b3-4d5a-8e9c-1cb3922d7eda" providerId="ADAL" clId="{F1E92AF5-C644-4059-A442-9B515FACA924}" dt="2022-01-04T16:53:45.956" v="1933" actId="478"/>
          <ac:picMkLst>
            <pc:docMk/>
            <pc:sldMk cId="4169022355" sldId="278"/>
            <ac:picMk id="27" creationId="{DCFBD9B6-B335-4614-B25F-0C8D615EA86C}"/>
          </ac:picMkLst>
        </pc:picChg>
        <pc:picChg chg="add del mod modCrop">
          <ac:chgData name="Pavel Ferling" userId="518e839d-20b3-4d5a-8e9c-1cb3922d7eda" providerId="ADAL" clId="{F1E92AF5-C644-4059-A442-9B515FACA924}" dt="2022-01-04T17:04:23.039" v="1983" actId="478"/>
          <ac:picMkLst>
            <pc:docMk/>
            <pc:sldMk cId="4169022355" sldId="278"/>
            <ac:picMk id="29" creationId="{FE8A47B0-9228-494C-A533-4487B809FC90}"/>
          </ac:picMkLst>
        </pc:picChg>
        <pc:picChg chg="add del mod">
          <ac:chgData name="Pavel Ferling" userId="518e839d-20b3-4d5a-8e9c-1cb3922d7eda" providerId="ADAL" clId="{F1E92AF5-C644-4059-A442-9B515FACA924}" dt="2022-01-04T17:34:49.296" v="2006" actId="478"/>
          <ac:picMkLst>
            <pc:docMk/>
            <pc:sldMk cId="4169022355" sldId="278"/>
            <ac:picMk id="32" creationId="{0A5B4434-30C3-4B77-9FCA-FCA7F14A566B}"/>
          </ac:picMkLst>
        </pc:picChg>
        <pc:picChg chg="add del mod">
          <ac:chgData name="Pavel Ferling" userId="518e839d-20b3-4d5a-8e9c-1cb3922d7eda" providerId="ADAL" clId="{F1E92AF5-C644-4059-A442-9B515FACA924}" dt="2022-01-04T18:54:57.074" v="2424" actId="478"/>
          <ac:picMkLst>
            <pc:docMk/>
            <pc:sldMk cId="4169022355" sldId="278"/>
            <ac:picMk id="33" creationId="{C3F285BC-29D2-4BF0-9452-150060EBBC5A}"/>
          </ac:picMkLst>
        </pc:picChg>
      </pc:sldChg>
      <pc:sldChg chg="del">
        <pc:chgData name="Pavel Ferling" userId="518e839d-20b3-4d5a-8e9c-1cb3922d7eda" providerId="ADAL" clId="{F1E92AF5-C644-4059-A442-9B515FACA924}" dt="2022-01-04T16:45:39.384" v="1770" actId="2696"/>
        <pc:sldMkLst>
          <pc:docMk/>
          <pc:sldMk cId="127066122" sldId="279"/>
        </pc:sldMkLst>
      </pc:sldChg>
      <pc:sldChg chg="del">
        <pc:chgData name="Pavel Ferling" userId="518e839d-20b3-4d5a-8e9c-1cb3922d7eda" providerId="ADAL" clId="{F1E92AF5-C644-4059-A442-9B515FACA924}" dt="2022-01-04T16:45:44.108" v="1771" actId="2696"/>
        <pc:sldMkLst>
          <pc:docMk/>
          <pc:sldMk cId="626877506" sldId="280"/>
        </pc:sldMkLst>
      </pc:sldChg>
      <pc:sldChg chg="del">
        <pc:chgData name="Pavel Ferling" userId="518e839d-20b3-4d5a-8e9c-1cb3922d7eda" providerId="ADAL" clId="{F1E92AF5-C644-4059-A442-9B515FACA924}" dt="2022-01-04T16:45:56.227" v="1774" actId="2696"/>
        <pc:sldMkLst>
          <pc:docMk/>
          <pc:sldMk cId="1041137532" sldId="281"/>
        </pc:sldMkLst>
      </pc:sldChg>
      <pc:sldChg chg="addSp modSp add del mod">
        <pc:chgData name="Pavel Ferling" userId="518e839d-20b3-4d5a-8e9c-1cb3922d7eda" providerId="ADAL" clId="{F1E92AF5-C644-4059-A442-9B515FACA924}" dt="2022-01-04T14:28:27.372" v="825" actId="47"/>
        <pc:sldMkLst>
          <pc:docMk/>
          <pc:sldMk cId="1017617489" sldId="282"/>
        </pc:sldMkLst>
        <pc:picChg chg="add mod modCrop">
          <ac:chgData name="Pavel Ferling" userId="518e839d-20b3-4d5a-8e9c-1cb3922d7eda" providerId="ADAL" clId="{F1E92AF5-C644-4059-A442-9B515FACA924}" dt="2022-01-04T14:23:37.116" v="805" actId="1076"/>
          <ac:picMkLst>
            <pc:docMk/>
            <pc:sldMk cId="1017617489" sldId="282"/>
            <ac:picMk id="4" creationId="{FA1E00FF-4D5B-4176-96E4-123B67933792}"/>
          </ac:picMkLst>
        </pc:picChg>
      </pc:sldChg>
      <pc:sldChg chg="addSp delSp modSp add del mod">
        <pc:chgData name="Pavel Ferling" userId="518e839d-20b3-4d5a-8e9c-1cb3922d7eda" providerId="ADAL" clId="{F1E92AF5-C644-4059-A442-9B515FACA924}" dt="2022-01-04T14:38:29.543" v="881" actId="2696"/>
        <pc:sldMkLst>
          <pc:docMk/>
          <pc:sldMk cId="3066465892" sldId="282"/>
        </pc:sldMkLst>
        <pc:picChg chg="add mod ord modCrop">
          <ac:chgData name="Pavel Ferling" userId="518e839d-20b3-4d5a-8e9c-1cb3922d7eda" providerId="ADAL" clId="{F1E92AF5-C644-4059-A442-9B515FACA924}" dt="2022-01-04T14:31:22.594" v="851" actId="14100"/>
          <ac:picMkLst>
            <pc:docMk/>
            <pc:sldMk cId="3066465892" sldId="282"/>
            <ac:picMk id="4" creationId="{8C7738EB-8D5E-425A-B041-F2F8A9D1F946}"/>
          </ac:picMkLst>
        </pc:picChg>
        <pc:picChg chg="del">
          <ac:chgData name="Pavel Ferling" userId="518e839d-20b3-4d5a-8e9c-1cb3922d7eda" providerId="ADAL" clId="{F1E92AF5-C644-4059-A442-9B515FACA924}" dt="2022-01-04T14:31:13.871" v="848" actId="478"/>
          <ac:picMkLst>
            <pc:docMk/>
            <pc:sldMk cId="3066465892" sldId="282"/>
            <ac:picMk id="11" creationId="{01AF3B13-57E0-480C-A242-723A50C5D9B2}"/>
          </ac:picMkLst>
        </pc:picChg>
        <pc:inkChg chg="del">
          <ac:chgData name="Pavel Ferling" userId="518e839d-20b3-4d5a-8e9c-1cb3922d7eda" providerId="ADAL" clId="{F1E92AF5-C644-4059-A442-9B515FACA924}" dt="2022-01-04T14:31:15.262" v="849" actId="478"/>
          <ac:inkMkLst>
            <pc:docMk/>
            <pc:sldMk cId="3066465892" sldId="282"/>
            <ac:inkMk id="14" creationId="{24F6BF0A-01C1-447D-9213-3B05343DF955}"/>
          </ac:inkMkLst>
        </pc:inkChg>
      </pc:sldChg>
      <pc:sldChg chg="addSp delSp modSp add mod">
        <pc:chgData name="Pavel Ferling" userId="518e839d-20b3-4d5a-8e9c-1cb3922d7eda" providerId="ADAL" clId="{F1E92AF5-C644-4059-A442-9B515FACA924}" dt="2022-01-04T16:13:40.050" v="1397" actId="14100"/>
        <pc:sldMkLst>
          <pc:docMk/>
          <pc:sldMk cId="3078920036" sldId="282"/>
        </pc:sldMkLst>
        <pc:picChg chg="add mod ord modCrop">
          <ac:chgData name="Pavel Ferling" userId="518e839d-20b3-4d5a-8e9c-1cb3922d7eda" providerId="ADAL" clId="{F1E92AF5-C644-4059-A442-9B515FACA924}" dt="2022-01-04T16:13:40.050" v="1397" actId="14100"/>
          <ac:picMkLst>
            <pc:docMk/>
            <pc:sldMk cId="3078920036" sldId="282"/>
            <ac:picMk id="4" creationId="{19F14D2D-B759-420E-BCA1-1167CD1E9A1E}"/>
          </ac:picMkLst>
        </pc:picChg>
        <pc:picChg chg="add mod modCrop">
          <ac:chgData name="Pavel Ferling" userId="518e839d-20b3-4d5a-8e9c-1cb3922d7eda" providerId="ADAL" clId="{F1E92AF5-C644-4059-A442-9B515FACA924}" dt="2022-01-04T14:52:06.496" v="919" actId="1076"/>
          <ac:picMkLst>
            <pc:docMk/>
            <pc:sldMk cId="3078920036" sldId="282"/>
            <ac:picMk id="6" creationId="{E5CA2148-5796-407F-9C94-84B0E206F0CB}"/>
          </ac:picMkLst>
        </pc:picChg>
        <pc:picChg chg="add mod modCrop">
          <ac:chgData name="Pavel Ferling" userId="518e839d-20b3-4d5a-8e9c-1cb3922d7eda" providerId="ADAL" clId="{F1E92AF5-C644-4059-A442-9B515FACA924}" dt="2022-01-04T14:52:02.820" v="918" actId="1076"/>
          <ac:picMkLst>
            <pc:docMk/>
            <pc:sldMk cId="3078920036" sldId="282"/>
            <ac:picMk id="7" creationId="{23174426-F0CE-49CC-ADDF-7C1AD71BD3AD}"/>
          </ac:picMkLst>
        </pc:picChg>
        <pc:picChg chg="del">
          <ac:chgData name="Pavel Ferling" userId="518e839d-20b3-4d5a-8e9c-1cb3922d7eda" providerId="ADAL" clId="{F1E92AF5-C644-4059-A442-9B515FACA924}" dt="2022-01-04T14:50:47.748" v="909" actId="478"/>
          <ac:picMkLst>
            <pc:docMk/>
            <pc:sldMk cId="3078920036" sldId="282"/>
            <ac:picMk id="11" creationId="{01AF3B13-57E0-480C-A242-723A50C5D9B2}"/>
          </ac:picMkLst>
        </pc:picChg>
        <pc:inkChg chg="del">
          <ac:chgData name="Pavel Ferling" userId="518e839d-20b3-4d5a-8e9c-1cb3922d7eda" providerId="ADAL" clId="{F1E92AF5-C644-4059-A442-9B515FACA924}" dt="2022-01-04T14:50:50.643" v="910" actId="478"/>
          <ac:inkMkLst>
            <pc:docMk/>
            <pc:sldMk cId="3078920036" sldId="282"/>
            <ac:inkMk id="14" creationId="{24F6BF0A-01C1-447D-9213-3B05343DF955}"/>
          </ac:inkMkLst>
        </pc:inkChg>
      </pc:sldChg>
      <pc:sldChg chg="addSp delSp modSp add mod">
        <pc:chgData name="Pavel Ferling" userId="518e839d-20b3-4d5a-8e9c-1cb3922d7eda" providerId="ADAL" clId="{F1E92AF5-C644-4059-A442-9B515FACA924}" dt="2022-01-04T16:34:55.985" v="1680" actId="20577"/>
        <pc:sldMkLst>
          <pc:docMk/>
          <pc:sldMk cId="4031998622" sldId="283"/>
        </pc:sldMkLst>
        <pc:spChg chg="mod">
          <ac:chgData name="Pavel Ferling" userId="518e839d-20b3-4d5a-8e9c-1cb3922d7eda" providerId="ADAL" clId="{F1E92AF5-C644-4059-A442-9B515FACA924}" dt="2022-01-04T16:34:55.985" v="1680" actId="20577"/>
          <ac:spMkLst>
            <pc:docMk/>
            <pc:sldMk cId="4031998622" sldId="283"/>
            <ac:spMk id="2" creationId="{D4BBED5F-2ADF-49F8-9289-A1FB76000A3F}"/>
          </ac:spMkLst>
        </pc:spChg>
        <pc:picChg chg="add mod modCrop">
          <ac:chgData name="Pavel Ferling" userId="518e839d-20b3-4d5a-8e9c-1cb3922d7eda" providerId="ADAL" clId="{F1E92AF5-C644-4059-A442-9B515FACA924}" dt="2022-01-04T16:32:54.226" v="1471" actId="14100"/>
          <ac:picMkLst>
            <pc:docMk/>
            <pc:sldMk cId="4031998622" sldId="283"/>
            <ac:picMk id="4" creationId="{7FBC4D30-4147-41A5-A92C-BCD405828747}"/>
          </ac:picMkLst>
        </pc:picChg>
        <pc:picChg chg="del">
          <ac:chgData name="Pavel Ferling" userId="518e839d-20b3-4d5a-8e9c-1cb3922d7eda" providerId="ADAL" clId="{F1E92AF5-C644-4059-A442-9B515FACA924}" dt="2022-01-04T16:24:43.808" v="1461" actId="478"/>
          <ac:picMkLst>
            <pc:docMk/>
            <pc:sldMk cId="4031998622" sldId="283"/>
            <ac:picMk id="14" creationId="{A8C0A8DB-E7B5-4209-8E08-FD07BCB5BE51}"/>
          </ac:picMkLst>
        </pc:picChg>
        <pc:picChg chg="del">
          <ac:chgData name="Pavel Ferling" userId="518e839d-20b3-4d5a-8e9c-1cb3922d7eda" providerId="ADAL" clId="{F1E92AF5-C644-4059-A442-9B515FACA924}" dt="2022-01-04T16:24:43.216" v="1460" actId="478"/>
          <ac:picMkLst>
            <pc:docMk/>
            <pc:sldMk cId="4031998622" sldId="283"/>
            <ac:picMk id="49" creationId="{B4030F23-D5B6-4116-A618-0C90496BAC5A}"/>
          </ac:picMkLst>
        </pc:picChg>
      </pc:sldChg>
      <pc:sldChg chg="addSp delSp modSp add mod">
        <pc:chgData name="Pavel Ferling" userId="518e839d-20b3-4d5a-8e9c-1cb3922d7eda" providerId="ADAL" clId="{F1E92AF5-C644-4059-A442-9B515FACA924}" dt="2022-01-04T16:37:48.875" v="1698" actId="732"/>
        <pc:sldMkLst>
          <pc:docMk/>
          <pc:sldMk cId="3277304044" sldId="284"/>
        </pc:sldMkLst>
        <pc:spChg chg="mod">
          <ac:chgData name="Pavel Ferling" userId="518e839d-20b3-4d5a-8e9c-1cb3922d7eda" providerId="ADAL" clId="{F1E92AF5-C644-4059-A442-9B515FACA924}" dt="2022-01-04T16:35:15.242" v="1683" actId="20577"/>
          <ac:spMkLst>
            <pc:docMk/>
            <pc:sldMk cId="3277304044" sldId="284"/>
            <ac:spMk id="2" creationId="{D4BBED5F-2ADF-49F8-9289-A1FB76000A3F}"/>
          </ac:spMkLst>
        </pc:spChg>
        <pc:picChg chg="del">
          <ac:chgData name="Pavel Ferling" userId="518e839d-20b3-4d5a-8e9c-1cb3922d7eda" providerId="ADAL" clId="{F1E92AF5-C644-4059-A442-9B515FACA924}" dt="2022-01-04T16:37:36.293" v="1696" actId="478"/>
          <ac:picMkLst>
            <pc:docMk/>
            <pc:sldMk cId="3277304044" sldId="284"/>
            <ac:picMk id="4" creationId="{7FBC4D30-4147-41A5-A92C-BCD405828747}"/>
          </ac:picMkLst>
        </pc:picChg>
        <pc:picChg chg="add mod ord modCrop">
          <ac:chgData name="Pavel Ferling" userId="518e839d-20b3-4d5a-8e9c-1cb3922d7eda" providerId="ADAL" clId="{F1E92AF5-C644-4059-A442-9B515FACA924}" dt="2022-01-04T16:37:48.875" v="1698" actId="732"/>
          <ac:picMkLst>
            <pc:docMk/>
            <pc:sldMk cId="3277304044" sldId="284"/>
            <ac:picMk id="5" creationId="{2C338FE2-8561-49AB-8095-212DEB22B565}"/>
          </ac:picMkLst>
        </pc:picChg>
      </pc:sldChg>
      <pc:sldChg chg="addSp delSp modSp add mod ord">
        <pc:chgData name="Pavel Ferling" userId="518e839d-20b3-4d5a-8e9c-1cb3922d7eda" providerId="ADAL" clId="{F1E92AF5-C644-4059-A442-9B515FACA924}" dt="2022-01-04T16:41:41.916" v="1729" actId="478"/>
        <pc:sldMkLst>
          <pc:docMk/>
          <pc:sldMk cId="2347701468" sldId="285"/>
        </pc:sldMkLst>
        <pc:spChg chg="mod">
          <ac:chgData name="Pavel Ferling" userId="518e839d-20b3-4d5a-8e9c-1cb3922d7eda" providerId="ADAL" clId="{F1E92AF5-C644-4059-A442-9B515FACA924}" dt="2022-01-04T16:38:15.777" v="1705" actId="20577"/>
          <ac:spMkLst>
            <pc:docMk/>
            <pc:sldMk cId="2347701468" sldId="285"/>
            <ac:spMk id="2" creationId="{D4BBED5F-2ADF-49F8-9289-A1FB76000A3F}"/>
          </ac:spMkLst>
        </pc:spChg>
        <pc:picChg chg="del">
          <ac:chgData name="Pavel Ferling" userId="518e839d-20b3-4d5a-8e9c-1cb3922d7eda" providerId="ADAL" clId="{F1E92AF5-C644-4059-A442-9B515FACA924}" dt="2022-01-04T16:41:41.916" v="1729" actId="478"/>
          <ac:picMkLst>
            <pc:docMk/>
            <pc:sldMk cId="2347701468" sldId="285"/>
            <ac:picMk id="4" creationId="{7FBC4D30-4147-41A5-A92C-BCD405828747}"/>
          </ac:picMkLst>
        </pc:picChg>
        <pc:picChg chg="add mod ord modCrop">
          <ac:chgData name="Pavel Ferling" userId="518e839d-20b3-4d5a-8e9c-1cb3922d7eda" providerId="ADAL" clId="{F1E92AF5-C644-4059-A442-9B515FACA924}" dt="2022-01-04T16:41:39.068" v="1728" actId="171"/>
          <ac:picMkLst>
            <pc:docMk/>
            <pc:sldMk cId="2347701468" sldId="285"/>
            <ac:picMk id="5" creationId="{EEA74C19-4240-4D07-8EBF-391220467A37}"/>
          </ac:picMkLst>
        </pc:picChg>
      </pc:sldChg>
      <pc:sldChg chg="add del">
        <pc:chgData name="Pavel Ferling" userId="518e839d-20b3-4d5a-8e9c-1cb3922d7eda" providerId="ADAL" clId="{F1E92AF5-C644-4059-A442-9B515FACA924}" dt="2022-01-04T16:38:06.371" v="1700" actId="47"/>
        <pc:sldMkLst>
          <pc:docMk/>
          <pc:sldMk cId="4090937085" sldId="285"/>
        </pc:sldMkLst>
      </pc:sldChg>
      <pc:sldChg chg="addSp delSp modSp add mod ord">
        <pc:chgData name="Pavel Ferling" userId="518e839d-20b3-4d5a-8e9c-1cb3922d7eda" providerId="ADAL" clId="{F1E92AF5-C644-4059-A442-9B515FACA924}" dt="2022-01-04T16:44:34.550" v="1768" actId="20577"/>
        <pc:sldMkLst>
          <pc:docMk/>
          <pc:sldMk cId="2490089665" sldId="286"/>
        </pc:sldMkLst>
        <pc:spChg chg="mod">
          <ac:chgData name="Pavel Ferling" userId="518e839d-20b3-4d5a-8e9c-1cb3922d7eda" providerId="ADAL" clId="{F1E92AF5-C644-4059-A442-9B515FACA924}" dt="2022-01-04T16:44:34.550" v="1768" actId="20577"/>
          <ac:spMkLst>
            <pc:docMk/>
            <pc:sldMk cId="2490089665" sldId="286"/>
            <ac:spMk id="2" creationId="{D4BBED5F-2ADF-49F8-9289-A1FB76000A3F}"/>
          </ac:spMkLst>
        </pc:spChg>
        <pc:picChg chg="del">
          <ac:chgData name="Pavel Ferling" userId="518e839d-20b3-4d5a-8e9c-1cb3922d7eda" providerId="ADAL" clId="{F1E92AF5-C644-4059-A442-9B515FACA924}" dt="2022-01-04T16:44:18.334" v="1748" actId="478"/>
          <ac:picMkLst>
            <pc:docMk/>
            <pc:sldMk cId="2490089665" sldId="286"/>
            <ac:picMk id="4" creationId="{7FBC4D30-4147-41A5-A92C-BCD405828747}"/>
          </ac:picMkLst>
        </pc:picChg>
        <pc:picChg chg="add mod ord modCrop">
          <ac:chgData name="Pavel Ferling" userId="518e839d-20b3-4d5a-8e9c-1cb3922d7eda" providerId="ADAL" clId="{F1E92AF5-C644-4059-A442-9B515FACA924}" dt="2022-01-04T16:44:16.601" v="1747" actId="171"/>
          <ac:picMkLst>
            <pc:docMk/>
            <pc:sldMk cId="2490089665" sldId="286"/>
            <ac:picMk id="5" creationId="{4727354E-79BD-4730-9AE6-4A16F54E96DC}"/>
          </ac:picMkLst>
        </pc:picChg>
      </pc:sldChg>
      <pc:sldChg chg="addSp delSp modSp add del mod">
        <pc:chgData name="Pavel Ferling" userId="518e839d-20b3-4d5a-8e9c-1cb3922d7eda" providerId="ADAL" clId="{F1E92AF5-C644-4059-A442-9B515FACA924}" dt="2022-01-04T17:31:45.458" v="1990" actId="478"/>
        <pc:sldMkLst>
          <pc:docMk/>
          <pc:sldMk cId="2047417315" sldId="287"/>
        </pc:sldMkLst>
        <pc:spChg chg="mod">
          <ac:chgData name="Pavel Ferling" userId="518e839d-20b3-4d5a-8e9c-1cb3922d7eda" providerId="ADAL" clId="{F1E92AF5-C644-4059-A442-9B515FACA924}" dt="2022-01-04T16:46:24.085" v="1897" actId="5793"/>
          <ac:spMkLst>
            <pc:docMk/>
            <pc:sldMk cId="2047417315" sldId="287"/>
            <ac:spMk id="2" creationId="{D4BBED5F-2ADF-49F8-9289-A1FB76000A3F}"/>
          </ac:spMkLst>
        </pc:spChg>
        <pc:picChg chg="add del mod modCrop">
          <ac:chgData name="Pavel Ferling" userId="518e839d-20b3-4d5a-8e9c-1cb3922d7eda" providerId="ADAL" clId="{F1E92AF5-C644-4059-A442-9B515FACA924}" dt="2022-01-04T17:31:45.458" v="1990" actId="478"/>
          <ac:picMkLst>
            <pc:docMk/>
            <pc:sldMk cId="2047417315" sldId="287"/>
            <ac:picMk id="4" creationId="{32826B2A-FB23-423C-ABBD-3419FAFD8549}"/>
          </ac:picMkLst>
        </pc:picChg>
        <pc:picChg chg="del">
          <ac:chgData name="Pavel Ferling" userId="518e839d-20b3-4d5a-8e9c-1cb3922d7eda" providerId="ADAL" clId="{F1E92AF5-C644-4059-A442-9B515FACA924}" dt="2022-01-04T16:46:27.208" v="1898" actId="478"/>
          <ac:picMkLst>
            <pc:docMk/>
            <pc:sldMk cId="2047417315" sldId="287"/>
            <ac:picMk id="5" creationId="{4727354E-79BD-4730-9AE6-4A16F54E96DC}"/>
          </ac:picMkLst>
        </pc:picChg>
        <pc:picChg chg="add del mod">
          <ac:chgData name="Pavel Ferling" userId="518e839d-20b3-4d5a-8e9c-1cb3922d7eda" providerId="ADAL" clId="{F1E92AF5-C644-4059-A442-9B515FACA924}" dt="2022-01-04T16:53:17.941" v="1929" actId="478"/>
          <ac:picMkLst>
            <pc:docMk/>
            <pc:sldMk cId="2047417315" sldId="287"/>
            <ac:picMk id="6" creationId="{0ADBE4E3-A517-4AED-A111-18A08982E2F5}"/>
          </ac:picMkLst>
        </pc:picChg>
      </pc:sldChg>
      <pc:sldChg chg="addSp delSp modSp add del mod setBg">
        <pc:chgData name="Pavel Ferling" userId="518e839d-20b3-4d5a-8e9c-1cb3922d7eda" providerId="ADAL" clId="{F1E92AF5-C644-4059-A442-9B515FACA924}" dt="2022-01-04T17:42:57.180" v="2207" actId="2696"/>
        <pc:sldMkLst>
          <pc:docMk/>
          <pc:sldMk cId="463738186" sldId="288"/>
        </pc:sldMkLst>
        <pc:spChg chg="mod">
          <ac:chgData name="Pavel Ferling" userId="518e839d-20b3-4d5a-8e9c-1cb3922d7eda" providerId="ADAL" clId="{F1E92AF5-C644-4059-A442-9B515FACA924}" dt="2022-01-04T17:35:50.253" v="2013" actId="26606"/>
          <ac:spMkLst>
            <pc:docMk/>
            <pc:sldMk cId="463738186" sldId="288"/>
            <ac:spMk id="2" creationId="{D4BBED5F-2ADF-49F8-9289-A1FB76000A3F}"/>
          </ac:spMkLst>
        </pc:spChg>
        <pc:spChg chg="add del">
          <ac:chgData name="Pavel Ferling" userId="518e839d-20b3-4d5a-8e9c-1cb3922d7eda" providerId="ADAL" clId="{F1E92AF5-C644-4059-A442-9B515FACA924}" dt="2022-01-04T17:35:50.253" v="2013" actId="26606"/>
          <ac:spMkLst>
            <pc:docMk/>
            <pc:sldMk cId="463738186" sldId="288"/>
            <ac:spMk id="12" creationId="{2928117C-9446-4E7F-AE62-95E0F6DB5B27}"/>
          </ac:spMkLst>
        </pc:spChg>
        <pc:spChg chg="add del">
          <ac:chgData name="Pavel Ferling" userId="518e839d-20b3-4d5a-8e9c-1cb3922d7eda" providerId="ADAL" clId="{F1E92AF5-C644-4059-A442-9B515FACA924}" dt="2022-01-04T17:35:50.253" v="2013" actId="26606"/>
          <ac:spMkLst>
            <pc:docMk/>
            <pc:sldMk cId="463738186" sldId="288"/>
            <ac:spMk id="14" creationId="{84D30AFB-4D71-48B0-AA00-28EE92363A5F}"/>
          </ac:spMkLst>
        </pc:spChg>
        <pc:spChg chg="add del">
          <ac:chgData name="Pavel Ferling" userId="518e839d-20b3-4d5a-8e9c-1cb3922d7eda" providerId="ADAL" clId="{F1E92AF5-C644-4059-A442-9B515FACA924}" dt="2022-01-04T17:35:50.253" v="2013" actId="26606"/>
          <ac:spMkLst>
            <pc:docMk/>
            <pc:sldMk cId="463738186" sldId="288"/>
            <ac:spMk id="16" creationId="{96A0B76F-8010-4C62-B4B6-C5FC438C059E}"/>
          </ac:spMkLst>
        </pc:spChg>
        <pc:spChg chg="add del">
          <ac:chgData name="Pavel Ferling" userId="518e839d-20b3-4d5a-8e9c-1cb3922d7eda" providerId="ADAL" clId="{F1E92AF5-C644-4059-A442-9B515FACA924}" dt="2022-01-04T17:35:50.253" v="2013" actId="26606"/>
          <ac:spMkLst>
            <pc:docMk/>
            <pc:sldMk cId="463738186" sldId="288"/>
            <ac:spMk id="18" creationId="{9FC936C0-4624-438D-BDD0-6B296BD6409D}"/>
          </ac:spMkLst>
        </pc:spChg>
        <pc:spChg chg="add del">
          <ac:chgData name="Pavel Ferling" userId="518e839d-20b3-4d5a-8e9c-1cb3922d7eda" providerId="ADAL" clId="{F1E92AF5-C644-4059-A442-9B515FACA924}" dt="2022-01-04T17:35:50.253" v="2013" actId="26606"/>
          <ac:spMkLst>
            <pc:docMk/>
            <pc:sldMk cId="463738186" sldId="288"/>
            <ac:spMk id="20" creationId="{5535DAA1-B7FB-41AB-BA45-ECFC99D82749}"/>
          </ac:spMkLst>
        </pc:spChg>
        <pc:spChg chg="add del">
          <ac:chgData name="Pavel Ferling" userId="518e839d-20b3-4d5a-8e9c-1cb3922d7eda" providerId="ADAL" clId="{F1E92AF5-C644-4059-A442-9B515FACA924}" dt="2022-01-04T17:35:50.253" v="2013" actId="26606"/>
          <ac:spMkLst>
            <pc:docMk/>
            <pc:sldMk cId="463738186" sldId="288"/>
            <ac:spMk id="22" creationId="{6D225CEC-19E5-40D0-B1CE-4E884C9C17D2}"/>
          </ac:spMkLst>
        </pc:spChg>
        <pc:spChg chg="add del">
          <ac:chgData name="Pavel Ferling" userId="518e839d-20b3-4d5a-8e9c-1cb3922d7eda" providerId="ADAL" clId="{F1E92AF5-C644-4059-A442-9B515FACA924}" dt="2022-01-04T17:35:50.253" v="2013" actId="26606"/>
          <ac:spMkLst>
            <pc:docMk/>
            <pc:sldMk cId="463738186" sldId="288"/>
            <ac:spMk id="24" creationId="{BEF873D1-568B-4D8E-AF50-0382A711402F}"/>
          </ac:spMkLst>
        </pc:spChg>
        <pc:spChg chg="add del">
          <ac:chgData name="Pavel Ferling" userId="518e839d-20b3-4d5a-8e9c-1cb3922d7eda" providerId="ADAL" clId="{F1E92AF5-C644-4059-A442-9B515FACA924}" dt="2022-01-04T17:35:50.253" v="2013" actId="26606"/>
          <ac:spMkLst>
            <pc:docMk/>
            <pc:sldMk cId="463738186" sldId="288"/>
            <ac:spMk id="26" creationId="{9E51D150-D0BE-47A3-AA5B-3F71488E554E}"/>
          </ac:spMkLst>
        </pc:spChg>
        <pc:spChg chg="add del">
          <ac:chgData name="Pavel Ferling" userId="518e839d-20b3-4d5a-8e9c-1cb3922d7eda" providerId="ADAL" clId="{F1E92AF5-C644-4059-A442-9B515FACA924}" dt="2022-01-04T17:35:50.253" v="2013" actId="26606"/>
          <ac:spMkLst>
            <pc:docMk/>
            <pc:sldMk cId="463738186" sldId="288"/>
            <ac:spMk id="28" creationId="{A3EC344B-E4D2-4F05-86FF-A2109058CFF9}"/>
          </ac:spMkLst>
        </pc:spChg>
        <pc:picChg chg="del">
          <ac:chgData name="Pavel Ferling" userId="518e839d-20b3-4d5a-8e9c-1cb3922d7eda" providerId="ADAL" clId="{F1E92AF5-C644-4059-A442-9B515FACA924}" dt="2022-01-04T17:32:41.323" v="1997" actId="478"/>
          <ac:picMkLst>
            <pc:docMk/>
            <pc:sldMk cId="463738186" sldId="288"/>
            <ac:picMk id="4" creationId="{32826B2A-FB23-423C-ABBD-3419FAFD8549}"/>
          </ac:picMkLst>
        </pc:picChg>
        <pc:picChg chg="add del mod modCrop">
          <ac:chgData name="Pavel Ferling" userId="518e839d-20b3-4d5a-8e9c-1cb3922d7eda" providerId="ADAL" clId="{F1E92AF5-C644-4059-A442-9B515FACA924}" dt="2022-01-04T17:34:53.104" v="2007" actId="478"/>
          <ac:picMkLst>
            <pc:docMk/>
            <pc:sldMk cId="463738186" sldId="288"/>
            <ac:picMk id="5" creationId="{51D1511C-A05C-4C0C-8DA1-5D6EA0C6CD66}"/>
          </ac:picMkLst>
        </pc:picChg>
        <pc:picChg chg="add mod">
          <ac:chgData name="Pavel Ferling" userId="518e839d-20b3-4d5a-8e9c-1cb3922d7eda" providerId="ADAL" clId="{F1E92AF5-C644-4059-A442-9B515FACA924}" dt="2022-01-04T17:35:50.253" v="2013" actId="26606"/>
          <ac:picMkLst>
            <pc:docMk/>
            <pc:sldMk cId="463738186" sldId="288"/>
            <ac:picMk id="7" creationId="{1DD65B1C-2F9B-4157-9B2D-CF9DFD735EFB}"/>
          </ac:picMkLst>
        </pc:picChg>
      </pc:sldChg>
      <pc:sldChg chg="new del">
        <pc:chgData name="Pavel Ferling" userId="518e839d-20b3-4d5a-8e9c-1cb3922d7eda" providerId="ADAL" clId="{F1E92AF5-C644-4059-A442-9B515FACA924}" dt="2022-01-04T17:31:07.766" v="1987" actId="2696"/>
        <pc:sldMkLst>
          <pc:docMk/>
          <pc:sldMk cId="479924016" sldId="288"/>
        </pc:sldMkLst>
      </pc:sldChg>
      <pc:sldChg chg="new del">
        <pc:chgData name="Pavel Ferling" userId="518e839d-20b3-4d5a-8e9c-1cb3922d7eda" providerId="ADAL" clId="{F1E92AF5-C644-4059-A442-9B515FACA924}" dt="2022-01-04T17:30:54.023" v="1986" actId="2696"/>
        <pc:sldMkLst>
          <pc:docMk/>
          <pc:sldMk cId="622213109" sldId="289"/>
        </pc:sldMkLst>
      </pc:sldChg>
      <pc:sldChg chg="addSp delSp modSp add mod ord">
        <pc:chgData name="Pavel Ferling" userId="518e839d-20b3-4d5a-8e9c-1cb3922d7eda" providerId="ADAL" clId="{F1E92AF5-C644-4059-A442-9B515FACA924}" dt="2022-01-04T17:43:31.977" v="2212"/>
        <pc:sldMkLst>
          <pc:docMk/>
          <pc:sldMk cId="910249909" sldId="289"/>
        </pc:sldMkLst>
        <pc:spChg chg="mod">
          <ac:chgData name="Pavel Ferling" userId="518e839d-20b3-4d5a-8e9c-1cb3922d7eda" providerId="ADAL" clId="{F1E92AF5-C644-4059-A442-9B515FACA924}" dt="2022-01-04T17:42:40.082" v="2206" actId="6549"/>
          <ac:spMkLst>
            <pc:docMk/>
            <pc:sldMk cId="910249909" sldId="289"/>
            <ac:spMk id="71" creationId="{D5757D3A-C507-4719-8A1A-D9BB176B6186}"/>
          </ac:spMkLst>
        </pc:spChg>
        <pc:picChg chg="add mod modCrop">
          <ac:chgData name="Pavel Ferling" userId="518e839d-20b3-4d5a-8e9c-1cb3922d7eda" providerId="ADAL" clId="{F1E92AF5-C644-4059-A442-9B515FACA924}" dt="2022-01-04T17:43:18.526" v="2209" actId="1076"/>
          <ac:picMkLst>
            <pc:docMk/>
            <pc:sldMk cId="910249909" sldId="289"/>
            <ac:picMk id="15" creationId="{C67E6EC1-3AF7-434A-8D64-140E3D0C2245}"/>
          </ac:picMkLst>
        </pc:picChg>
        <pc:picChg chg="add del mod">
          <ac:chgData name="Pavel Ferling" userId="518e839d-20b3-4d5a-8e9c-1cb3922d7eda" providerId="ADAL" clId="{F1E92AF5-C644-4059-A442-9B515FACA924}" dt="2022-01-04T17:43:24.106" v="2210" actId="478"/>
          <ac:picMkLst>
            <pc:docMk/>
            <pc:sldMk cId="910249909" sldId="289"/>
            <ac:picMk id="16" creationId="{E2D37682-4E20-48C8-B7D2-51C9E7F37144}"/>
          </ac:picMkLst>
        </pc:picChg>
        <pc:picChg chg="del">
          <ac:chgData name="Pavel Ferling" userId="518e839d-20b3-4d5a-8e9c-1cb3922d7eda" providerId="ADAL" clId="{F1E92AF5-C644-4059-A442-9B515FACA924}" dt="2022-01-04T17:41:10.547" v="2145" actId="478"/>
          <ac:picMkLst>
            <pc:docMk/>
            <pc:sldMk cId="910249909" sldId="289"/>
            <ac:picMk id="41" creationId="{8EED6E9F-9A63-4FD2-8BBE-1A82D70806CE}"/>
          </ac:picMkLst>
        </pc:picChg>
        <pc:picChg chg="del">
          <ac:chgData name="Pavel Ferling" userId="518e839d-20b3-4d5a-8e9c-1cb3922d7eda" providerId="ADAL" clId="{F1E92AF5-C644-4059-A442-9B515FACA924}" dt="2022-01-04T17:41:12.100" v="2146" actId="478"/>
          <ac:picMkLst>
            <pc:docMk/>
            <pc:sldMk cId="910249909" sldId="289"/>
            <ac:picMk id="70" creationId="{2B6E6C91-661C-42FE-A67B-CACC44DD2777}"/>
          </ac:picMkLst>
        </pc:picChg>
      </pc:sldChg>
      <pc:sldChg chg="addSp delSp modSp add del mod">
        <pc:chgData name="Pavel Ferling" userId="518e839d-20b3-4d5a-8e9c-1cb3922d7eda" providerId="ADAL" clId="{F1E92AF5-C644-4059-A442-9B515FACA924}" dt="2022-01-04T18:51:38.431" v="2369" actId="2696"/>
        <pc:sldMkLst>
          <pc:docMk/>
          <pc:sldMk cId="771631657" sldId="290"/>
        </pc:sldMkLst>
        <pc:picChg chg="del">
          <ac:chgData name="Pavel Ferling" userId="518e839d-20b3-4d5a-8e9c-1cb3922d7eda" providerId="ADAL" clId="{F1E92AF5-C644-4059-A442-9B515FACA924}" dt="2022-01-04T17:47:57.692" v="2248" actId="478"/>
          <ac:picMkLst>
            <pc:docMk/>
            <pc:sldMk cId="771631657" sldId="290"/>
            <ac:picMk id="4" creationId="{32826B2A-FB23-423C-ABBD-3419FAFD8549}"/>
          </ac:picMkLst>
        </pc:picChg>
        <pc:picChg chg="add mod">
          <ac:chgData name="Pavel Ferling" userId="518e839d-20b3-4d5a-8e9c-1cb3922d7eda" providerId="ADAL" clId="{F1E92AF5-C644-4059-A442-9B515FACA924}" dt="2022-01-04T18:48:21.949" v="2347" actId="1076"/>
          <ac:picMkLst>
            <pc:docMk/>
            <pc:sldMk cId="771631657" sldId="290"/>
            <ac:picMk id="5" creationId="{0D56EF21-3DC2-4378-8B3C-4A2A415BA243}"/>
          </ac:picMkLst>
        </pc:picChg>
      </pc:sldChg>
      <pc:sldChg chg="addSp delSp modSp add mod">
        <pc:chgData name="Pavel Ferling" userId="518e839d-20b3-4d5a-8e9c-1cb3922d7eda" providerId="ADAL" clId="{F1E92AF5-C644-4059-A442-9B515FACA924}" dt="2022-01-04T17:47:42.997" v="2247" actId="1076"/>
        <pc:sldMkLst>
          <pc:docMk/>
          <pc:sldMk cId="1983476364" sldId="291"/>
        </pc:sldMkLst>
        <pc:spChg chg="mod">
          <ac:chgData name="Pavel Ferling" userId="518e839d-20b3-4d5a-8e9c-1cb3922d7eda" providerId="ADAL" clId="{F1E92AF5-C644-4059-A442-9B515FACA924}" dt="2022-01-04T17:45:36.669" v="2237" actId="20577"/>
          <ac:spMkLst>
            <pc:docMk/>
            <pc:sldMk cId="1983476364" sldId="291"/>
            <ac:spMk id="2" creationId="{D4BBED5F-2ADF-49F8-9289-A1FB76000A3F}"/>
          </ac:spMkLst>
        </pc:spChg>
        <pc:picChg chg="add mod modCrop">
          <ac:chgData name="Pavel Ferling" userId="518e839d-20b3-4d5a-8e9c-1cb3922d7eda" providerId="ADAL" clId="{F1E92AF5-C644-4059-A442-9B515FACA924}" dt="2022-01-04T17:47:42.997" v="2247" actId="1076"/>
          <ac:picMkLst>
            <pc:docMk/>
            <pc:sldMk cId="1983476364" sldId="291"/>
            <ac:picMk id="4" creationId="{861D57E0-F05B-4A1A-9E63-509FF0B41EC1}"/>
          </ac:picMkLst>
        </pc:picChg>
        <pc:picChg chg="del">
          <ac:chgData name="Pavel Ferling" userId="518e839d-20b3-4d5a-8e9c-1cb3922d7eda" providerId="ADAL" clId="{F1E92AF5-C644-4059-A442-9B515FACA924}" dt="2022-01-04T17:45:39.777" v="2238" actId="478"/>
          <ac:picMkLst>
            <pc:docMk/>
            <pc:sldMk cId="1983476364" sldId="291"/>
            <ac:picMk id="5" creationId="{4727354E-79BD-4730-9AE6-4A16F54E96DC}"/>
          </ac:picMkLst>
        </pc:picChg>
      </pc:sldChg>
      <pc:sldChg chg="addSp delSp modSp add mod ord">
        <pc:chgData name="Pavel Ferling" userId="518e839d-20b3-4d5a-8e9c-1cb3922d7eda" providerId="ADAL" clId="{F1E92AF5-C644-4059-A442-9B515FACA924}" dt="2022-01-04T18:53:50.627" v="2423" actId="14100"/>
        <pc:sldMkLst>
          <pc:docMk/>
          <pc:sldMk cId="2115251665" sldId="292"/>
        </pc:sldMkLst>
        <pc:spChg chg="mod">
          <ac:chgData name="Pavel Ferling" userId="518e839d-20b3-4d5a-8e9c-1cb3922d7eda" providerId="ADAL" clId="{F1E92AF5-C644-4059-A442-9B515FACA924}" dt="2022-01-04T18:52:30.388" v="2410" actId="20577"/>
          <ac:spMkLst>
            <pc:docMk/>
            <pc:sldMk cId="2115251665" sldId="292"/>
            <ac:spMk id="2" creationId="{5A082773-D930-40F3-9A3F-75152AAE9EF5}"/>
          </ac:spMkLst>
        </pc:spChg>
        <pc:picChg chg="del">
          <ac:chgData name="Pavel Ferling" userId="518e839d-20b3-4d5a-8e9c-1cb3922d7eda" providerId="ADAL" clId="{F1E92AF5-C644-4059-A442-9B515FACA924}" dt="2022-01-04T18:53:32.402" v="2421" actId="478"/>
          <ac:picMkLst>
            <pc:docMk/>
            <pc:sldMk cId="2115251665" sldId="292"/>
            <ac:picMk id="4" creationId="{19F14D2D-B759-420E-BCA1-1167CD1E9A1E}"/>
          </ac:picMkLst>
        </pc:picChg>
        <pc:picChg chg="del">
          <ac:chgData name="Pavel Ferling" userId="518e839d-20b3-4d5a-8e9c-1cb3922d7eda" providerId="ADAL" clId="{F1E92AF5-C644-4059-A442-9B515FACA924}" dt="2022-01-04T18:52:35.324" v="2412" actId="478"/>
          <ac:picMkLst>
            <pc:docMk/>
            <pc:sldMk cId="2115251665" sldId="292"/>
            <ac:picMk id="6" creationId="{E5CA2148-5796-407F-9C94-84B0E206F0CB}"/>
          </ac:picMkLst>
        </pc:picChg>
        <pc:picChg chg="del">
          <ac:chgData name="Pavel Ferling" userId="518e839d-20b3-4d5a-8e9c-1cb3922d7eda" providerId="ADAL" clId="{F1E92AF5-C644-4059-A442-9B515FACA924}" dt="2022-01-04T18:52:34.638" v="2411" actId="478"/>
          <ac:picMkLst>
            <pc:docMk/>
            <pc:sldMk cId="2115251665" sldId="292"/>
            <ac:picMk id="7" creationId="{23174426-F0CE-49CC-ADDF-7C1AD71BD3AD}"/>
          </ac:picMkLst>
        </pc:picChg>
        <pc:picChg chg="add mod ord modCrop">
          <ac:chgData name="Pavel Ferling" userId="518e839d-20b3-4d5a-8e9c-1cb3922d7eda" providerId="ADAL" clId="{F1E92AF5-C644-4059-A442-9B515FACA924}" dt="2022-01-04T18:53:50.627" v="2423" actId="14100"/>
          <ac:picMkLst>
            <pc:docMk/>
            <pc:sldMk cId="2115251665" sldId="292"/>
            <ac:picMk id="8" creationId="{B34C75C5-4DAA-42D2-9075-0F56C00C1DB8}"/>
          </ac:picMkLst>
        </pc:picChg>
      </pc:sldChg>
      <pc:sldChg chg="addSp delSp modSp add mod">
        <pc:chgData name="Pavel Ferling" userId="518e839d-20b3-4d5a-8e9c-1cb3922d7eda" providerId="ADAL" clId="{F1E92AF5-C644-4059-A442-9B515FACA924}" dt="2022-01-04T18:56:49.510" v="2434" actId="732"/>
        <pc:sldMkLst>
          <pc:docMk/>
          <pc:sldMk cId="1659008020" sldId="293"/>
        </pc:sldMkLst>
        <pc:spChg chg="add del mod">
          <ac:chgData name="Pavel Ferling" userId="518e839d-20b3-4d5a-8e9c-1cb3922d7eda" providerId="ADAL" clId="{F1E92AF5-C644-4059-A442-9B515FACA924}" dt="2022-01-04T18:56:41.282" v="2433"/>
          <ac:spMkLst>
            <pc:docMk/>
            <pc:sldMk cId="1659008020" sldId="293"/>
            <ac:spMk id="7" creationId="{F9F17B1A-BEEA-41F8-8AA9-25B8B3A44D16}"/>
          </ac:spMkLst>
        </pc:spChg>
        <pc:picChg chg="add mod modCrop">
          <ac:chgData name="Pavel Ferling" userId="518e839d-20b3-4d5a-8e9c-1cb3922d7eda" providerId="ADAL" clId="{F1E92AF5-C644-4059-A442-9B515FACA924}" dt="2022-01-04T18:56:49.510" v="2434" actId="732"/>
          <ac:picMkLst>
            <pc:docMk/>
            <pc:sldMk cId="1659008020" sldId="293"/>
            <ac:picMk id="4" creationId="{CDAB7B38-D841-4061-BF13-E0F9B6488966}"/>
          </ac:picMkLst>
        </pc:picChg>
      </pc:sldChg>
      <pc:sldChg chg="addSp delSp modSp add mod ord">
        <pc:chgData name="Pavel Ferling" userId="518e839d-20b3-4d5a-8e9c-1cb3922d7eda" providerId="ADAL" clId="{F1E92AF5-C644-4059-A442-9B515FACA924}" dt="2022-01-04T19:00:59.001" v="2460"/>
        <pc:sldMkLst>
          <pc:docMk/>
          <pc:sldMk cId="3635337265" sldId="294"/>
        </pc:sldMkLst>
        <pc:picChg chg="del">
          <ac:chgData name="Pavel Ferling" userId="518e839d-20b3-4d5a-8e9c-1cb3922d7eda" providerId="ADAL" clId="{F1E92AF5-C644-4059-A442-9B515FACA924}" dt="2022-01-04T18:57:44.816" v="2438" actId="478"/>
          <ac:picMkLst>
            <pc:docMk/>
            <pc:sldMk cId="3635337265" sldId="294"/>
            <ac:picMk id="4" creationId="{32826B2A-FB23-423C-ABBD-3419FAFD8549}"/>
          </ac:picMkLst>
        </pc:picChg>
        <pc:picChg chg="add mod">
          <ac:chgData name="Pavel Ferling" userId="518e839d-20b3-4d5a-8e9c-1cb3922d7eda" providerId="ADAL" clId="{F1E92AF5-C644-4059-A442-9B515FACA924}" dt="2022-01-04T19:00:59.001" v="2460"/>
          <ac:picMkLst>
            <pc:docMk/>
            <pc:sldMk cId="3635337265" sldId="294"/>
            <ac:picMk id="5" creationId="{80FCC3C0-9C2B-457C-A579-991BEE575510}"/>
          </ac:picMkLst>
        </pc:picChg>
        <pc:picChg chg="add mod modCrop">
          <ac:chgData name="Pavel Ferling" userId="518e839d-20b3-4d5a-8e9c-1cb3922d7eda" providerId="ADAL" clId="{F1E92AF5-C644-4059-A442-9B515FACA924}" dt="2022-01-04T19:00:52.568" v="2459"/>
          <ac:picMkLst>
            <pc:docMk/>
            <pc:sldMk cId="3635337265" sldId="294"/>
            <ac:picMk id="7" creationId="{F519924A-10BB-4CA2-ADB8-1498FFF87D49}"/>
          </ac:picMkLst>
        </pc:picChg>
      </pc:sldChg>
      <pc:sldChg chg="addSp delSp modSp add mod">
        <pc:chgData name="Pavel Ferling" userId="518e839d-20b3-4d5a-8e9c-1cb3922d7eda" providerId="ADAL" clId="{F1E92AF5-C644-4059-A442-9B515FACA924}" dt="2022-01-04T19:07:07.206" v="2483" actId="1076"/>
        <pc:sldMkLst>
          <pc:docMk/>
          <pc:sldMk cId="845303427" sldId="295"/>
        </pc:sldMkLst>
        <pc:spChg chg="mod">
          <ac:chgData name="Pavel Ferling" userId="518e839d-20b3-4d5a-8e9c-1cb3922d7eda" providerId="ADAL" clId="{F1E92AF5-C644-4059-A442-9B515FACA924}" dt="2022-01-04T19:03:45.006" v="2463" actId="207"/>
          <ac:spMkLst>
            <pc:docMk/>
            <pc:sldMk cId="845303427" sldId="295"/>
            <ac:spMk id="2" creationId="{D4BBED5F-2ADF-49F8-9289-A1FB76000A3F}"/>
          </ac:spMkLst>
        </pc:spChg>
        <pc:picChg chg="add mod modCrop">
          <ac:chgData name="Pavel Ferling" userId="518e839d-20b3-4d5a-8e9c-1cb3922d7eda" providerId="ADAL" clId="{F1E92AF5-C644-4059-A442-9B515FACA924}" dt="2022-01-04T19:06:29.298" v="2476" actId="14100"/>
          <ac:picMkLst>
            <pc:docMk/>
            <pc:sldMk cId="845303427" sldId="295"/>
            <ac:picMk id="4" creationId="{65C6E9F9-95E0-4017-B37B-1C6AE894989B}"/>
          </ac:picMkLst>
        </pc:picChg>
        <pc:picChg chg="del">
          <ac:chgData name="Pavel Ferling" userId="518e839d-20b3-4d5a-8e9c-1cb3922d7eda" providerId="ADAL" clId="{F1E92AF5-C644-4059-A442-9B515FACA924}" dt="2022-01-04T19:06:49.815" v="2480" actId="478"/>
          <ac:picMkLst>
            <pc:docMk/>
            <pc:sldMk cId="845303427" sldId="295"/>
            <ac:picMk id="5" creationId="{80FCC3C0-9C2B-457C-A579-991BEE575510}"/>
          </ac:picMkLst>
        </pc:picChg>
        <pc:picChg chg="del">
          <ac:chgData name="Pavel Ferling" userId="518e839d-20b3-4d5a-8e9c-1cb3922d7eda" providerId="ADAL" clId="{F1E92AF5-C644-4059-A442-9B515FACA924}" dt="2022-01-04T19:06:49.815" v="2480" actId="478"/>
          <ac:picMkLst>
            <pc:docMk/>
            <pc:sldMk cId="845303427" sldId="295"/>
            <ac:picMk id="7" creationId="{F519924A-10BB-4CA2-ADB8-1498FFF87D49}"/>
          </ac:picMkLst>
        </pc:picChg>
        <pc:picChg chg="add mod modCrop">
          <ac:chgData name="Pavel Ferling" userId="518e839d-20b3-4d5a-8e9c-1cb3922d7eda" providerId="ADAL" clId="{F1E92AF5-C644-4059-A442-9B515FACA924}" dt="2022-01-04T19:07:07.206" v="2483" actId="1076"/>
          <ac:picMkLst>
            <pc:docMk/>
            <pc:sldMk cId="845303427" sldId="295"/>
            <ac:picMk id="8" creationId="{0B5B48DE-DBAE-4BFB-94FA-46D6334AA279}"/>
          </ac:picMkLst>
        </pc:picChg>
      </pc:sldChg>
      <pc:sldChg chg="addSp delSp modSp add mod ord">
        <pc:chgData name="Pavel Ferling" userId="518e839d-20b3-4d5a-8e9c-1cb3922d7eda" providerId="ADAL" clId="{F1E92AF5-C644-4059-A442-9B515FACA924}" dt="2022-01-04T19:12:27.507" v="2602" actId="1076"/>
        <pc:sldMkLst>
          <pc:docMk/>
          <pc:sldMk cId="2065116160" sldId="296"/>
        </pc:sldMkLst>
        <pc:spChg chg="mod">
          <ac:chgData name="Pavel Ferling" userId="518e839d-20b3-4d5a-8e9c-1cb3922d7eda" providerId="ADAL" clId="{F1E92AF5-C644-4059-A442-9B515FACA924}" dt="2022-01-04T19:11:18.877" v="2592" actId="20577"/>
          <ac:spMkLst>
            <pc:docMk/>
            <pc:sldMk cId="2065116160" sldId="296"/>
            <ac:spMk id="2" creationId="{5A082773-D930-40F3-9A3F-75152AAE9EF5}"/>
          </ac:spMkLst>
        </pc:spChg>
        <pc:spChg chg="mod">
          <ac:chgData name="Pavel Ferling" userId="518e839d-20b3-4d5a-8e9c-1cb3922d7eda" providerId="ADAL" clId="{F1E92AF5-C644-4059-A442-9B515FACA924}" dt="2022-01-04T19:12:27.507" v="2602" actId="1076"/>
          <ac:spMkLst>
            <pc:docMk/>
            <pc:sldMk cId="2065116160" sldId="296"/>
            <ac:spMk id="15" creationId="{0F8B5870-D536-477C-8FA3-D9CF442D9049}"/>
          </ac:spMkLst>
        </pc:spChg>
        <pc:picChg chg="del">
          <ac:chgData name="Pavel Ferling" userId="518e839d-20b3-4d5a-8e9c-1cb3922d7eda" providerId="ADAL" clId="{F1E92AF5-C644-4059-A442-9B515FACA924}" dt="2022-01-04T19:12:16.153" v="2600" actId="478"/>
          <ac:picMkLst>
            <pc:docMk/>
            <pc:sldMk cId="2065116160" sldId="296"/>
            <ac:picMk id="4" creationId="{CDAB7B38-D841-4061-BF13-E0F9B6488966}"/>
          </ac:picMkLst>
        </pc:picChg>
        <pc:picChg chg="add mod">
          <ac:chgData name="Pavel Ferling" userId="518e839d-20b3-4d5a-8e9c-1cb3922d7eda" providerId="ADAL" clId="{F1E92AF5-C644-4059-A442-9B515FACA924}" dt="2022-01-04T19:12:13.728" v="2599" actId="1076"/>
          <ac:picMkLst>
            <pc:docMk/>
            <pc:sldMk cId="2065116160" sldId="296"/>
            <ac:picMk id="5" creationId="{F7E4E814-6323-40C3-AAC2-885D1A642323}"/>
          </ac:picMkLst>
        </pc:picChg>
        <pc:picChg chg="del">
          <ac:chgData name="Pavel Ferling" userId="518e839d-20b3-4d5a-8e9c-1cb3922d7eda" providerId="ADAL" clId="{F1E92AF5-C644-4059-A442-9B515FACA924}" dt="2022-01-04T19:12:18.122" v="2601" actId="478"/>
          <ac:picMkLst>
            <pc:docMk/>
            <pc:sldMk cId="2065116160" sldId="296"/>
            <ac:picMk id="8" creationId="{B34C75C5-4DAA-42D2-9075-0F56C00C1DB8}"/>
          </ac:picMkLst>
        </pc:picChg>
      </pc:sldChg>
      <pc:sldChg chg="modSp add del mod">
        <pc:chgData name="Pavel Ferling" userId="518e839d-20b3-4d5a-8e9c-1cb3922d7eda" providerId="ADAL" clId="{F1E92AF5-C644-4059-A442-9B515FACA924}" dt="2022-01-04T19:11:01.216" v="2547" actId="2696"/>
        <pc:sldMkLst>
          <pc:docMk/>
          <pc:sldMk cId="2367255792" sldId="296"/>
        </pc:sldMkLst>
        <pc:spChg chg="mod">
          <ac:chgData name="Pavel Ferling" userId="518e839d-20b3-4d5a-8e9c-1cb3922d7eda" providerId="ADAL" clId="{F1E92AF5-C644-4059-A442-9B515FACA924}" dt="2022-01-04T19:09:29.829" v="2546" actId="20577"/>
          <ac:spMkLst>
            <pc:docMk/>
            <pc:sldMk cId="2367255792" sldId="296"/>
            <ac:spMk id="2" creationId="{D4BBED5F-2ADF-49F8-9289-A1FB76000A3F}"/>
          </ac:spMkLst>
        </pc:spChg>
      </pc:sldChg>
      <pc:sldChg chg="addSp delSp modSp add mod">
        <pc:chgData name="Pavel Ferling" userId="518e839d-20b3-4d5a-8e9c-1cb3922d7eda" providerId="ADAL" clId="{F1E92AF5-C644-4059-A442-9B515FACA924}" dt="2022-01-04T19:14:05.055" v="2612" actId="478"/>
        <pc:sldMkLst>
          <pc:docMk/>
          <pc:sldMk cId="3999895322" sldId="297"/>
        </pc:sldMkLst>
        <pc:spChg chg="del">
          <ac:chgData name="Pavel Ferling" userId="518e839d-20b3-4d5a-8e9c-1cb3922d7eda" providerId="ADAL" clId="{F1E92AF5-C644-4059-A442-9B515FACA924}" dt="2022-01-04T19:14:05.055" v="2612" actId="478"/>
          <ac:spMkLst>
            <pc:docMk/>
            <pc:sldMk cId="3999895322" sldId="297"/>
            <ac:spMk id="15" creationId="{0F8B5870-D536-477C-8FA3-D9CF442D9049}"/>
          </ac:spMkLst>
        </pc:spChg>
        <pc:picChg chg="add mod modCrop">
          <ac:chgData name="Pavel Ferling" userId="518e839d-20b3-4d5a-8e9c-1cb3922d7eda" providerId="ADAL" clId="{F1E92AF5-C644-4059-A442-9B515FACA924}" dt="2022-01-04T19:13:51.889" v="2610" actId="1076"/>
          <ac:picMkLst>
            <pc:docMk/>
            <pc:sldMk cId="3999895322" sldId="297"/>
            <ac:picMk id="4" creationId="{F62FB755-8356-4E12-94C3-3D99426CD4BC}"/>
          </ac:picMkLst>
        </pc:picChg>
        <pc:picChg chg="del">
          <ac:chgData name="Pavel Ferling" userId="518e839d-20b3-4d5a-8e9c-1cb3922d7eda" providerId="ADAL" clId="{F1E92AF5-C644-4059-A442-9B515FACA924}" dt="2022-01-04T19:13:58.902" v="2611" actId="478"/>
          <ac:picMkLst>
            <pc:docMk/>
            <pc:sldMk cId="3999895322" sldId="297"/>
            <ac:picMk id="5" creationId="{F7E4E814-6323-40C3-AAC2-885D1A642323}"/>
          </ac:picMkLst>
        </pc:picChg>
      </pc:sldChg>
      <pc:sldChg chg="addSp delSp modSp add mod">
        <pc:chgData name="Pavel Ferling" userId="518e839d-20b3-4d5a-8e9c-1cb3922d7eda" providerId="ADAL" clId="{F1E92AF5-C644-4059-A442-9B515FACA924}" dt="2022-01-04T19:17:59.603" v="2641" actId="1076"/>
        <pc:sldMkLst>
          <pc:docMk/>
          <pc:sldMk cId="832334902" sldId="298"/>
        </pc:sldMkLst>
        <pc:spChg chg="mod">
          <ac:chgData name="Pavel Ferling" userId="518e839d-20b3-4d5a-8e9c-1cb3922d7eda" providerId="ADAL" clId="{F1E92AF5-C644-4059-A442-9B515FACA924}" dt="2022-01-04T19:16:29.045" v="2626" actId="20577"/>
          <ac:spMkLst>
            <pc:docMk/>
            <pc:sldMk cId="832334902" sldId="298"/>
            <ac:spMk id="2" creationId="{5A082773-D930-40F3-9A3F-75152AAE9EF5}"/>
          </ac:spMkLst>
        </pc:spChg>
        <pc:picChg chg="del">
          <ac:chgData name="Pavel Ferling" userId="518e839d-20b3-4d5a-8e9c-1cb3922d7eda" providerId="ADAL" clId="{F1E92AF5-C644-4059-A442-9B515FACA924}" dt="2022-01-04T19:16:34.600" v="2627" actId="478"/>
          <ac:picMkLst>
            <pc:docMk/>
            <pc:sldMk cId="832334902" sldId="298"/>
            <ac:picMk id="4" creationId="{F62FB755-8356-4E12-94C3-3D99426CD4BC}"/>
          </ac:picMkLst>
        </pc:picChg>
        <pc:picChg chg="add mod modCrop">
          <ac:chgData name="Pavel Ferling" userId="518e839d-20b3-4d5a-8e9c-1cb3922d7eda" providerId="ADAL" clId="{F1E92AF5-C644-4059-A442-9B515FACA924}" dt="2022-01-04T19:17:59.603" v="2641" actId="1076"/>
          <ac:picMkLst>
            <pc:docMk/>
            <pc:sldMk cId="832334902" sldId="298"/>
            <ac:picMk id="5" creationId="{75C04C99-4DB9-4DA4-8C98-3C0D7E9A014B}"/>
          </ac:picMkLst>
        </pc:picChg>
        <pc:picChg chg="add mod modCrop">
          <ac:chgData name="Pavel Ferling" userId="518e839d-20b3-4d5a-8e9c-1cb3922d7eda" providerId="ADAL" clId="{F1E92AF5-C644-4059-A442-9B515FACA924}" dt="2022-01-04T19:17:36.333" v="2638" actId="1076"/>
          <ac:picMkLst>
            <pc:docMk/>
            <pc:sldMk cId="832334902" sldId="298"/>
            <ac:picMk id="6" creationId="{3BB451D6-FF74-4048-9B04-51CECF1BCC99}"/>
          </ac:picMkLst>
        </pc:picChg>
      </pc:sldChg>
      <pc:sldChg chg="new del">
        <pc:chgData name="Pavel Ferling" userId="518e839d-20b3-4d5a-8e9c-1cb3922d7eda" providerId="ADAL" clId="{F1E92AF5-C644-4059-A442-9B515FACA924}" dt="2022-01-05T10:49:39.171" v="2653" actId="2696"/>
        <pc:sldMkLst>
          <pc:docMk/>
          <pc:sldMk cId="2242689868" sldId="299"/>
        </pc:sldMkLst>
      </pc:sldChg>
    </pc:docChg>
  </pc:docChgLst>
  <pc:docChgLst>
    <pc:chgData name="Pavel Ferling" userId="518e839d-20b3-4d5a-8e9c-1cb3922d7eda" providerId="ADAL" clId="{9635A5AE-C81E-4414-B937-B030A3C014E8}"/>
    <pc:docChg chg="undo redo custSel addSld delSld modSld sldOrd">
      <pc:chgData name="Pavel Ferling" userId="518e839d-20b3-4d5a-8e9c-1cb3922d7eda" providerId="ADAL" clId="{9635A5AE-C81E-4414-B937-B030A3C014E8}" dt="2021-12-16T22:51:40.108" v="5779" actId="207"/>
      <pc:docMkLst>
        <pc:docMk/>
      </pc:docMkLst>
      <pc:sldChg chg="addSp delSp modSp mod">
        <pc:chgData name="Pavel Ferling" userId="518e839d-20b3-4d5a-8e9c-1cb3922d7eda" providerId="ADAL" clId="{9635A5AE-C81E-4414-B937-B030A3C014E8}" dt="2021-12-16T22:51:40.108" v="5779" actId="207"/>
        <pc:sldMkLst>
          <pc:docMk/>
          <pc:sldMk cId="904919527" sldId="260"/>
        </pc:sldMkLst>
        <pc:spChg chg="mod">
          <ac:chgData name="Pavel Ferling" userId="518e839d-20b3-4d5a-8e9c-1cb3922d7eda" providerId="ADAL" clId="{9635A5AE-C81E-4414-B937-B030A3C014E8}" dt="2021-12-16T22:51:40.108" v="5779" actId="207"/>
          <ac:spMkLst>
            <pc:docMk/>
            <pc:sldMk cId="904919527" sldId="260"/>
            <ac:spMk id="14" creationId="{722991D2-AAFE-485E-A1B6-5DDB4C5468E4}"/>
          </ac:spMkLst>
        </pc:spChg>
        <pc:spChg chg="mod">
          <ac:chgData name="Pavel Ferling" userId="518e839d-20b3-4d5a-8e9c-1cb3922d7eda" providerId="ADAL" clId="{9635A5AE-C81E-4414-B937-B030A3C014E8}" dt="2021-12-16T22:51:22.199" v="5778" actId="14100"/>
          <ac:spMkLst>
            <pc:docMk/>
            <pc:sldMk cId="904919527" sldId="260"/>
            <ac:spMk id="16" creationId="{20FAA508-3C48-44D0-AA4B-773EE39E6555}"/>
          </ac:spMkLst>
        </pc:spChg>
        <pc:picChg chg="del">
          <ac:chgData name="Pavel Ferling" userId="518e839d-20b3-4d5a-8e9c-1cb3922d7eda" providerId="ADAL" clId="{9635A5AE-C81E-4414-B937-B030A3C014E8}" dt="2021-12-16T22:50:06.077" v="5686" actId="478"/>
          <ac:picMkLst>
            <pc:docMk/>
            <pc:sldMk cId="904919527" sldId="260"/>
            <ac:picMk id="4" creationId="{807F273C-60DC-472D-8E12-834A6E2FC8E4}"/>
          </ac:picMkLst>
        </pc:picChg>
        <pc:picChg chg="add mod">
          <ac:chgData name="Pavel Ferling" userId="518e839d-20b3-4d5a-8e9c-1cb3922d7eda" providerId="ADAL" clId="{9635A5AE-C81E-4414-B937-B030A3C014E8}" dt="2021-12-16T22:50:24.224" v="5694" actId="171"/>
          <ac:picMkLst>
            <pc:docMk/>
            <pc:sldMk cId="904919527" sldId="260"/>
            <ac:picMk id="6146" creationId="{BF3A9E48-2307-4C17-A839-E7450B55DF09}"/>
          </ac:picMkLst>
        </pc:picChg>
      </pc:sldChg>
      <pc:sldChg chg="modSp mod">
        <pc:chgData name="Pavel Ferling" userId="518e839d-20b3-4d5a-8e9c-1cb3922d7eda" providerId="ADAL" clId="{9635A5AE-C81E-4414-B937-B030A3C014E8}" dt="2021-12-16T22:48:47.422" v="5685" actId="6549"/>
        <pc:sldMkLst>
          <pc:docMk/>
          <pc:sldMk cId="418731337" sldId="267"/>
        </pc:sldMkLst>
        <pc:spChg chg="mod">
          <ac:chgData name="Pavel Ferling" userId="518e839d-20b3-4d5a-8e9c-1cb3922d7eda" providerId="ADAL" clId="{9635A5AE-C81E-4414-B937-B030A3C014E8}" dt="2021-12-16T22:48:47.422" v="5685" actId="6549"/>
          <ac:spMkLst>
            <pc:docMk/>
            <pc:sldMk cId="418731337" sldId="267"/>
            <ac:spMk id="3" creationId="{4CB9BEB1-24E6-44B7-8688-CD017FEDADE1}"/>
          </ac:spMkLst>
        </pc:spChg>
      </pc:sldChg>
      <pc:sldChg chg="addSp delSp modSp mod">
        <pc:chgData name="Pavel Ferling" userId="518e839d-20b3-4d5a-8e9c-1cb3922d7eda" providerId="ADAL" clId="{9635A5AE-C81E-4414-B937-B030A3C014E8}" dt="2021-12-16T22:44:36.067" v="5621" actId="207"/>
        <pc:sldMkLst>
          <pc:docMk/>
          <pc:sldMk cId="3838117453" sldId="268"/>
        </pc:sldMkLst>
        <pc:spChg chg="mod">
          <ac:chgData name="Pavel Ferling" userId="518e839d-20b3-4d5a-8e9c-1cb3922d7eda" providerId="ADAL" clId="{9635A5AE-C81E-4414-B937-B030A3C014E8}" dt="2021-12-16T22:44:36.067" v="5621" actId="207"/>
          <ac:spMkLst>
            <pc:docMk/>
            <pc:sldMk cId="3838117453" sldId="268"/>
            <ac:spMk id="3" creationId="{8EF29082-FDE2-4C91-8DF3-616802FDDCA9}"/>
          </ac:spMkLst>
        </pc:spChg>
        <pc:spChg chg="add del mod">
          <ac:chgData name="Pavel Ferling" userId="518e839d-20b3-4d5a-8e9c-1cb3922d7eda" providerId="ADAL" clId="{9635A5AE-C81E-4414-B937-B030A3C014E8}" dt="2021-12-16T15:25:28.679" v="274" actId="478"/>
          <ac:spMkLst>
            <pc:docMk/>
            <pc:sldMk cId="3838117453" sldId="268"/>
            <ac:spMk id="6" creationId="{6917BDE6-A6F3-487A-BAC4-43FDFBF4322F}"/>
          </ac:spMkLst>
        </pc:spChg>
        <pc:spChg chg="mod">
          <ac:chgData name="Pavel Ferling" userId="518e839d-20b3-4d5a-8e9c-1cb3922d7eda" providerId="ADAL" clId="{9635A5AE-C81E-4414-B937-B030A3C014E8}" dt="2021-12-16T16:24:03.179" v="2079" actId="20577"/>
          <ac:spMkLst>
            <pc:docMk/>
            <pc:sldMk cId="3838117453" sldId="268"/>
            <ac:spMk id="7" creationId="{92D0A23E-E0E4-46B6-8403-9E2C74B5DC8A}"/>
          </ac:spMkLst>
        </pc:spChg>
        <pc:spChg chg="add del mod">
          <ac:chgData name="Pavel Ferling" userId="518e839d-20b3-4d5a-8e9c-1cb3922d7eda" providerId="ADAL" clId="{9635A5AE-C81E-4414-B937-B030A3C014E8}" dt="2021-12-16T15:28:17.647" v="334" actId="478"/>
          <ac:spMkLst>
            <pc:docMk/>
            <pc:sldMk cId="3838117453" sldId="268"/>
            <ac:spMk id="9" creationId="{301C32CA-1353-44AF-AEDF-379466AB172E}"/>
          </ac:spMkLst>
        </pc:spChg>
        <pc:picChg chg="add del mod ord modCrop">
          <ac:chgData name="Pavel Ferling" userId="518e839d-20b3-4d5a-8e9c-1cb3922d7eda" providerId="ADAL" clId="{9635A5AE-C81E-4414-B937-B030A3C014E8}" dt="2021-12-16T15:33:49.909" v="345" actId="478"/>
          <ac:picMkLst>
            <pc:docMk/>
            <pc:sldMk cId="3838117453" sldId="268"/>
            <ac:picMk id="5" creationId="{7CC9F027-229D-4663-95DC-3839EB13664F}"/>
          </ac:picMkLst>
        </pc:picChg>
        <pc:picChg chg="del">
          <ac:chgData name="Pavel Ferling" userId="518e839d-20b3-4d5a-8e9c-1cb3922d7eda" providerId="ADAL" clId="{9635A5AE-C81E-4414-B937-B030A3C014E8}" dt="2021-12-16T15:28:12.275" v="333" actId="478"/>
          <ac:picMkLst>
            <pc:docMk/>
            <pc:sldMk cId="3838117453" sldId="268"/>
            <ac:picMk id="13" creationId="{13AF0905-4F5B-4C32-8B35-11DAE6FB6CD8}"/>
          </ac:picMkLst>
        </pc:picChg>
        <pc:picChg chg="add mod">
          <ac:chgData name="Pavel Ferling" userId="518e839d-20b3-4d5a-8e9c-1cb3922d7eda" providerId="ADAL" clId="{9635A5AE-C81E-4414-B937-B030A3C014E8}" dt="2021-12-16T15:35:19.537" v="357" actId="196"/>
          <ac:picMkLst>
            <pc:docMk/>
            <pc:sldMk cId="3838117453" sldId="268"/>
            <ac:picMk id="1026" creationId="{C869D25E-A7E1-47CD-B27C-4447698FB8ED}"/>
          </ac:picMkLst>
        </pc:picChg>
      </pc:sldChg>
      <pc:sldChg chg="addSp delSp modSp mod">
        <pc:chgData name="Pavel Ferling" userId="518e839d-20b3-4d5a-8e9c-1cb3922d7eda" providerId="ADAL" clId="{9635A5AE-C81E-4414-B937-B030A3C014E8}" dt="2021-12-16T22:44:59.883" v="5623" actId="207"/>
        <pc:sldMkLst>
          <pc:docMk/>
          <pc:sldMk cId="3311335" sldId="270"/>
        </pc:sldMkLst>
        <pc:spChg chg="mod">
          <ac:chgData name="Pavel Ferling" userId="518e839d-20b3-4d5a-8e9c-1cb3922d7eda" providerId="ADAL" clId="{9635A5AE-C81E-4414-B937-B030A3C014E8}" dt="2021-12-16T22:44:59.883" v="5623" actId="207"/>
          <ac:spMkLst>
            <pc:docMk/>
            <pc:sldMk cId="3311335" sldId="270"/>
            <ac:spMk id="3" creationId="{9860258D-C02C-4DB1-BA83-84272E54CFC4}"/>
          </ac:spMkLst>
        </pc:spChg>
        <pc:spChg chg="add del mod">
          <ac:chgData name="Pavel Ferling" userId="518e839d-20b3-4d5a-8e9c-1cb3922d7eda" providerId="ADAL" clId="{9635A5AE-C81E-4414-B937-B030A3C014E8}" dt="2021-12-16T15:37:07.347" v="396"/>
          <ac:spMkLst>
            <pc:docMk/>
            <pc:sldMk cId="3311335" sldId="270"/>
            <ac:spMk id="5" creationId="{62A86C96-261E-4AEF-B13D-B7FE753EB14E}"/>
          </ac:spMkLst>
        </pc:spChg>
        <pc:spChg chg="mod">
          <ac:chgData name="Pavel Ferling" userId="518e839d-20b3-4d5a-8e9c-1cb3922d7eda" providerId="ADAL" clId="{9635A5AE-C81E-4414-B937-B030A3C014E8}" dt="2021-12-16T16:23:58.424" v="2078" actId="20577"/>
          <ac:spMkLst>
            <pc:docMk/>
            <pc:sldMk cId="3311335" sldId="270"/>
            <ac:spMk id="7" creationId="{2A0A7985-A254-4559-989B-320254BEDA72}"/>
          </ac:spMkLst>
        </pc:spChg>
        <pc:picChg chg="add mod">
          <ac:chgData name="Pavel Ferling" userId="518e839d-20b3-4d5a-8e9c-1cb3922d7eda" providerId="ADAL" clId="{9635A5AE-C81E-4414-B937-B030A3C014E8}" dt="2021-12-16T15:48:31.369" v="709" actId="1076"/>
          <ac:picMkLst>
            <pc:docMk/>
            <pc:sldMk cId="3311335" sldId="270"/>
            <ac:picMk id="8" creationId="{6B273918-23B4-4C87-A95C-78B2A8833A96}"/>
          </ac:picMkLst>
        </pc:picChg>
        <pc:picChg chg="del">
          <ac:chgData name="Pavel Ferling" userId="518e839d-20b3-4d5a-8e9c-1cb3922d7eda" providerId="ADAL" clId="{9635A5AE-C81E-4414-B937-B030A3C014E8}" dt="2021-12-16T15:37:03.883" v="395" actId="478"/>
          <ac:picMkLst>
            <pc:docMk/>
            <pc:sldMk cId="3311335" sldId="270"/>
            <ac:picMk id="9" creationId="{D1584522-181A-4631-AFA0-A49F9F03DD59}"/>
          </ac:picMkLst>
        </pc:picChg>
        <pc:picChg chg="add del">
          <ac:chgData name="Pavel Ferling" userId="518e839d-20b3-4d5a-8e9c-1cb3922d7eda" providerId="ADAL" clId="{9635A5AE-C81E-4414-B937-B030A3C014E8}" dt="2021-12-16T15:45:30.914" v="657" actId="22"/>
          <ac:picMkLst>
            <pc:docMk/>
            <pc:sldMk cId="3311335" sldId="270"/>
            <ac:picMk id="10" creationId="{33183AA3-701A-485C-B76E-3AE6C2F58594}"/>
          </ac:picMkLst>
        </pc:picChg>
      </pc:sldChg>
      <pc:sldChg chg="del">
        <pc:chgData name="Pavel Ferling" userId="518e839d-20b3-4d5a-8e9c-1cb3922d7eda" providerId="ADAL" clId="{9635A5AE-C81E-4414-B937-B030A3C014E8}" dt="2021-12-16T22:46:01.931" v="5625" actId="2696"/>
        <pc:sldMkLst>
          <pc:docMk/>
          <pc:sldMk cId="1898733426" sldId="273"/>
        </pc:sldMkLst>
      </pc:sldChg>
      <pc:sldChg chg="addSp modSp mod ord">
        <pc:chgData name="Pavel Ferling" userId="518e839d-20b3-4d5a-8e9c-1cb3922d7eda" providerId="ADAL" clId="{9635A5AE-C81E-4414-B937-B030A3C014E8}" dt="2021-12-16T22:46:44.138" v="5643" actId="27636"/>
        <pc:sldMkLst>
          <pc:docMk/>
          <pc:sldMk cId="1525092265" sldId="274"/>
        </pc:sldMkLst>
        <pc:spChg chg="mod">
          <ac:chgData name="Pavel Ferling" userId="518e839d-20b3-4d5a-8e9c-1cb3922d7eda" providerId="ADAL" clId="{9635A5AE-C81E-4414-B937-B030A3C014E8}" dt="2021-12-16T22:01:37.068" v="3541" actId="313"/>
          <ac:spMkLst>
            <pc:docMk/>
            <pc:sldMk cId="1525092265" sldId="274"/>
            <ac:spMk id="2" creationId="{50DE8B83-A60E-4A4E-8431-A25DAEC9D338}"/>
          </ac:spMkLst>
        </pc:spChg>
        <pc:spChg chg="mod">
          <ac:chgData name="Pavel Ferling" userId="518e839d-20b3-4d5a-8e9c-1cb3922d7eda" providerId="ADAL" clId="{9635A5AE-C81E-4414-B937-B030A3C014E8}" dt="2021-12-16T22:46:21.261" v="5630" actId="20577"/>
          <ac:spMkLst>
            <pc:docMk/>
            <pc:sldMk cId="1525092265" sldId="274"/>
            <ac:spMk id="3" creationId="{E0F1F3DE-DBF0-46E4-B64B-4880817E51F6}"/>
          </ac:spMkLst>
        </pc:spChg>
        <pc:spChg chg="add mod">
          <ac:chgData name="Pavel Ferling" userId="518e839d-20b3-4d5a-8e9c-1cb3922d7eda" providerId="ADAL" clId="{9635A5AE-C81E-4414-B937-B030A3C014E8}" dt="2021-12-16T22:46:26.433" v="5635" actId="20577"/>
          <ac:spMkLst>
            <pc:docMk/>
            <pc:sldMk cId="1525092265" sldId="274"/>
            <ac:spMk id="4" creationId="{F71E96A5-5FDD-46E9-A642-320CAEE2089A}"/>
          </ac:spMkLst>
        </pc:spChg>
        <pc:spChg chg="add mod">
          <ac:chgData name="Pavel Ferling" userId="518e839d-20b3-4d5a-8e9c-1cb3922d7eda" providerId="ADAL" clId="{9635A5AE-C81E-4414-B937-B030A3C014E8}" dt="2021-12-16T22:46:44.138" v="5643" actId="27636"/>
          <ac:spMkLst>
            <pc:docMk/>
            <pc:sldMk cId="1525092265" sldId="274"/>
            <ac:spMk id="5" creationId="{80EA1755-20EA-4ED1-A553-F27CDDCF147F}"/>
          </ac:spMkLst>
        </pc:spChg>
      </pc:sldChg>
      <pc:sldChg chg="addSp delSp modSp mod">
        <pc:chgData name="Pavel Ferling" userId="518e839d-20b3-4d5a-8e9c-1cb3922d7eda" providerId="ADAL" clId="{9635A5AE-C81E-4414-B937-B030A3C014E8}" dt="2021-12-16T22:44:48.080" v="5622" actId="207"/>
        <pc:sldMkLst>
          <pc:docMk/>
          <pc:sldMk cId="3471125540" sldId="275"/>
        </pc:sldMkLst>
        <pc:spChg chg="mod">
          <ac:chgData name="Pavel Ferling" userId="518e839d-20b3-4d5a-8e9c-1cb3922d7eda" providerId="ADAL" clId="{9635A5AE-C81E-4414-B937-B030A3C014E8}" dt="2021-12-16T15:52:24.941" v="732" actId="20577"/>
          <ac:spMkLst>
            <pc:docMk/>
            <pc:sldMk cId="3471125540" sldId="275"/>
            <ac:spMk id="2" creationId="{8F901F41-4C6D-43EF-B20B-FC779A5BB146}"/>
          </ac:spMkLst>
        </pc:spChg>
        <pc:spChg chg="mod">
          <ac:chgData name="Pavel Ferling" userId="518e839d-20b3-4d5a-8e9c-1cb3922d7eda" providerId="ADAL" clId="{9635A5AE-C81E-4414-B937-B030A3C014E8}" dt="2021-12-16T22:44:48.080" v="5622" actId="207"/>
          <ac:spMkLst>
            <pc:docMk/>
            <pc:sldMk cId="3471125540" sldId="275"/>
            <ac:spMk id="3" creationId="{0320C5A9-CDAD-4043-9E38-75242761EDF2}"/>
          </ac:spMkLst>
        </pc:spChg>
        <pc:spChg chg="add del mod">
          <ac:chgData name="Pavel Ferling" userId="518e839d-20b3-4d5a-8e9c-1cb3922d7eda" providerId="ADAL" clId="{9635A5AE-C81E-4414-B937-B030A3C014E8}" dt="2021-12-16T15:47:09.372" v="672"/>
          <ac:spMkLst>
            <pc:docMk/>
            <pc:sldMk cId="3471125540" sldId="275"/>
            <ac:spMk id="5" creationId="{CBB1E132-7CF7-406E-A4EE-98C8C8FD1798}"/>
          </ac:spMkLst>
        </pc:spChg>
        <pc:spChg chg="del mod">
          <ac:chgData name="Pavel Ferling" userId="518e839d-20b3-4d5a-8e9c-1cb3922d7eda" providerId="ADAL" clId="{9635A5AE-C81E-4414-B937-B030A3C014E8}" dt="2021-12-16T15:49:10.328" v="713" actId="478"/>
          <ac:spMkLst>
            <pc:docMk/>
            <pc:sldMk cId="3471125540" sldId="275"/>
            <ac:spMk id="17" creationId="{F64A2190-C881-4BF3-B5B9-86B7F294E502}"/>
          </ac:spMkLst>
        </pc:spChg>
        <pc:spChg chg="add mod">
          <ac:chgData name="Pavel Ferling" userId="518e839d-20b3-4d5a-8e9c-1cb3922d7eda" providerId="ADAL" clId="{9635A5AE-C81E-4414-B937-B030A3C014E8}" dt="2021-12-16T16:23:55.273" v="2077" actId="20577"/>
          <ac:spMkLst>
            <pc:docMk/>
            <pc:sldMk cId="3471125540" sldId="275"/>
            <ac:spMk id="23" creationId="{E11CBB48-B1C9-4207-93B3-52FD71EF1607}"/>
          </ac:spMkLst>
        </pc:spChg>
        <pc:picChg chg="del">
          <ac:chgData name="Pavel Ferling" userId="518e839d-20b3-4d5a-8e9c-1cb3922d7eda" providerId="ADAL" clId="{9635A5AE-C81E-4414-B937-B030A3C014E8}" dt="2021-12-16T15:47:03.233" v="669" actId="478"/>
          <ac:picMkLst>
            <pc:docMk/>
            <pc:sldMk cId="3471125540" sldId="275"/>
            <ac:picMk id="6" creationId="{A8E58E04-7B8E-4793-A23D-763B09BF7A43}"/>
          </ac:picMkLst>
        </pc:picChg>
        <pc:picChg chg="add del mod">
          <ac:chgData name="Pavel Ferling" userId="518e839d-20b3-4d5a-8e9c-1cb3922d7eda" providerId="ADAL" clId="{9635A5AE-C81E-4414-B937-B030A3C014E8}" dt="2021-12-16T15:47:07.396" v="671" actId="478"/>
          <ac:picMkLst>
            <pc:docMk/>
            <pc:sldMk cId="3471125540" sldId="275"/>
            <ac:picMk id="19" creationId="{2C95E489-4FC5-41BC-A3EC-CCBA849D9007}"/>
          </ac:picMkLst>
        </pc:picChg>
        <pc:picChg chg="add mod">
          <ac:chgData name="Pavel Ferling" userId="518e839d-20b3-4d5a-8e9c-1cb3922d7eda" providerId="ADAL" clId="{9635A5AE-C81E-4414-B937-B030A3C014E8}" dt="2021-12-16T15:48:54.887" v="711" actId="14100"/>
          <ac:picMkLst>
            <pc:docMk/>
            <pc:sldMk cId="3471125540" sldId="275"/>
            <ac:picMk id="21" creationId="{D45A3F20-B2CA-4E68-9CC1-9128625B8C76}"/>
          </ac:picMkLst>
        </pc:picChg>
      </pc:sldChg>
      <pc:sldChg chg="addSp delSp modSp mod">
        <pc:chgData name="Pavel Ferling" userId="518e839d-20b3-4d5a-8e9c-1cb3922d7eda" providerId="ADAL" clId="{9635A5AE-C81E-4414-B937-B030A3C014E8}" dt="2021-12-16T16:37:08.578" v="2207" actId="26606"/>
        <pc:sldMkLst>
          <pc:docMk/>
          <pc:sldMk cId="3339466614" sldId="276"/>
        </pc:sldMkLst>
        <pc:spChg chg="mod">
          <ac:chgData name="Pavel Ferling" userId="518e839d-20b3-4d5a-8e9c-1cb3922d7eda" providerId="ADAL" clId="{9635A5AE-C81E-4414-B937-B030A3C014E8}" dt="2021-12-16T16:02:14.881" v="1265" actId="20577"/>
          <ac:spMkLst>
            <pc:docMk/>
            <pc:sldMk cId="3339466614" sldId="276"/>
            <ac:spMk id="2" creationId="{5A082773-D930-40F3-9A3F-75152AAE9EF5}"/>
          </ac:spMkLst>
        </pc:spChg>
        <pc:spChg chg="add del mod">
          <ac:chgData name="Pavel Ferling" userId="518e839d-20b3-4d5a-8e9c-1cb3922d7eda" providerId="ADAL" clId="{9635A5AE-C81E-4414-B937-B030A3C014E8}" dt="2021-12-16T16:37:08.578" v="2207" actId="26606"/>
          <ac:spMkLst>
            <pc:docMk/>
            <pc:sldMk cId="3339466614" sldId="276"/>
            <ac:spMk id="3" creationId="{93826DFE-E90A-40F0-9211-B48EDDFFB60E}"/>
          </ac:spMkLst>
        </pc:spChg>
        <pc:spChg chg="add del mod">
          <ac:chgData name="Pavel Ferling" userId="518e839d-20b3-4d5a-8e9c-1cb3922d7eda" providerId="ADAL" clId="{9635A5AE-C81E-4414-B937-B030A3C014E8}" dt="2021-12-16T16:02:46.554" v="1267"/>
          <ac:spMkLst>
            <pc:docMk/>
            <pc:sldMk cId="3339466614" sldId="276"/>
            <ac:spMk id="5" creationId="{4F593F3B-D940-4F95-ADEE-DC19706286B9}"/>
          </ac:spMkLst>
        </pc:spChg>
        <pc:spChg chg="mod ord">
          <ac:chgData name="Pavel Ferling" userId="518e839d-20b3-4d5a-8e9c-1cb3922d7eda" providerId="ADAL" clId="{9635A5AE-C81E-4414-B937-B030A3C014E8}" dt="2021-12-16T16:08:45.896" v="1398" actId="167"/>
          <ac:spMkLst>
            <pc:docMk/>
            <pc:sldMk cId="3339466614" sldId="276"/>
            <ac:spMk id="7" creationId="{F68539DB-F111-42AD-B77A-9472ED5603F0}"/>
          </ac:spMkLst>
        </pc:spChg>
        <pc:spChg chg="add del mod ord">
          <ac:chgData name="Pavel Ferling" userId="518e839d-20b3-4d5a-8e9c-1cb3922d7eda" providerId="ADAL" clId="{9635A5AE-C81E-4414-B937-B030A3C014E8}" dt="2021-12-16T16:08:52.445" v="1399" actId="478"/>
          <ac:spMkLst>
            <pc:docMk/>
            <pc:sldMk cId="3339466614" sldId="276"/>
            <ac:spMk id="9" creationId="{AC54F608-E50A-453F-8498-D65FA11D6B8F}"/>
          </ac:spMkLst>
        </pc:spChg>
        <pc:spChg chg="add del mod">
          <ac:chgData name="Pavel Ferling" userId="518e839d-20b3-4d5a-8e9c-1cb3922d7eda" providerId="ADAL" clId="{9635A5AE-C81E-4414-B937-B030A3C014E8}" dt="2021-12-16T16:10:33.287" v="1412"/>
          <ac:spMkLst>
            <pc:docMk/>
            <pc:sldMk cId="3339466614" sldId="276"/>
            <ac:spMk id="10" creationId="{DF99EDB2-B1EE-4FF0-8FBF-0FB9CB0A229C}"/>
          </ac:spMkLst>
        </pc:spChg>
        <pc:spChg chg="add del mod">
          <ac:chgData name="Pavel Ferling" userId="518e839d-20b3-4d5a-8e9c-1cb3922d7eda" providerId="ADAL" clId="{9635A5AE-C81E-4414-B937-B030A3C014E8}" dt="2021-12-16T16:10:37.868" v="1414"/>
          <ac:spMkLst>
            <pc:docMk/>
            <pc:sldMk cId="3339466614" sldId="276"/>
            <ac:spMk id="11" creationId="{7237B058-7090-401A-AF15-0DD383C9C06F}"/>
          </ac:spMkLst>
        </pc:spChg>
        <pc:graphicFrameChg chg="add mod modGraphic">
          <ac:chgData name="Pavel Ferling" userId="518e839d-20b3-4d5a-8e9c-1cb3922d7eda" providerId="ADAL" clId="{9635A5AE-C81E-4414-B937-B030A3C014E8}" dt="2021-12-16T16:09:44.390" v="1403" actId="1076"/>
          <ac:graphicFrameMkLst>
            <pc:docMk/>
            <pc:sldMk cId="3339466614" sldId="276"/>
            <ac:graphicFrameMk id="8" creationId="{57B4C345-B3BB-4E4E-8EE0-DB21400B7854}"/>
          </ac:graphicFrameMkLst>
        </pc:graphicFrameChg>
        <pc:graphicFrameChg chg="add del mod modGraphic">
          <ac:chgData name="Pavel Ferling" userId="518e839d-20b3-4d5a-8e9c-1cb3922d7eda" providerId="ADAL" clId="{9635A5AE-C81E-4414-B937-B030A3C014E8}" dt="2021-12-16T16:37:08.578" v="2207" actId="26606"/>
          <ac:graphicFrameMkLst>
            <pc:docMk/>
            <pc:sldMk cId="3339466614" sldId="276"/>
            <ac:graphicFrameMk id="12" creationId="{A2C02945-D46D-4C6F-A48F-79F2F0992D14}"/>
          </ac:graphicFrameMkLst>
        </pc:graphicFrameChg>
        <pc:picChg chg="del">
          <ac:chgData name="Pavel Ferling" userId="518e839d-20b3-4d5a-8e9c-1cb3922d7eda" providerId="ADAL" clId="{9635A5AE-C81E-4414-B937-B030A3C014E8}" dt="2021-12-16T16:02:42.670" v="1266" actId="478"/>
          <ac:picMkLst>
            <pc:docMk/>
            <pc:sldMk cId="3339466614" sldId="276"/>
            <ac:picMk id="6" creationId="{B85EDCA6-13BD-4D23-815E-4473278556C7}"/>
          </ac:picMkLst>
        </pc:picChg>
      </pc:sldChg>
      <pc:sldChg chg="addSp modSp mod">
        <pc:chgData name="Pavel Ferling" userId="518e839d-20b3-4d5a-8e9c-1cb3922d7eda" providerId="ADAL" clId="{9635A5AE-C81E-4414-B937-B030A3C014E8}" dt="2021-12-16T16:29:28.464" v="2192" actId="113"/>
        <pc:sldMkLst>
          <pc:docMk/>
          <pc:sldMk cId="220932858" sldId="277"/>
        </pc:sldMkLst>
        <pc:spChg chg="mod">
          <ac:chgData name="Pavel Ferling" userId="518e839d-20b3-4d5a-8e9c-1cb3922d7eda" providerId="ADAL" clId="{9635A5AE-C81E-4414-B937-B030A3C014E8}" dt="2021-12-16T16:12:47.355" v="1499" actId="20577"/>
          <ac:spMkLst>
            <pc:docMk/>
            <pc:sldMk cId="220932858" sldId="277"/>
            <ac:spMk id="2" creationId="{D4BBED5F-2ADF-49F8-9289-A1FB76000A3F}"/>
          </ac:spMkLst>
        </pc:spChg>
        <pc:spChg chg="mod">
          <ac:chgData name="Pavel Ferling" userId="518e839d-20b3-4d5a-8e9c-1cb3922d7eda" providerId="ADAL" clId="{9635A5AE-C81E-4414-B937-B030A3C014E8}" dt="2021-12-16T16:29:24.172" v="2191" actId="113"/>
          <ac:spMkLst>
            <pc:docMk/>
            <pc:sldMk cId="220932858" sldId="277"/>
            <ac:spMk id="3" creationId="{72CD5062-9C45-4E7A-A1A5-FDCC40892517}"/>
          </ac:spMkLst>
        </pc:spChg>
        <pc:spChg chg="mod">
          <ac:chgData name="Pavel Ferling" userId="518e839d-20b3-4d5a-8e9c-1cb3922d7eda" providerId="ADAL" clId="{9635A5AE-C81E-4414-B937-B030A3C014E8}" dt="2021-12-16T16:29:28.464" v="2192" actId="113"/>
          <ac:spMkLst>
            <pc:docMk/>
            <pc:sldMk cId="220932858" sldId="277"/>
            <ac:spMk id="4" creationId="{8C5AACA8-ADF2-485C-81CF-D99A8E88FC78}"/>
          </ac:spMkLst>
        </pc:spChg>
        <pc:spChg chg="add mod">
          <ac:chgData name="Pavel Ferling" userId="518e839d-20b3-4d5a-8e9c-1cb3922d7eda" providerId="ADAL" clId="{9635A5AE-C81E-4414-B937-B030A3C014E8}" dt="2021-12-16T16:26:06.581" v="2148" actId="1076"/>
          <ac:spMkLst>
            <pc:docMk/>
            <pc:sldMk cId="220932858" sldId="277"/>
            <ac:spMk id="7" creationId="{25006FD9-893C-4566-B1B6-FA1A414651C1}"/>
          </ac:spMkLst>
        </pc:spChg>
        <pc:spChg chg="add mod">
          <ac:chgData name="Pavel Ferling" userId="518e839d-20b3-4d5a-8e9c-1cb3922d7eda" providerId="ADAL" clId="{9635A5AE-C81E-4414-B937-B030A3C014E8}" dt="2021-12-16T16:26:12.574" v="2149" actId="1076"/>
          <ac:spMkLst>
            <pc:docMk/>
            <pc:sldMk cId="220932858" sldId="277"/>
            <ac:spMk id="8" creationId="{4D38E191-322C-41FC-A4E7-5FEFF54E6B10}"/>
          </ac:spMkLst>
        </pc:spChg>
        <pc:picChg chg="add mod">
          <ac:chgData name="Pavel Ferling" userId="518e839d-20b3-4d5a-8e9c-1cb3922d7eda" providerId="ADAL" clId="{9635A5AE-C81E-4414-B937-B030A3C014E8}" dt="2021-12-16T16:26:15.490" v="2150" actId="1076"/>
          <ac:picMkLst>
            <pc:docMk/>
            <pc:sldMk cId="220932858" sldId="277"/>
            <ac:picMk id="5" creationId="{91FC109C-C4F7-4306-98DF-23D0E7A7EED8}"/>
          </ac:picMkLst>
        </pc:picChg>
        <pc:picChg chg="add mod">
          <ac:chgData name="Pavel Ferling" userId="518e839d-20b3-4d5a-8e9c-1cb3922d7eda" providerId="ADAL" clId="{9635A5AE-C81E-4414-B937-B030A3C014E8}" dt="2021-12-16T16:26:16.911" v="2151" actId="1076"/>
          <ac:picMkLst>
            <pc:docMk/>
            <pc:sldMk cId="220932858" sldId="277"/>
            <ac:picMk id="6" creationId="{D0957743-1EB9-4B3E-9300-CDC27861D4E3}"/>
          </ac:picMkLst>
        </pc:picChg>
      </pc:sldChg>
      <pc:sldChg chg="addSp delSp modSp mod">
        <pc:chgData name="Pavel Ferling" userId="518e839d-20b3-4d5a-8e9c-1cb3922d7eda" providerId="ADAL" clId="{9635A5AE-C81E-4414-B937-B030A3C014E8}" dt="2021-12-16T22:47:58.353" v="5664" actId="20577"/>
        <pc:sldMkLst>
          <pc:docMk/>
          <pc:sldMk cId="4169022355" sldId="278"/>
        </pc:sldMkLst>
        <pc:spChg chg="mod">
          <ac:chgData name="Pavel Ferling" userId="518e839d-20b3-4d5a-8e9c-1cb3922d7eda" providerId="ADAL" clId="{9635A5AE-C81E-4414-B937-B030A3C014E8}" dt="2021-12-16T22:10:56.626" v="4126" actId="20577"/>
          <ac:spMkLst>
            <pc:docMk/>
            <pc:sldMk cId="4169022355" sldId="278"/>
            <ac:spMk id="2" creationId="{C56335FA-FD12-48C4-B0C1-10FF2CBB96B1}"/>
          </ac:spMkLst>
        </pc:spChg>
        <pc:spChg chg="mod">
          <ac:chgData name="Pavel Ferling" userId="518e839d-20b3-4d5a-8e9c-1cb3922d7eda" providerId="ADAL" clId="{9635A5AE-C81E-4414-B937-B030A3C014E8}" dt="2021-12-16T22:47:58.353" v="5664" actId="20577"/>
          <ac:spMkLst>
            <pc:docMk/>
            <pc:sldMk cId="4169022355" sldId="278"/>
            <ac:spMk id="3" creationId="{D84EA403-4474-4A9F-8C4D-51383FDF7BEB}"/>
          </ac:spMkLst>
        </pc:spChg>
        <pc:spChg chg="add del mod">
          <ac:chgData name="Pavel Ferling" userId="518e839d-20b3-4d5a-8e9c-1cb3922d7eda" providerId="ADAL" clId="{9635A5AE-C81E-4414-B937-B030A3C014E8}" dt="2021-12-16T22:11:54.881" v="4132" actId="478"/>
          <ac:spMkLst>
            <pc:docMk/>
            <pc:sldMk cId="4169022355" sldId="278"/>
            <ac:spMk id="5" creationId="{F76283C6-3E70-4B93-A4E3-0258FEC960BE}"/>
          </ac:spMkLst>
        </pc:spChg>
        <pc:spChg chg="mod">
          <ac:chgData name="Pavel Ferling" userId="518e839d-20b3-4d5a-8e9c-1cb3922d7eda" providerId="ADAL" clId="{9635A5AE-C81E-4414-B937-B030A3C014E8}" dt="2021-12-16T22:14:39.170" v="4265" actId="1076"/>
          <ac:spMkLst>
            <pc:docMk/>
            <pc:sldMk cId="4169022355" sldId="278"/>
            <ac:spMk id="16" creationId="{2D4E4A2A-8B43-44B9-90A3-DDC33B684B72}"/>
          </ac:spMkLst>
        </pc:spChg>
        <pc:spChg chg="add mod">
          <ac:chgData name="Pavel Ferling" userId="518e839d-20b3-4d5a-8e9c-1cb3922d7eda" providerId="ADAL" clId="{9635A5AE-C81E-4414-B937-B030A3C014E8}" dt="2021-12-16T22:28:20.485" v="4292" actId="1076"/>
          <ac:spMkLst>
            <pc:docMk/>
            <pc:sldMk cId="4169022355" sldId="278"/>
            <ac:spMk id="26" creationId="{30610103-6733-456D-BEF2-97FDD6D16F45}"/>
          </ac:spMkLst>
        </pc:spChg>
        <pc:picChg chg="del mod">
          <ac:chgData name="Pavel Ferling" userId="518e839d-20b3-4d5a-8e9c-1cb3922d7eda" providerId="ADAL" clId="{9635A5AE-C81E-4414-B937-B030A3C014E8}" dt="2021-12-16T22:11:39.953" v="4128" actId="478"/>
          <ac:picMkLst>
            <pc:docMk/>
            <pc:sldMk cId="4169022355" sldId="278"/>
            <ac:picMk id="6" creationId="{1D25A657-ABAA-405F-AA15-7219307A825D}"/>
          </ac:picMkLst>
        </pc:picChg>
        <pc:picChg chg="add mod modCrop">
          <ac:chgData name="Pavel Ferling" userId="518e839d-20b3-4d5a-8e9c-1cb3922d7eda" providerId="ADAL" clId="{9635A5AE-C81E-4414-B937-B030A3C014E8}" dt="2021-12-16T22:13:22.265" v="4193" actId="732"/>
          <ac:picMkLst>
            <pc:docMk/>
            <pc:sldMk cId="4169022355" sldId="278"/>
            <ac:picMk id="18" creationId="{E73CC962-3D01-4869-967B-51C503162464}"/>
          </ac:picMkLst>
        </pc:picChg>
        <pc:picChg chg="add mod">
          <ac:chgData name="Pavel Ferling" userId="518e839d-20b3-4d5a-8e9c-1cb3922d7eda" providerId="ADAL" clId="{9635A5AE-C81E-4414-B937-B030A3C014E8}" dt="2021-12-16T22:13:32.829" v="4195" actId="1076"/>
          <ac:picMkLst>
            <pc:docMk/>
            <pc:sldMk cId="4169022355" sldId="278"/>
            <ac:picMk id="20" creationId="{37F5B6F5-AC58-4C28-B2FE-0E6436BA6A25}"/>
          </ac:picMkLst>
        </pc:picChg>
        <pc:picChg chg="add mod">
          <ac:chgData name="Pavel Ferling" userId="518e839d-20b3-4d5a-8e9c-1cb3922d7eda" providerId="ADAL" clId="{9635A5AE-C81E-4414-B937-B030A3C014E8}" dt="2021-12-16T22:28:24.117" v="4293" actId="14100"/>
          <ac:picMkLst>
            <pc:docMk/>
            <pc:sldMk cId="4169022355" sldId="278"/>
            <ac:picMk id="25" creationId="{3E930ED0-E211-4EAB-B557-CD4C9DE5F111}"/>
          </ac:picMkLst>
        </pc:picChg>
      </pc:sldChg>
      <pc:sldChg chg="addSp delSp modSp add mod">
        <pc:chgData name="Pavel Ferling" userId="518e839d-20b3-4d5a-8e9c-1cb3922d7eda" providerId="ADAL" clId="{9635A5AE-C81E-4414-B937-B030A3C014E8}" dt="2021-12-16T22:45:27.064" v="5624" actId="207"/>
        <pc:sldMkLst>
          <pc:docMk/>
          <pc:sldMk cId="127066122" sldId="279"/>
        </pc:sldMkLst>
        <pc:spChg chg="mod">
          <ac:chgData name="Pavel Ferling" userId="518e839d-20b3-4d5a-8e9c-1cb3922d7eda" providerId="ADAL" clId="{9635A5AE-C81E-4414-B937-B030A3C014E8}" dt="2021-12-16T21:22:03.464" v="2222" actId="20577"/>
          <ac:spMkLst>
            <pc:docMk/>
            <pc:sldMk cId="127066122" sldId="279"/>
            <ac:spMk id="2" creationId="{D4BBED5F-2ADF-49F8-9289-A1FB76000A3F}"/>
          </ac:spMkLst>
        </pc:spChg>
        <pc:spChg chg="mod">
          <ac:chgData name="Pavel Ferling" userId="518e839d-20b3-4d5a-8e9c-1cb3922d7eda" providerId="ADAL" clId="{9635A5AE-C81E-4414-B937-B030A3C014E8}" dt="2021-12-16T21:33:08.445" v="2555" actId="14100"/>
          <ac:spMkLst>
            <pc:docMk/>
            <pc:sldMk cId="127066122" sldId="279"/>
            <ac:spMk id="3" creationId="{72CD5062-9C45-4E7A-A1A5-FDCC40892517}"/>
          </ac:spMkLst>
        </pc:spChg>
        <pc:spChg chg="mod">
          <ac:chgData name="Pavel Ferling" userId="518e839d-20b3-4d5a-8e9c-1cb3922d7eda" providerId="ADAL" clId="{9635A5AE-C81E-4414-B937-B030A3C014E8}" dt="2021-12-16T21:33:12.837" v="2556" actId="14100"/>
          <ac:spMkLst>
            <pc:docMk/>
            <pc:sldMk cId="127066122" sldId="279"/>
            <ac:spMk id="4" creationId="{8C5AACA8-ADF2-485C-81CF-D99A8E88FC78}"/>
          </ac:spMkLst>
        </pc:spChg>
        <pc:spChg chg="del">
          <ac:chgData name="Pavel Ferling" userId="518e839d-20b3-4d5a-8e9c-1cb3922d7eda" providerId="ADAL" clId="{9635A5AE-C81E-4414-B937-B030A3C014E8}" dt="2021-12-16T21:23:37.537" v="2226" actId="478"/>
          <ac:spMkLst>
            <pc:docMk/>
            <pc:sldMk cId="127066122" sldId="279"/>
            <ac:spMk id="7" creationId="{25006FD9-893C-4566-B1B6-FA1A414651C1}"/>
          </ac:spMkLst>
        </pc:spChg>
        <pc:spChg chg="del">
          <ac:chgData name="Pavel Ferling" userId="518e839d-20b3-4d5a-8e9c-1cb3922d7eda" providerId="ADAL" clId="{9635A5AE-C81E-4414-B937-B030A3C014E8}" dt="2021-12-16T21:23:31.208" v="2224" actId="478"/>
          <ac:spMkLst>
            <pc:docMk/>
            <pc:sldMk cId="127066122" sldId="279"/>
            <ac:spMk id="8" creationId="{4D38E191-322C-41FC-A4E7-5FEFF54E6B10}"/>
          </ac:spMkLst>
        </pc:spChg>
        <pc:spChg chg="add mod">
          <ac:chgData name="Pavel Ferling" userId="518e839d-20b3-4d5a-8e9c-1cb3922d7eda" providerId="ADAL" clId="{9635A5AE-C81E-4414-B937-B030A3C014E8}" dt="2021-12-16T22:45:27.064" v="5624" actId="207"/>
          <ac:spMkLst>
            <pc:docMk/>
            <pc:sldMk cId="127066122" sldId="279"/>
            <ac:spMk id="9" creationId="{DB3191D7-3177-4C22-A910-6BECD45EC8BC}"/>
          </ac:spMkLst>
        </pc:spChg>
        <pc:picChg chg="del">
          <ac:chgData name="Pavel Ferling" userId="518e839d-20b3-4d5a-8e9c-1cb3922d7eda" providerId="ADAL" clId="{9635A5AE-C81E-4414-B937-B030A3C014E8}" dt="2021-12-16T21:23:26.694" v="2223" actId="478"/>
          <ac:picMkLst>
            <pc:docMk/>
            <pc:sldMk cId="127066122" sldId="279"/>
            <ac:picMk id="5" creationId="{91FC109C-C4F7-4306-98DF-23D0E7A7EED8}"/>
          </ac:picMkLst>
        </pc:picChg>
        <pc:picChg chg="del">
          <ac:chgData name="Pavel Ferling" userId="518e839d-20b3-4d5a-8e9c-1cb3922d7eda" providerId="ADAL" clId="{9635A5AE-C81E-4414-B937-B030A3C014E8}" dt="2021-12-16T21:23:33.089" v="2225" actId="478"/>
          <ac:picMkLst>
            <pc:docMk/>
            <pc:sldMk cId="127066122" sldId="279"/>
            <ac:picMk id="6" creationId="{D0957743-1EB9-4B3E-9300-CDC27861D4E3}"/>
          </ac:picMkLst>
        </pc:picChg>
      </pc:sldChg>
      <pc:sldChg chg="del">
        <pc:chgData name="Pavel Ferling" userId="518e839d-20b3-4d5a-8e9c-1cb3922d7eda" providerId="ADAL" clId="{9635A5AE-C81E-4414-B937-B030A3C014E8}" dt="2021-12-16T16:28:50.712" v="2190" actId="2696"/>
        <pc:sldMkLst>
          <pc:docMk/>
          <pc:sldMk cId="506732132" sldId="279"/>
        </pc:sldMkLst>
      </pc:sldChg>
      <pc:sldChg chg="new del">
        <pc:chgData name="Pavel Ferling" userId="518e839d-20b3-4d5a-8e9c-1cb3922d7eda" providerId="ADAL" clId="{9635A5AE-C81E-4414-B937-B030A3C014E8}" dt="2021-12-16T21:21:49.778" v="2209" actId="47"/>
        <pc:sldMkLst>
          <pc:docMk/>
          <pc:sldMk cId="990063745" sldId="279"/>
        </pc:sldMkLst>
      </pc:sldChg>
      <pc:sldChg chg="addSp delSp modSp add mod ord">
        <pc:chgData name="Pavel Ferling" userId="518e839d-20b3-4d5a-8e9c-1cb3922d7eda" providerId="ADAL" clId="{9635A5AE-C81E-4414-B937-B030A3C014E8}" dt="2021-12-16T22:00:46.851" v="3517" actId="6549"/>
        <pc:sldMkLst>
          <pc:docMk/>
          <pc:sldMk cId="626877506" sldId="280"/>
        </pc:sldMkLst>
        <pc:spChg chg="mod">
          <ac:chgData name="Pavel Ferling" userId="518e839d-20b3-4d5a-8e9c-1cb3922d7eda" providerId="ADAL" clId="{9635A5AE-C81E-4414-B937-B030A3C014E8}" dt="2021-12-16T21:34:52.726" v="2572" actId="20577"/>
          <ac:spMkLst>
            <pc:docMk/>
            <pc:sldMk cId="626877506" sldId="280"/>
            <ac:spMk id="2" creationId="{D4BBED5F-2ADF-49F8-9289-A1FB76000A3F}"/>
          </ac:spMkLst>
        </pc:spChg>
        <pc:spChg chg="mod">
          <ac:chgData name="Pavel Ferling" userId="518e839d-20b3-4d5a-8e9c-1cb3922d7eda" providerId="ADAL" clId="{9635A5AE-C81E-4414-B937-B030A3C014E8}" dt="2021-12-16T21:45:20.353" v="3140" actId="20577"/>
          <ac:spMkLst>
            <pc:docMk/>
            <pc:sldMk cId="626877506" sldId="280"/>
            <ac:spMk id="3" creationId="{72CD5062-9C45-4E7A-A1A5-FDCC40892517}"/>
          </ac:spMkLst>
        </pc:spChg>
        <pc:spChg chg="mod">
          <ac:chgData name="Pavel Ferling" userId="518e839d-20b3-4d5a-8e9c-1cb3922d7eda" providerId="ADAL" clId="{9635A5AE-C81E-4414-B937-B030A3C014E8}" dt="2021-12-16T21:47:06.882" v="3287" actId="20577"/>
          <ac:spMkLst>
            <pc:docMk/>
            <pc:sldMk cId="626877506" sldId="280"/>
            <ac:spMk id="4" creationId="{8C5AACA8-ADF2-485C-81CF-D99A8E88FC78}"/>
          </ac:spMkLst>
        </pc:spChg>
        <pc:spChg chg="mod">
          <ac:chgData name="Pavel Ferling" userId="518e839d-20b3-4d5a-8e9c-1cb3922d7eda" providerId="ADAL" clId="{9635A5AE-C81E-4414-B937-B030A3C014E8}" dt="2021-12-16T22:00:41.593" v="3515" actId="6549"/>
          <ac:spMkLst>
            <pc:docMk/>
            <pc:sldMk cId="626877506" sldId="280"/>
            <ac:spMk id="7" creationId="{25006FD9-893C-4566-B1B6-FA1A414651C1}"/>
          </ac:spMkLst>
        </pc:spChg>
        <pc:spChg chg="mod">
          <ac:chgData name="Pavel Ferling" userId="518e839d-20b3-4d5a-8e9c-1cb3922d7eda" providerId="ADAL" clId="{9635A5AE-C81E-4414-B937-B030A3C014E8}" dt="2021-12-16T22:00:46.851" v="3517" actId="6549"/>
          <ac:spMkLst>
            <pc:docMk/>
            <pc:sldMk cId="626877506" sldId="280"/>
            <ac:spMk id="8" creationId="{4D38E191-322C-41FC-A4E7-5FEFF54E6B10}"/>
          </ac:spMkLst>
        </pc:spChg>
        <pc:picChg chg="del">
          <ac:chgData name="Pavel Ferling" userId="518e839d-20b3-4d5a-8e9c-1cb3922d7eda" providerId="ADAL" clId="{9635A5AE-C81E-4414-B937-B030A3C014E8}" dt="2021-12-16T21:53:05.540" v="3289" actId="478"/>
          <ac:picMkLst>
            <pc:docMk/>
            <pc:sldMk cId="626877506" sldId="280"/>
            <ac:picMk id="5" creationId="{91FC109C-C4F7-4306-98DF-23D0E7A7EED8}"/>
          </ac:picMkLst>
        </pc:picChg>
        <pc:picChg chg="del">
          <ac:chgData name="Pavel Ferling" userId="518e839d-20b3-4d5a-8e9c-1cb3922d7eda" providerId="ADAL" clId="{9635A5AE-C81E-4414-B937-B030A3C014E8}" dt="2021-12-16T21:58:51.709" v="3421" actId="478"/>
          <ac:picMkLst>
            <pc:docMk/>
            <pc:sldMk cId="626877506" sldId="280"/>
            <ac:picMk id="6" creationId="{D0957743-1EB9-4B3E-9300-CDC27861D4E3}"/>
          </ac:picMkLst>
        </pc:picChg>
        <pc:picChg chg="add mod">
          <ac:chgData name="Pavel Ferling" userId="518e839d-20b3-4d5a-8e9c-1cb3922d7eda" providerId="ADAL" clId="{9635A5AE-C81E-4414-B937-B030A3C014E8}" dt="2021-12-16T21:53:31.957" v="3292" actId="1076"/>
          <ac:picMkLst>
            <pc:docMk/>
            <pc:sldMk cId="626877506" sldId="280"/>
            <ac:picMk id="9" creationId="{25C18E3B-5AE7-42DF-848D-7A64E6978BAF}"/>
          </ac:picMkLst>
        </pc:picChg>
        <pc:picChg chg="add mod">
          <ac:chgData name="Pavel Ferling" userId="518e839d-20b3-4d5a-8e9c-1cb3922d7eda" providerId="ADAL" clId="{9635A5AE-C81E-4414-B937-B030A3C014E8}" dt="2021-12-16T21:59:14.719" v="3425" actId="1076"/>
          <ac:picMkLst>
            <pc:docMk/>
            <pc:sldMk cId="626877506" sldId="280"/>
            <ac:picMk id="3074" creationId="{2C392C2A-786C-4BB5-8E0D-4BCF3FFBEB05}"/>
          </ac:picMkLst>
        </pc:picChg>
      </pc:sldChg>
      <pc:sldChg chg="addSp delSp modSp add mod ord">
        <pc:chgData name="Pavel Ferling" userId="518e839d-20b3-4d5a-8e9c-1cb3922d7eda" providerId="ADAL" clId="{9635A5AE-C81E-4414-B937-B030A3C014E8}" dt="2021-12-16T22:44:22.293" v="5620" actId="207"/>
        <pc:sldMkLst>
          <pc:docMk/>
          <pc:sldMk cId="1041137532" sldId="281"/>
        </pc:sldMkLst>
        <pc:spChg chg="mod">
          <ac:chgData name="Pavel Ferling" userId="518e839d-20b3-4d5a-8e9c-1cb3922d7eda" providerId="ADAL" clId="{9635A5AE-C81E-4414-B937-B030A3C014E8}" dt="2021-12-16T22:38:05.618" v="5195" actId="20577"/>
          <ac:spMkLst>
            <pc:docMk/>
            <pc:sldMk cId="1041137532" sldId="281"/>
            <ac:spMk id="2" creationId="{D4BBED5F-2ADF-49F8-9289-A1FB76000A3F}"/>
          </ac:spMkLst>
        </pc:spChg>
        <pc:spChg chg="mod">
          <ac:chgData name="Pavel Ferling" userId="518e839d-20b3-4d5a-8e9c-1cb3922d7eda" providerId="ADAL" clId="{9635A5AE-C81E-4414-B937-B030A3C014E8}" dt="2021-12-16T22:44:18.351" v="5619" actId="207"/>
          <ac:spMkLst>
            <pc:docMk/>
            <pc:sldMk cId="1041137532" sldId="281"/>
            <ac:spMk id="3" creationId="{72CD5062-9C45-4E7A-A1A5-FDCC40892517}"/>
          </ac:spMkLst>
        </pc:spChg>
        <pc:spChg chg="mod">
          <ac:chgData name="Pavel Ferling" userId="518e839d-20b3-4d5a-8e9c-1cb3922d7eda" providerId="ADAL" clId="{9635A5AE-C81E-4414-B937-B030A3C014E8}" dt="2021-12-16T22:44:22.293" v="5620" actId="207"/>
          <ac:spMkLst>
            <pc:docMk/>
            <pc:sldMk cId="1041137532" sldId="281"/>
            <ac:spMk id="4" creationId="{8C5AACA8-ADF2-485C-81CF-D99A8E88FC78}"/>
          </ac:spMkLst>
        </pc:spChg>
        <pc:spChg chg="mod">
          <ac:chgData name="Pavel Ferling" userId="518e839d-20b3-4d5a-8e9c-1cb3922d7eda" providerId="ADAL" clId="{9635A5AE-C81E-4414-B937-B030A3C014E8}" dt="2021-12-16T22:44:09.340" v="5618" actId="20577"/>
          <ac:spMkLst>
            <pc:docMk/>
            <pc:sldMk cId="1041137532" sldId="281"/>
            <ac:spMk id="7" creationId="{25006FD9-893C-4566-B1B6-FA1A414651C1}"/>
          </ac:spMkLst>
        </pc:spChg>
        <pc:spChg chg="mod">
          <ac:chgData name="Pavel Ferling" userId="518e839d-20b3-4d5a-8e9c-1cb3922d7eda" providerId="ADAL" clId="{9635A5AE-C81E-4414-B937-B030A3C014E8}" dt="2021-12-16T22:43:45.415" v="5531" actId="20577"/>
          <ac:spMkLst>
            <pc:docMk/>
            <pc:sldMk cId="1041137532" sldId="281"/>
            <ac:spMk id="8" creationId="{4D38E191-322C-41FC-A4E7-5FEFF54E6B10}"/>
          </ac:spMkLst>
        </pc:spChg>
        <pc:graphicFrameChg chg="add del mod">
          <ac:chgData name="Pavel Ferling" userId="518e839d-20b3-4d5a-8e9c-1cb3922d7eda" providerId="ADAL" clId="{9635A5AE-C81E-4414-B937-B030A3C014E8}" dt="2021-12-16T22:41:48.694" v="5367"/>
          <ac:graphicFrameMkLst>
            <pc:docMk/>
            <pc:sldMk cId="1041137532" sldId="281"/>
            <ac:graphicFrameMk id="5" creationId="{F80931B3-D529-44C4-9AF5-FBCE4C624258}"/>
          </ac:graphicFrameMkLst>
        </pc:graphicFrameChg>
        <pc:graphicFrameChg chg="add del mod">
          <ac:chgData name="Pavel Ferling" userId="518e839d-20b3-4d5a-8e9c-1cb3922d7eda" providerId="ADAL" clId="{9635A5AE-C81E-4414-B937-B030A3C014E8}" dt="2021-12-16T22:41:54.364" v="5369" actId="478"/>
          <ac:graphicFrameMkLst>
            <pc:docMk/>
            <pc:sldMk cId="1041137532" sldId="281"/>
            <ac:graphicFrameMk id="6" creationId="{CDFC9D5B-08CE-47EF-AF4B-2CC2C4F51903}"/>
          </ac:graphicFrameMkLst>
        </pc:graphicFrameChg>
        <pc:picChg chg="del">
          <ac:chgData name="Pavel Ferling" userId="518e839d-20b3-4d5a-8e9c-1cb3922d7eda" providerId="ADAL" clId="{9635A5AE-C81E-4414-B937-B030A3C014E8}" dt="2021-12-16T22:39:44.892" v="5326" actId="478"/>
          <ac:picMkLst>
            <pc:docMk/>
            <pc:sldMk cId="1041137532" sldId="281"/>
            <ac:picMk id="9" creationId="{25C18E3B-5AE7-42DF-848D-7A64E6978BAF}"/>
          </ac:picMkLst>
        </pc:picChg>
        <pc:picChg chg="add mod">
          <ac:chgData name="Pavel Ferling" userId="518e839d-20b3-4d5a-8e9c-1cb3922d7eda" providerId="ADAL" clId="{9635A5AE-C81E-4414-B937-B030A3C014E8}" dt="2021-12-16T22:39:51.625" v="5327" actId="1076"/>
          <ac:picMkLst>
            <pc:docMk/>
            <pc:sldMk cId="1041137532" sldId="281"/>
            <ac:picMk id="10" creationId="{774F2D58-7AB4-44B7-8411-7B03B5DB1E88}"/>
          </ac:picMkLst>
        </pc:picChg>
        <pc:picChg chg="add mod">
          <ac:chgData name="Pavel Ferling" userId="518e839d-20b3-4d5a-8e9c-1cb3922d7eda" providerId="ADAL" clId="{9635A5AE-C81E-4414-B937-B030A3C014E8}" dt="2021-12-16T22:40:48.730" v="5341" actId="1076"/>
          <ac:picMkLst>
            <pc:docMk/>
            <pc:sldMk cId="1041137532" sldId="281"/>
            <ac:picMk id="11" creationId="{C0F74FA6-B87F-4FAD-960A-DF63F596BA53}"/>
          </ac:picMkLst>
        </pc:picChg>
        <pc:picChg chg="del">
          <ac:chgData name="Pavel Ferling" userId="518e839d-20b3-4d5a-8e9c-1cb3922d7eda" providerId="ADAL" clId="{9635A5AE-C81E-4414-B937-B030A3C014E8}" dt="2021-12-16T22:40:31.214" v="5338" actId="478"/>
          <ac:picMkLst>
            <pc:docMk/>
            <pc:sldMk cId="1041137532" sldId="281"/>
            <ac:picMk id="3074" creationId="{2C392C2A-786C-4BB5-8E0D-4BCF3FFBEB05}"/>
          </ac:picMkLst>
        </pc:picChg>
      </pc:sldChg>
    </pc:docChg>
  </pc:docChgLst>
  <pc:docChgLst>
    <pc:chgData name="Pavel Ferling" userId="518e839d-20b3-4d5a-8e9c-1cb3922d7eda" providerId="ADAL" clId="{F79A4404-9228-4CB7-A9B5-2D317C929384}"/>
    <pc:docChg chg="undo redo custSel addSld delSld modSld sldOrd">
      <pc:chgData name="Pavel Ferling" userId="518e839d-20b3-4d5a-8e9c-1cb3922d7eda" providerId="ADAL" clId="{F79A4404-9228-4CB7-A9B5-2D317C929384}" dt="2021-02-25T20:18:27.850" v="2300" actId="122"/>
      <pc:docMkLst>
        <pc:docMk/>
      </pc:docMkLst>
      <pc:sldChg chg="modSp mod">
        <pc:chgData name="Pavel Ferling" userId="518e839d-20b3-4d5a-8e9c-1cb3922d7eda" providerId="ADAL" clId="{F79A4404-9228-4CB7-A9B5-2D317C929384}" dt="2021-02-23T09:41:11.832" v="115" actId="20577"/>
        <pc:sldMkLst>
          <pc:docMk/>
          <pc:sldMk cId="38896575" sldId="256"/>
        </pc:sldMkLst>
        <pc:spChg chg="mod">
          <ac:chgData name="Pavel Ferling" userId="518e839d-20b3-4d5a-8e9c-1cb3922d7eda" providerId="ADAL" clId="{F79A4404-9228-4CB7-A9B5-2D317C929384}" dt="2021-02-23T09:41:00.130" v="105" actId="14100"/>
          <ac:spMkLst>
            <pc:docMk/>
            <pc:sldMk cId="38896575" sldId="256"/>
            <ac:spMk id="2" creationId="{5C4EEFDA-39B6-4E45-9C04-A6EE2550B2DE}"/>
          </ac:spMkLst>
        </pc:spChg>
        <pc:spChg chg="mod">
          <ac:chgData name="Pavel Ferling" userId="518e839d-20b3-4d5a-8e9c-1cb3922d7eda" providerId="ADAL" clId="{F79A4404-9228-4CB7-A9B5-2D317C929384}" dt="2021-02-23T09:41:11.832" v="115" actId="20577"/>
          <ac:spMkLst>
            <pc:docMk/>
            <pc:sldMk cId="38896575" sldId="256"/>
            <ac:spMk id="3" creationId="{6231D94B-2861-4F89-960B-4DF9486AA9F1}"/>
          </ac:spMkLst>
        </pc:spChg>
        <pc:spChg chg="mod">
          <ac:chgData name="Pavel Ferling" userId="518e839d-20b3-4d5a-8e9c-1cb3922d7eda" providerId="ADAL" clId="{F79A4404-9228-4CB7-A9B5-2D317C929384}" dt="2021-02-23T09:39:17.561" v="43" actId="20577"/>
          <ac:spMkLst>
            <pc:docMk/>
            <pc:sldMk cId="38896575" sldId="256"/>
            <ac:spMk id="4" creationId="{351FD500-0C3A-4282-B64F-CA0EC74BB841}"/>
          </ac:spMkLst>
        </pc:spChg>
      </pc:sldChg>
      <pc:sldChg chg="addSp delSp modSp del mod">
        <pc:chgData name="Pavel Ferling" userId="518e839d-20b3-4d5a-8e9c-1cb3922d7eda" providerId="ADAL" clId="{F79A4404-9228-4CB7-A9B5-2D317C929384}" dt="2021-02-23T10:09:24.993" v="157" actId="47"/>
        <pc:sldMkLst>
          <pc:docMk/>
          <pc:sldMk cId="2263740441" sldId="258"/>
        </pc:sldMkLst>
        <pc:spChg chg="mod">
          <ac:chgData name="Pavel Ferling" userId="518e839d-20b3-4d5a-8e9c-1cb3922d7eda" providerId="ADAL" clId="{F79A4404-9228-4CB7-A9B5-2D317C929384}" dt="2021-02-23T10:09:00.572" v="154" actId="20577"/>
          <ac:spMkLst>
            <pc:docMk/>
            <pc:sldMk cId="2263740441" sldId="258"/>
            <ac:spMk id="2" creationId="{1973C5A2-714D-4987-8B42-9FA973B1637A}"/>
          </ac:spMkLst>
        </pc:spChg>
        <pc:spChg chg="add mod">
          <ac:chgData name="Pavel Ferling" userId="518e839d-20b3-4d5a-8e9c-1cb3922d7eda" providerId="ADAL" clId="{F79A4404-9228-4CB7-A9B5-2D317C929384}" dt="2021-02-23T10:09:12.795" v="155" actId="478"/>
          <ac:spMkLst>
            <pc:docMk/>
            <pc:sldMk cId="2263740441" sldId="258"/>
            <ac:spMk id="4" creationId="{766CB0A8-DAE0-431C-AB86-4483B01205C4}"/>
          </ac:spMkLst>
        </pc:spChg>
        <pc:picChg chg="del">
          <ac:chgData name="Pavel Ferling" userId="518e839d-20b3-4d5a-8e9c-1cb3922d7eda" providerId="ADAL" clId="{F79A4404-9228-4CB7-A9B5-2D317C929384}" dt="2021-02-23T10:09:12.795" v="155" actId="478"/>
          <ac:picMkLst>
            <pc:docMk/>
            <pc:sldMk cId="2263740441" sldId="258"/>
            <ac:picMk id="5" creationId="{A59013B2-E58A-4984-9A74-9E78B2F2FB87}"/>
          </ac:picMkLst>
        </pc:picChg>
      </pc:sldChg>
      <pc:sldChg chg="del">
        <pc:chgData name="Pavel Ferling" userId="518e839d-20b3-4d5a-8e9c-1cb3922d7eda" providerId="ADAL" clId="{F79A4404-9228-4CB7-A9B5-2D317C929384}" dt="2021-02-25T07:10:54.907" v="731" actId="47"/>
        <pc:sldMkLst>
          <pc:docMk/>
          <pc:sldMk cId="3931216657" sldId="259"/>
        </pc:sldMkLst>
      </pc:sldChg>
      <pc:sldChg chg="ord">
        <pc:chgData name="Pavel Ferling" userId="518e839d-20b3-4d5a-8e9c-1cb3922d7eda" providerId="ADAL" clId="{F79A4404-9228-4CB7-A9B5-2D317C929384}" dt="2021-02-25T20:17:19.081" v="2296"/>
        <pc:sldMkLst>
          <pc:docMk/>
          <pc:sldMk cId="904919527" sldId="260"/>
        </pc:sldMkLst>
      </pc:sldChg>
      <pc:sldChg chg="del">
        <pc:chgData name="Pavel Ferling" userId="518e839d-20b3-4d5a-8e9c-1cb3922d7eda" providerId="ADAL" clId="{F79A4404-9228-4CB7-A9B5-2D317C929384}" dt="2021-02-25T07:10:58.546" v="732" actId="47"/>
        <pc:sldMkLst>
          <pc:docMk/>
          <pc:sldMk cId="3581009355" sldId="261"/>
        </pc:sldMkLst>
      </pc:sldChg>
      <pc:sldChg chg="del">
        <pc:chgData name="Pavel Ferling" userId="518e839d-20b3-4d5a-8e9c-1cb3922d7eda" providerId="ADAL" clId="{F79A4404-9228-4CB7-A9B5-2D317C929384}" dt="2021-02-25T07:11:00.375" v="733" actId="47"/>
        <pc:sldMkLst>
          <pc:docMk/>
          <pc:sldMk cId="1745827864" sldId="262"/>
        </pc:sldMkLst>
      </pc:sldChg>
      <pc:sldChg chg="del">
        <pc:chgData name="Pavel Ferling" userId="518e839d-20b3-4d5a-8e9c-1cb3922d7eda" providerId="ADAL" clId="{F79A4404-9228-4CB7-A9B5-2D317C929384}" dt="2021-02-25T07:11:02.588" v="734" actId="47"/>
        <pc:sldMkLst>
          <pc:docMk/>
          <pc:sldMk cId="1866480157" sldId="264"/>
        </pc:sldMkLst>
      </pc:sldChg>
      <pc:sldChg chg="modSp mod">
        <pc:chgData name="Pavel Ferling" userId="518e839d-20b3-4d5a-8e9c-1cb3922d7eda" providerId="ADAL" clId="{F79A4404-9228-4CB7-A9B5-2D317C929384}" dt="2021-02-25T14:06:56.702" v="2121" actId="20577"/>
        <pc:sldMkLst>
          <pc:docMk/>
          <pc:sldMk cId="418731337" sldId="267"/>
        </pc:sldMkLst>
        <pc:spChg chg="mod">
          <ac:chgData name="Pavel Ferling" userId="518e839d-20b3-4d5a-8e9c-1cb3922d7eda" providerId="ADAL" clId="{F79A4404-9228-4CB7-A9B5-2D317C929384}" dt="2021-02-25T14:06:56.702" v="2121" actId="20577"/>
          <ac:spMkLst>
            <pc:docMk/>
            <pc:sldMk cId="418731337" sldId="267"/>
            <ac:spMk id="3" creationId="{4CB9BEB1-24E6-44B7-8688-CD017FEDADE1}"/>
          </ac:spMkLst>
        </pc:spChg>
      </pc:sldChg>
      <pc:sldChg chg="addSp delSp modSp new mod">
        <pc:chgData name="Pavel Ferling" userId="518e839d-20b3-4d5a-8e9c-1cb3922d7eda" providerId="ADAL" clId="{F79A4404-9228-4CB7-A9B5-2D317C929384}" dt="2021-02-23T11:07:34.632" v="718" actId="20577"/>
        <pc:sldMkLst>
          <pc:docMk/>
          <pc:sldMk cId="3838117453" sldId="268"/>
        </pc:sldMkLst>
        <pc:spChg chg="mod">
          <ac:chgData name="Pavel Ferling" userId="518e839d-20b3-4d5a-8e9c-1cb3922d7eda" providerId="ADAL" clId="{F79A4404-9228-4CB7-A9B5-2D317C929384}" dt="2021-02-23T10:09:31.973" v="179" actId="20577"/>
          <ac:spMkLst>
            <pc:docMk/>
            <pc:sldMk cId="3838117453" sldId="268"/>
            <ac:spMk id="2" creationId="{86A1377F-19A9-4BC5-B8EB-CF013B67B275}"/>
          </ac:spMkLst>
        </pc:spChg>
        <pc:spChg chg="mod">
          <ac:chgData name="Pavel Ferling" userId="518e839d-20b3-4d5a-8e9c-1cb3922d7eda" providerId="ADAL" clId="{F79A4404-9228-4CB7-A9B5-2D317C929384}" dt="2021-02-23T11:07:34.632" v="718" actId="20577"/>
          <ac:spMkLst>
            <pc:docMk/>
            <pc:sldMk cId="3838117453" sldId="268"/>
            <ac:spMk id="3" creationId="{8EF29082-FDE2-4C91-8DF3-616802FDDCA9}"/>
          </ac:spMkLst>
        </pc:spChg>
        <pc:spChg chg="del">
          <ac:chgData name="Pavel Ferling" userId="518e839d-20b3-4d5a-8e9c-1cb3922d7eda" providerId="ADAL" clId="{F79A4404-9228-4CB7-A9B5-2D317C929384}" dt="2021-02-23T10:10:58.876" v="180" actId="931"/>
          <ac:spMkLst>
            <pc:docMk/>
            <pc:sldMk cId="3838117453" sldId="268"/>
            <ac:spMk id="4" creationId="{9AEE77E7-678D-428B-9F07-6C39F0173D05}"/>
          </ac:spMkLst>
        </pc:spChg>
        <pc:spChg chg="add mod">
          <ac:chgData name="Pavel Ferling" userId="518e839d-20b3-4d5a-8e9c-1cb3922d7eda" providerId="ADAL" clId="{F79A4404-9228-4CB7-A9B5-2D317C929384}" dt="2021-02-23T10:22:23.984" v="231" actId="1076"/>
          <ac:spMkLst>
            <pc:docMk/>
            <pc:sldMk cId="3838117453" sldId="268"/>
            <ac:spMk id="7" creationId="{92D0A23E-E0E4-46B6-8403-9E2C74B5DC8A}"/>
          </ac:spMkLst>
        </pc:spChg>
        <pc:spChg chg="add del mod">
          <ac:chgData name="Pavel Ferling" userId="518e839d-20b3-4d5a-8e9c-1cb3922d7eda" providerId="ADAL" clId="{F79A4404-9228-4CB7-A9B5-2D317C929384}" dt="2021-02-23T10:22:41.573" v="232" actId="931"/>
          <ac:spMkLst>
            <pc:docMk/>
            <pc:sldMk cId="3838117453" sldId="268"/>
            <ac:spMk id="9" creationId="{81ADE5D0-2F60-4936-8670-8680917016D5}"/>
          </ac:spMkLst>
        </pc:spChg>
        <pc:picChg chg="add del mod">
          <ac:chgData name="Pavel Ferling" userId="518e839d-20b3-4d5a-8e9c-1cb3922d7eda" providerId="ADAL" clId="{F79A4404-9228-4CB7-A9B5-2D317C929384}" dt="2021-02-23T10:13:27.094" v="183" actId="478"/>
          <ac:picMkLst>
            <pc:docMk/>
            <pc:sldMk cId="3838117453" sldId="268"/>
            <ac:picMk id="6" creationId="{C17D90BF-0A0C-4E2C-B4ED-586B3117C8C8}"/>
          </ac:picMkLst>
        </pc:picChg>
        <pc:picChg chg="add mod">
          <ac:chgData name="Pavel Ferling" userId="518e839d-20b3-4d5a-8e9c-1cb3922d7eda" providerId="ADAL" clId="{F79A4404-9228-4CB7-A9B5-2D317C929384}" dt="2021-02-23T10:22:44.281" v="234" actId="962"/>
          <ac:picMkLst>
            <pc:docMk/>
            <pc:sldMk cId="3838117453" sldId="268"/>
            <ac:picMk id="11" creationId="{7D78E607-4B94-4704-9A00-24AB61B7CE2B}"/>
          </ac:picMkLst>
        </pc:picChg>
      </pc:sldChg>
      <pc:sldChg chg="addSp delSp modSp new mod ord">
        <pc:chgData name="Pavel Ferling" userId="518e839d-20b3-4d5a-8e9c-1cb3922d7eda" providerId="ADAL" clId="{F79A4404-9228-4CB7-A9B5-2D317C929384}" dt="2021-02-25T08:02:46.454" v="1054" actId="20577"/>
        <pc:sldMkLst>
          <pc:docMk/>
          <pc:sldMk cId="4047271087" sldId="269"/>
        </pc:sldMkLst>
        <pc:spChg chg="mod">
          <ac:chgData name="Pavel Ferling" userId="518e839d-20b3-4d5a-8e9c-1cb3922d7eda" providerId="ADAL" clId="{F79A4404-9228-4CB7-A9B5-2D317C929384}" dt="2021-02-25T07:11:32.764" v="756" actId="20577"/>
          <ac:spMkLst>
            <pc:docMk/>
            <pc:sldMk cId="4047271087" sldId="269"/>
            <ac:spMk id="2" creationId="{8E4BACD3-CE05-4709-8EB6-4C7C03951059}"/>
          </ac:spMkLst>
        </pc:spChg>
        <pc:spChg chg="mod">
          <ac:chgData name="Pavel Ferling" userId="518e839d-20b3-4d5a-8e9c-1cb3922d7eda" providerId="ADAL" clId="{F79A4404-9228-4CB7-A9B5-2D317C929384}" dt="2021-02-25T07:39:22.412" v="1003" actId="20577"/>
          <ac:spMkLst>
            <pc:docMk/>
            <pc:sldMk cId="4047271087" sldId="269"/>
            <ac:spMk id="3" creationId="{C470A492-9EE3-482E-9A46-A71C55F90B4F}"/>
          </ac:spMkLst>
        </pc:spChg>
        <pc:spChg chg="del">
          <ac:chgData name="Pavel Ferling" userId="518e839d-20b3-4d5a-8e9c-1cb3922d7eda" providerId="ADAL" clId="{F79A4404-9228-4CB7-A9B5-2D317C929384}" dt="2021-02-25T07:27:48.262" v="925" actId="931"/>
          <ac:spMkLst>
            <pc:docMk/>
            <pc:sldMk cId="4047271087" sldId="269"/>
            <ac:spMk id="4" creationId="{80BE336D-6BEC-444B-AD1A-DBCD2119105E}"/>
          </ac:spMkLst>
        </pc:spChg>
        <pc:spChg chg="add mod">
          <ac:chgData name="Pavel Ferling" userId="518e839d-20b3-4d5a-8e9c-1cb3922d7eda" providerId="ADAL" clId="{F79A4404-9228-4CB7-A9B5-2D317C929384}" dt="2021-02-25T08:02:46.454" v="1054" actId="20577"/>
          <ac:spMkLst>
            <pc:docMk/>
            <pc:sldMk cId="4047271087" sldId="269"/>
            <ac:spMk id="7" creationId="{682C84FF-C089-4941-83E0-4D8548476F00}"/>
          </ac:spMkLst>
        </pc:spChg>
        <pc:picChg chg="add mod">
          <ac:chgData name="Pavel Ferling" userId="518e839d-20b3-4d5a-8e9c-1cb3922d7eda" providerId="ADAL" clId="{F79A4404-9228-4CB7-A9B5-2D317C929384}" dt="2021-02-25T07:28:07.326" v="929" actId="1076"/>
          <ac:picMkLst>
            <pc:docMk/>
            <pc:sldMk cId="4047271087" sldId="269"/>
            <ac:picMk id="6" creationId="{2B754731-A522-44A6-8EBB-0D86FABAC9A9}"/>
          </ac:picMkLst>
        </pc:picChg>
      </pc:sldChg>
      <pc:sldChg chg="addSp delSp modSp new mod">
        <pc:chgData name="Pavel Ferling" userId="518e839d-20b3-4d5a-8e9c-1cb3922d7eda" providerId="ADAL" clId="{F79A4404-9228-4CB7-A9B5-2D317C929384}" dt="2021-02-25T13:40:49.149" v="1591" actId="20577"/>
        <pc:sldMkLst>
          <pc:docMk/>
          <pc:sldMk cId="3311335" sldId="270"/>
        </pc:sldMkLst>
        <pc:spChg chg="mod">
          <ac:chgData name="Pavel Ferling" userId="518e839d-20b3-4d5a-8e9c-1cb3922d7eda" providerId="ADAL" clId="{F79A4404-9228-4CB7-A9B5-2D317C929384}" dt="2021-02-25T07:58:19.055" v="1027" actId="20577"/>
          <ac:spMkLst>
            <pc:docMk/>
            <pc:sldMk cId="3311335" sldId="270"/>
            <ac:spMk id="2" creationId="{30AA4F94-EECB-49EC-A350-DDD0AAF0F69D}"/>
          </ac:spMkLst>
        </pc:spChg>
        <pc:spChg chg="mod">
          <ac:chgData name="Pavel Ferling" userId="518e839d-20b3-4d5a-8e9c-1cb3922d7eda" providerId="ADAL" clId="{F79A4404-9228-4CB7-A9B5-2D317C929384}" dt="2021-02-25T13:40:49.149" v="1591" actId="20577"/>
          <ac:spMkLst>
            <pc:docMk/>
            <pc:sldMk cId="3311335" sldId="270"/>
            <ac:spMk id="3" creationId="{9860258D-C02C-4DB1-BA83-84272E54CFC4}"/>
          </ac:spMkLst>
        </pc:spChg>
        <pc:spChg chg="del">
          <ac:chgData name="Pavel Ferling" userId="518e839d-20b3-4d5a-8e9c-1cb3922d7eda" providerId="ADAL" clId="{F79A4404-9228-4CB7-A9B5-2D317C929384}" dt="2021-02-25T08:02:56.576" v="1055" actId="931"/>
          <ac:spMkLst>
            <pc:docMk/>
            <pc:sldMk cId="3311335" sldId="270"/>
            <ac:spMk id="4" creationId="{06775FE8-B7AD-4C6F-BD49-C929DD3C3F5A}"/>
          </ac:spMkLst>
        </pc:spChg>
        <pc:spChg chg="add mod">
          <ac:chgData name="Pavel Ferling" userId="518e839d-20b3-4d5a-8e9c-1cb3922d7eda" providerId="ADAL" clId="{F79A4404-9228-4CB7-A9B5-2D317C929384}" dt="2021-02-25T08:03:35.066" v="1095"/>
          <ac:spMkLst>
            <pc:docMk/>
            <pc:sldMk cId="3311335" sldId="270"/>
            <ac:spMk id="7" creationId="{2A0A7985-A254-4559-989B-320254BEDA72}"/>
          </ac:spMkLst>
        </pc:spChg>
        <pc:picChg chg="add mod">
          <ac:chgData name="Pavel Ferling" userId="518e839d-20b3-4d5a-8e9c-1cb3922d7eda" providerId="ADAL" clId="{F79A4404-9228-4CB7-A9B5-2D317C929384}" dt="2021-02-25T08:02:56.576" v="1055" actId="931"/>
          <ac:picMkLst>
            <pc:docMk/>
            <pc:sldMk cId="3311335" sldId="270"/>
            <ac:picMk id="6" creationId="{1FCAAC91-F6AC-402F-956D-F889D44E4D66}"/>
          </ac:picMkLst>
        </pc:picChg>
      </pc:sldChg>
      <pc:sldChg chg="addSp delSp modSp new mod">
        <pc:chgData name="Pavel Ferling" userId="518e839d-20b3-4d5a-8e9c-1cb3922d7eda" providerId="ADAL" clId="{F79A4404-9228-4CB7-A9B5-2D317C929384}" dt="2021-02-25T13:32:28.038" v="1522"/>
        <pc:sldMkLst>
          <pc:docMk/>
          <pc:sldMk cId="3052831102" sldId="271"/>
        </pc:sldMkLst>
        <pc:spChg chg="mod">
          <ac:chgData name="Pavel Ferling" userId="518e839d-20b3-4d5a-8e9c-1cb3922d7eda" providerId="ADAL" clId="{F79A4404-9228-4CB7-A9B5-2D317C929384}" dt="2021-02-25T12:34:41.047" v="1247" actId="20577"/>
          <ac:spMkLst>
            <pc:docMk/>
            <pc:sldMk cId="3052831102" sldId="271"/>
            <ac:spMk id="2" creationId="{B22D86EB-1EA0-459D-B96C-795E31257204}"/>
          </ac:spMkLst>
        </pc:spChg>
        <pc:spChg chg="mod">
          <ac:chgData name="Pavel Ferling" userId="518e839d-20b3-4d5a-8e9c-1cb3922d7eda" providerId="ADAL" clId="{F79A4404-9228-4CB7-A9B5-2D317C929384}" dt="2021-02-25T13:15:07.262" v="1511" actId="5793"/>
          <ac:spMkLst>
            <pc:docMk/>
            <pc:sldMk cId="3052831102" sldId="271"/>
            <ac:spMk id="3" creationId="{34F0B07F-E71B-4F6F-BB1E-63276BFA5A1D}"/>
          </ac:spMkLst>
        </pc:spChg>
        <pc:spChg chg="del">
          <ac:chgData name="Pavel Ferling" userId="518e839d-20b3-4d5a-8e9c-1cb3922d7eda" providerId="ADAL" clId="{F79A4404-9228-4CB7-A9B5-2D317C929384}" dt="2021-02-25T12:38:03.005" v="1248" actId="931"/>
          <ac:spMkLst>
            <pc:docMk/>
            <pc:sldMk cId="3052831102" sldId="271"/>
            <ac:spMk id="4" creationId="{F596F8A5-D919-4049-B9C3-32F248E92A10}"/>
          </ac:spMkLst>
        </pc:spChg>
        <pc:spChg chg="add mod">
          <ac:chgData name="Pavel Ferling" userId="518e839d-20b3-4d5a-8e9c-1cb3922d7eda" providerId="ADAL" clId="{F79A4404-9228-4CB7-A9B5-2D317C929384}" dt="2021-02-25T12:39:53.739" v="1302"/>
          <ac:spMkLst>
            <pc:docMk/>
            <pc:sldMk cId="3052831102" sldId="271"/>
            <ac:spMk id="7" creationId="{BEF29E9F-BB32-43BC-9BDF-E94298DD3DF2}"/>
          </ac:spMkLst>
        </pc:spChg>
        <pc:spChg chg="add del mod">
          <ac:chgData name="Pavel Ferling" userId="518e839d-20b3-4d5a-8e9c-1cb3922d7eda" providerId="ADAL" clId="{F79A4404-9228-4CB7-A9B5-2D317C929384}" dt="2021-02-25T13:32:28.038" v="1522"/>
          <ac:spMkLst>
            <pc:docMk/>
            <pc:sldMk cId="3052831102" sldId="271"/>
            <ac:spMk id="8" creationId="{AF9E75FE-B7E2-4F20-BC72-69ABAF612869}"/>
          </ac:spMkLst>
        </pc:spChg>
        <pc:picChg chg="add mod">
          <ac:chgData name="Pavel Ferling" userId="518e839d-20b3-4d5a-8e9c-1cb3922d7eda" providerId="ADAL" clId="{F79A4404-9228-4CB7-A9B5-2D317C929384}" dt="2021-02-25T12:38:10.233" v="1249" actId="27614"/>
          <ac:picMkLst>
            <pc:docMk/>
            <pc:sldMk cId="3052831102" sldId="271"/>
            <ac:picMk id="6" creationId="{A5DBA14E-8A81-4DC5-A442-52FB3FFC1396}"/>
          </ac:picMkLst>
        </pc:picChg>
      </pc:sldChg>
      <pc:sldChg chg="addSp delSp modSp new mod">
        <pc:chgData name="Pavel Ferling" userId="518e839d-20b3-4d5a-8e9c-1cb3922d7eda" providerId="ADAL" clId="{F79A4404-9228-4CB7-A9B5-2D317C929384}" dt="2021-02-25T13:54:09.246" v="1810" actId="20577"/>
        <pc:sldMkLst>
          <pc:docMk/>
          <pc:sldMk cId="1528477053" sldId="272"/>
        </pc:sldMkLst>
        <pc:spChg chg="mod">
          <ac:chgData name="Pavel Ferling" userId="518e839d-20b3-4d5a-8e9c-1cb3922d7eda" providerId="ADAL" clId="{F79A4404-9228-4CB7-A9B5-2D317C929384}" dt="2021-02-25T13:17:15.452" v="1518" actId="20577"/>
          <ac:spMkLst>
            <pc:docMk/>
            <pc:sldMk cId="1528477053" sldId="272"/>
            <ac:spMk id="2" creationId="{CA1C7F6A-E249-4AEF-935D-46780C616629}"/>
          </ac:spMkLst>
        </pc:spChg>
        <pc:spChg chg="mod">
          <ac:chgData name="Pavel Ferling" userId="518e839d-20b3-4d5a-8e9c-1cb3922d7eda" providerId="ADAL" clId="{F79A4404-9228-4CB7-A9B5-2D317C929384}" dt="2021-02-25T13:54:09.246" v="1810" actId="20577"/>
          <ac:spMkLst>
            <pc:docMk/>
            <pc:sldMk cId="1528477053" sldId="272"/>
            <ac:spMk id="3" creationId="{911B0A76-C367-4EF8-818F-B58E4A970B5B}"/>
          </ac:spMkLst>
        </pc:spChg>
        <pc:spChg chg="del">
          <ac:chgData name="Pavel Ferling" userId="518e839d-20b3-4d5a-8e9c-1cb3922d7eda" providerId="ADAL" clId="{F79A4404-9228-4CB7-A9B5-2D317C929384}" dt="2021-02-25T13:32:20.553" v="1519" actId="931"/>
          <ac:spMkLst>
            <pc:docMk/>
            <pc:sldMk cId="1528477053" sldId="272"/>
            <ac:spMk id="4" creationId="{9DC647AF-8759-4D6A-A846-F29B0A1981F2}"/>
          </ac:spMkLst>
        </pc:spChg>
        <pc:spChg chg="add mod">
          <ac:chgData name="Pavel Ferling" userId="518e839d-20b3-4d5a-8e9c-1cb3922d7eda" providerId="ADAL" clId="{F79A4404-9228-4CB7-A9B5-2D317C929384}" dt="2021-02-25T13:35:13.666" v="1578" actId="20577"/>
          <ac:spMkLst>
            <pc:docMk/>
            <pc:sldMk cId="1528477053" sldId="272"/>
            <ac:spMk id="7" creationId="{88388741-5D0C-4F36-8D4B-EFA00A281E47}"/>
          </ac:spMkLst>
        </pc:spChg>
        <pc:picChg chg="add mod">
          <ac:chgData name="Pavel Ferling" userId="518e839d-20b3-4d5a-8e9c-1cb3922d7eda" providerId="ADAL" clId="{F79A4404-9228-4CB7-A9B5-2D317C929384}" dt="2021-02-25T13:32:22.859" v="1520" actId="27614"/>
          <ac:picMkLst>
            <pc:docMk/>
            <pc:sldMk cId="1528477053" sldId="272"/>
            <ac:picMk id="6" creationId="{FE81ADF2-BC09-4510-9F85-6FD25C7E451A}"/>
          </ac:picMkLst>
        </pc:picChg>
      </pc:sldChg>
      <pc:sldChg chg="modSp new mod">
        <pc:chgData name="Pavel Ferling" userId="518e839d-20b3-4d5a-8e9c-1cb3922d7eda" providerId="ADAL" clId="{F79A4404-9228-4CB7-A9B5-2D317C929384}" dt="2021-02-25T20:18:27.850" v="2300" actId="122"/>
        <pc:sldMkLst>
          <pc:docMk/>
          <pc:sldMk cId="1898733426" sldId="273"/>
        </pc:sldMkLst>
        <pc:spChg chg="mod">
          <ac:chgData name="Pavel Ferling" userId="518e839d-20b3-4d5a-8e9c-1cb3922d7eda" providerId="ADAL" clId="{F79A4404-9228-4CB7-A9B5-2D317C929384}" dt="2021-02-25T13:57:16.557" v="1896" actId="20577"/>
          <ac:spMkLst>
            <pc:docMk/>
            <pc:sldMk cId="1898733426" sldId="273"/>
            <ac:spMk id="2" creationId="{14BABD64-D427-4F32-A5C9-251D8B586E18}"/>
          </ac:spMkLst>
        </pc:spChg>
        <pc:spChg chg="mod">
          <ac:chgData name="Pavel Ferling" userId="518e839d-20b3-4d5a-8e9c-1cb3922d7eda" providerId="ADAL" clId="{F79A4404-9228-4CB7-A9B5-2D317C929384}" dt="2021-02-25T20:18:24.767" v="2299" actId="122"/>
          <ac:spMkLst>
            <pc:docMk/>
            <pc:sldMk cId="1898733426" sldId="273"/>
            <ac:spMk id="3" creationId="{16207547-F1A8-47BA-8D8C-122366765E07}"/>
          </ac:spMkLst>
        </pc:spChg>
        <pc:spChg chg="mod">
          <ac:chgData name="Pavel Ferling" userId="518e839d-20b3-4d5a-8e9c-1cb3922d7eda" providerId="ADAL" clId="{F79A4404-9228-4CB7-A9B5-2D317C929384}" dt="2021-02-25T14:07:07.619" v="2125" actId="20577"/>
          <ac:spMkLst>
            <pc:docMk/>
            <pc:sldMk cId="1898733426" sldId="273"/>
            <ac:spMk id="4" creationId="{33E2B2CE-43F5-4508-8BF9-5C7B67C19C9C}"/>
          </ac:spMkLst>
        </pc:spChg>
        <pc:spChg chg="mod">
          <ac:chgData name="Pavel Ferling" userId="518e839d-20b3-4d5a-8e9c-1cb3922d7eda" providerId="ADAL" clId="{F79A4404-9228-4CB7-A9B5-2D317C929384}" dt="2021-02-25T20:18:27.850" v="2300" actId="122"/>
          <ac:spMkLst>
            <pc:docMk/>
            <pc:sldMk cId="1898733426" sldId="273"/>
            <ac:spMk id="5" creationId="{8D70741B-AA45-4E6F-9C7B-DBDE653EA394}"/>
          </ac:spMkLst>
        </pc:spChg>
        <pc:spChg chg="mod">
          <ac:chgData name="Pavel Ferling" userId="518e839d-20b3-4d5a-8e9c-1cb3922d7eda" providerId="ADAL" clId="{F79A4404-9228-4CB7-A9B5-2D317C929384}" dt="2021-02-25T14:12:48.391" v="2294" actId="20577"/>
          <ac:spMkLst>
            <pc:docMk/>
            <pc:sldMk cId="1898733426" sldId="273"/>
            <ac:spMk id="6" creationId="{25463BD3-40A7-42B7-8665-3F6454673005}"/>
          </ac:spMkLst>
        </pc:spChg>
      </pc:sldChg>
    </pc:docChg>
  </pc:docChgLst>
  <pc:docChgLst>
    <pc:chgData name="Pavel Ferling" userId="518e839d-20b3-4d5a-8e9c-1cb3922d7eda" providerId="ADAL" clId="{79BE8A3C-088B-4EAF-AC3F-FAB588C1CF9F}"/>
    <pc:docChg chg="custSel modSld">
      <pc:chgData name="Pavel Ferling" userId="518e839d-20b3-4d5a-8e9c-1cb3922d7eda" providerId="ADAL" clId="{79BE8A3C-088B-4EAF-AC3F-FAB588C1CF9F}" dt="2021-12-16T12:49:01.328" v="128" actId="1076"/>
      <pc:docMkLst>
        <pc:docMk/>
      </pc:docMkLst>
      <pc:sldChg chg="modSp mod">
        <pc:chgData name="Pavel Ferling" userId="518e839d-20b3-4d5a-8e9c-1cb3922d7eda" providerId="ADAL" clId="{79BE8A3C-088B-4EAF-AC3F-FAB588C1CF9F}" dt="2021-12-16T12:49:01.328" v="128" actId="1076"/>
        <pc:sldMkLst>
          <pc:docMk/>
          <pc:sldMk cId="38896575" sldId="256"/>
        </pc:sldMkLst>
        <pc:spChg chg="mod">
          <ac:chgData name="Pavel Ferling" userId="518e839d-20b3-4d5a-8e9c-1cb3922d7eda" providerId="ADAL" clId="{79BE8A3C-088B-4EAF-AC3F-FAB588C1CF9F}" dt="2021-12-16T12:49:01.328" v="128" actId="1076"/>
          <ac:spMkLst>
            <pc:docMk/>
            <pc:sldMk cId="38896575" sldId="256"/>
            <ac:spMk id="2" creationId="{5C4EEFDA-39B6-4E45-9C04-A6EE2550B2DE}"/>
          </ac:spMkLst>
        </pc:spChg>
        <pc:spChg chg="mod">
          <ac:chgData name="Pavel Ferling" userId="518e839d-20b3-4d5a-8e9c-1cb3922d7eda" providerId="ADAL" clId="{79BE8A3C-088B-4EAF-AC3F-FAB588C1CF9F}" dt="2021-12-16T12:42:18.702" v="9" actId="20577"/>
          <ac:spMkLst>
            <pc:docMk/>
            <pc:sldMk cId="38896575" sldId="256"/>
            <ac:spMk id="3" creationId="{6231D94B-2861-4F89-960B-4DF9486AA9F1}"/>
          </ac:spMkLst>
        </pc:spChg>
        <pc:spChg chg="mod">
          <ac:chgData name="Pavel Ferling" userId="518e839d-20b3-4d5a-8e9c-1cb3922d7eda" providerId="ADAL" clId="{79BE8A3C-088B-4EAF-AC3F-FAB588C1CF9F}" dt="2021-12-16T12:44:08.832" v="125" actId="20577"/>
          <ac:spMkLst>
            <pc:docMk/>
            <pc:sldMk cId="38896575" sldId="256"/>
            <ac:spMk id="4" creationId="{351FD500-0C3A-4282-B64F-CA0EC74BB841}"/>
          </ac:spMkLst>
        </pc:spChg>
      </pc:sldChg>
    </pc:docChg>
  </pc:docChgLst>
  <pc:docChgLst>
    <pc:chgData name="Pavel Ferling" userId="518e839d-20b3-4d5a-8e9c-1cb3922d7eda" providerId="ADAL" clId="{E19639E9-6B19-41ED-95B6-FA506F1ECD3C}"/>
    <pc:docChg chg="undo redo custSel addSld delSld modSld sldOrd addSection delSection">
      <pc:chgData name="Pavel Ferling" userId="518e839d-20b3-4d5a-8e9c-1cb3922d7eda" providerId="ADAL" clId="{E19639E9-6B19-41ED-95B6-FA506F1ECD3C}" dt="2023-06-13T21:25:24.247" v="2391" actId="20577"/>
      <pc:docMkLst>
        <pc:docMk/>
      </pc:docMkLst>
      <pc:sldChg chg="delSp modSp mod modTransition modAnim">
        <pc:chgData name="Pavel Ferling" userId="518e839d-20b3-4d5a-8e9c-1cb3922d7eda" providerId="ADAL" clId="{E19639E9-6B19-41ED-95B6-FA506F1ECD3C}" dt="2023-06-13T08:35:31.713" v="125" actId="242"/>
        <pc:sldMkLst>
          <pc:docMk/>
          <pc:sldMk cId="38896575" sldId="256"/>
        </pc:sldMkLst>
        <pc:spChg chg="mod">
          <ac:chgData name="Pavel Ferling" userId="518e839d-20b3-4d5a-8e9c-1cb3922d7eda" providerId="ADAL" clId="{E19639E9-6B19-41ED-95B6-FA506F1ECD3C}" dt="2023-06-13T08:35:31.713" v="125" actId="242"/>
          <ac:spMkLst>
            <pc:docMk/>
            <pc:sldMk cId="38896575" sldId="256"/>
            <ac:spMk id="2" creationId="{5C4EEFDA-39B6-4E45-9C04-A6EE2550B2DE}"/>
          </ac:spMkLst>
        </pc:spChg>
        <pc:spChg chg="mod">
          <ac:chgData name="Pavel Ferling" userId="518e839d-20b3-4d5a-8e9c-1cb3922d7eda" providerId="ADAL" clId="{E19639E9-6B19-41ED-95B6-FA506F1ECD3C}" dt="2023-06-13T08:29:17.411" v="87" actId="20577"/>
          <ac:spMkLst>
            <pc:docMk/>
            <pc:sldMk cId="38896575" sldId="256"/>
            <ac:spMk id="3" creationId="{6231D94B-2861-4F89-960B-4DF9486AA9F1}"/>
          </ac:spMkLst>
        </pc:spChg>
        <pc:spChg chg="mod">
          <ac:chgData name="Pavel Ferling" userId="518e839d-20b3-4d5a-8e9c-1cb3922d7eda" providerId="ADAL" clId="{E19639E9-6B19-41ED-95B6-FA506F1ECD3C}" dt="2023-06-13T08:28:24.061" v="33" actId="20577"/>
          <ac:spMkLst>
            <pc:docMk/>
            <pc:sldMk cId="38896575" sldId="256"/>
            <ac:spMk id="4" creationId="{351FD500-0C3A-4282-B64F-CA0EC74BB841}"/>
          </ac:spMkLst>
        </pc:spChg>
        <pc:spChg chg="mod">
          <ac:chgData name="Pavel Ferling" userId="518e839d-20b3-4d5a-8e9c-1cb3922d7eda" providerId="ADAL" clId="{E19639E9-6B19-41ED-95B6-FA506F1ECD3C}" dt="2023-06-13T08:29:33.965" v="89" actId="1076"/>
          <ac:spMkLst>
            <pc:docMk/>
            <pc:sldMk cId="38896575" sldId="256"/>
            <ac:spMk id="6" creationId="{4EAED035-D3CC-4B85-9DDF-6FDD5C8223BE}"/>
          </ac:spMkLst>
        </pc:spChg>
        <pc:picChg chg="del">
          <ac:chgData name="Pavel Ferling" userId="518e839d-20b3-4d5a-8e9c-1cb3922d7eda" providerId="ADAL" clId="{E19639E9-6B19-41ED-95B6-FA506F1ECD3C}" dt="2023-06-13T08:25:37.193" v="0"/>
          <ac:picMkLst>
            <pc:docMk/>
            <pc:sldMk cId="38896575" sldId="256"/>
            <ac:picMk id="29" creationId="{2E4A1DFE-944A-5A07-F528-0DF55BEDB73C}"/>
          </ac:picMkLst>
        </pc:picChg>
      </pc:sldChg>
      <pc:sldChg chg="delSp modTransition modAnim">
        <pc:chgData name="Pavel Ferling" userId="518e839d-20b3-4d5a-8e9c-1cb3922d7eda" providerId="ADAL" clId="{E19639E9-6B19-41ED-95B6-FA506F1ECD3C}" dt="2023-06-13T08:25:37.193" v="0"/>
        <pc:sldMkLst>
          <pc:docMk/>
          <pc:sldMk cId="904919527" sldId="260"/>
        </pc:sldMkLst>
        <pc:picChg chg="del">
          <ac:chgData name="Pavel Ferling" userId="518e839d-20b3-4d5a-8e9c-1cb3922d7eda" providerId="ADAL" clId="{E19639E9-6B19-41ED-95B6-FA506F1ECD3C}" dt="2023-06-13T08:25:37.193" v="0"/>
          <ac:picMkLst>
            <pc:docMk/>
            <pc:sldMk cId="904919527" sldId="260"/>
            <ac:picMk id="12" creationId="{65236978-EF73-FC90-8407-747CE8A75BC2}"/>
          </ac:picMkLst>
        </pc:picChg>
      </pc:sldChg>
      <pc:sldChg chg="delSp modSp mod modTransition modAnim">
        <pc:chgData name="Pavel Ferling" userId="518e839d-20b3-4d5a-8e9c-1cb3922d7eda" providerId="ADAL" clId="{E19639E9-6B19-41ED-95B6-FA506F1ECD3C}" dt="2023-06-13T09:28:39.068" v="229" actId="20577"/>
        <pc:sldMkLst>
          <pc:docMk/>
          <pc:sldMk cId="3838117453" sldId="268"/>
        </pc:sldMkLst>
        <pc:spChg chg="mod">
          <ac:chgData name="Pavel Ferling" userId="518e839d-20b3-4d5a-8e9c-1cb3922d7eda" providerId="ADAL" clId="{E19639E9-6B19-41ED-95B6-FA506F1ECD3C}" dt="2023-06-13T09:28:38.596" v="227" actId="242"/>
          <ac:spMkLst>
            <pc:docMk/>
            <pc:sldMk cId="3838117453" sldId="268"/>
            <ac:spMk id="3" creationId="{8EF29082-FDE2-4C91-8DF3-616802FDDCA9}"/>
          </ac:spMkLst>
        </pc:spChg>
        <pc:spChg chg="mod">
          <ac:chgData name="Pavel Ferling" userId="518e839d-20b3-4d5a-8e9c-1cb3922d7eda" providerId="ADAL" clId="{E19639E9-6B19-41ED-95B6-FA506F1ECD3C}" dt="2023-06-13T09:28:39.068" v="229" actId="20577"/>
          <ac:spMkLst>
            <pc:docMk/>
            <pc:sldMk cId="3838117453" sldId="268"/>
            <ac:spMk id="11" creationId="{9774C5D1-33E1-90C6-17BF-B670DD58E696}"/>
          </ac:spMkLst>
        </pc:spChg>
        <pc:picChg chg="del">
          <ac:chgData name="Pavel Ferling" userId="518e839d-20b3-4d5a-8e9c-1cb3922d7eda" providerId="ADAL" clId="{E19639E9-6B19-41ED-95B6-FA506F1ECD3C}" dt="2023-06-13T08:25:37.193" v="0"/>
          <ac:picMkLst>
            <pc:docMk/>
            <pc:sldMk cId="3838117453" sldId="268"/>
            <ac:picMk id="21" creationId="{EFF48437-92E5-D101-DA10-8E1194B44A53}"/>
          </ac:picMkLst>
        </pc:picChg>
      </pc:sldChg>
      <pc:sldChg chg="delSp modTransition modAnim">
        <pc:chgData name="Pavel Ferling" userId="518e839d-20b3-4d5a-8e9c-1cb3922d7eda" providerId="ADAL" clId="{E19639E9-6B19-41ED-95B6-FA506F1ECD3C}" dt="2023-06-13T08:25:37.193" v="0"/>
        <pc:sldMkLst>
          <pc:docMk/>
          <pc:sldMk cId="3339466614" sldId="276"/>
        </pc:sldMkLst>
        <pc:picChg chg="del">
          <ac:chgData name="Pavel Ferling" userId="518e839d-20b3-4d5a-8e9c-1cb3922d7eda" providerId="ADAL" clId="{E19639E9-6B19-41ED-95B6-FA506F1ECD3C}" dt="2023-06-13T08:25:37.193" v="0"/>
          <ac:picMkLst>
            <pc:docMk/>
            <pc:sldMk cId="3339466614" sldId="276"/>
            <ac:picMk id="32" creationId="{DF2B07AA-A49A-40B0-136D-6CEAC75E77E1}"/>
          </ac:picMkLst>
        </pc:picChg>
      </pc:sldChg>
      <pc:sldChg chg="delSp modTransition modAnim">
        <pc:chgData name="Pavel Ferling" userId="518e839d-20b3-4d5a-8e9c-1cb3922d7eda" providerId="ADAL" clId="{E19639E9-6B19-41ED-95B6-FA506F1ECD3C}" dt="2023-06-13T08:25:37.193" v="0"/>
        <pc:sldMkLst>
          <pc:docMk/>
          <pc:sldMk cId="3078920036" sldId="282"/>
        </pc:sldMkLst>
        <pc:picChg chg="del">
          <ac:chgData name="Pavel Ferling" userId="518e839d-20b3-4d5a-8e9c-1cb3922d7eda" providerId="ADAL" clId="{E19639E9-6B19-41ED-95B6-FA506F1ECD3C}" dt="2023-06-13T08:25:37.193" v="0"/>
          <ac:picMkLst>
            <pc:docMk/>
            <pc:sldMk cId="3078920036" sldId="282"/>
            <ac:picMk id="19" creationId="{166AF9C7-6A50-5800-BE6A-A3B7DF603169}"/>
          </ac:picMkLst>
        </pc:picChg>
      </pc:sldChg>
      <pc:sldChg chg="delSp modTransition modAnim">
        <pc:chgData name="Pavel Ferling" userId="518e839d-20b3-4d5a-8e9c-1cb3922d7eda" providerId="ADAL" clId="{E19639E9-6B19-41ED-95B6-FA506F1ECD3C}" dt="2023-06-13T08:25:37.193" v="0"/>
        <pc:sldMkLst>
          <pc:docMk/>
          <pc:sldMk cId="4031998622" sldId="283"/>
        </pc:sldMkLst>
        <pc:picChg chg="del">
          <ac:chgData name="Pavel Ferling" userId="518e839d-20b3-4d5a-8e9c-1cb3922d7eda" providerId="ADAL" clId="{E19639E9-6B19-41ED-95B6-FA506F1ECD3C}" dt="2023-06-13T08:25:37.193" v="0"/>
          <ac:picMkLst>
            <pc:docMk/>
            <pc:sldMk cId="4031998622" sldId="283"/>
            <ac:picMk id="11" creationId="{9E36701B-F09F-93F8-A660-2210C68889AC}"/>
          </ac:picMkLst>
        </pc:picChg>
      </pc:sldChg>
      <pc:sldChg chg="delSp del modTransition modAnim">
        <pc:chgData name="Pavel Ferling" userId="518e839d-20b3-4d5a-8e9c-1cb3922d7eda" providerId="ADAL" clId="{E19639E9-6B19-41ED-95B6-FA506F1ECD3C}" dt="2023-06-13T11:53:21.432" v="230" actId="2696"/>
        <pc:sldMkLst>
          <pc:docMk/>
          <pc:sldMk cId="2115251665" sldId="292"/>
        </pc:sldMkLst>
        <pc:picChg chg="del">
          <ac:chgData name="Pavel Ferling" userId="518e839d-20b3-4d5a-8e9c-1cb3922d7eda" providerId="ADAL" clId="{E19639E9-6B19-41ED-95B6-FA506F1ECD3C}" dt="2023-06-13T08:25:37.193" v="0"/>
          <ac:picMkLst>
            <pc:docMk/>
            <pc:sldMk cId="2115251665" sldId="292"/>
            <ac:picMk id="10" creationId="{0C8DED4C-3AB7-2E18-872D-8DBAD10B9262}"/>
          </ac:picMkLst>
        </pc:picChg>
      </pc:sldChg>
      <pc:sldChg chg="delSp del modTransition modAnim">
        <pc:chgData name="Pavel Ferling" userId="518e839d-20b3-4d5a-8e9c-1cb3922d7eda" providerId="ADAL" clId="{E19639E9-6B19-41ED-95B6-FA506F1ECD3C}" dt="2023-06-13T19:34:22.887" v="2139" actId="2696"/>
        <pc:sldMkLst>
          <pc:docMk/>
          <pc:sldMk cId="3635337265" sldId="294"/>
        </pc:sldMkLst>
        <pc:picChg chg="del">
          <ac:chgData name="Pavel Ferling" userId="518e839d-20b3-4d5a-8e9c-1cb3922d7eda" providerId="ADAL" clId="{E19639E9-6B19-41ED-95B6-FA506F1ECD3C}" dt="2023-06-13T08:25:37.193" v="0"/>
          <ac:picMkLst>
            <pc:docMk/>
            <pc:sldMk cId="3635337265" sldId="294"/>
            <ac:picMk id="12" creationId="{614C2831-AB34-39C3-6617-4CAE613CFEF1}"/>
          </ac:picMkLst>
        </pc:picChg>
      </pc:sldChg>
      <pc:sldChg chg="delSp modSp mod modTransition modAnim">
        <pc:chgData name="Pavel Ferling" userId="518e839d-20b3-4d5a-8e9c-1cb3922d7eda" providerId="ADAL" clId="{E19639E9-6B19-41ED-95B6-FA506F1ECD3C}" dt="2023-06-13T12:09:04.411" v="305" actId="20577"/>
        <pc:sldMkLst>
          <pc:docMk/>
          <pc:sldMk cId="2350763362" sldId="299"/>
        </pc:sldMkLst>
        <pc:spChg chg="mod">
          <ac:chgData name="Pavel Ferling" userId="518e839d-20b3-4d5a-8e9c-1cb3922d7eda" providerId="ADAL" clId="{E19639E9-6B19-41ED-95B6-FA506F1ECD3C}" dt="2023-06-13T12:09:04.411" v="305" actId="20577"/>
          <ac:spMkLst>
            <pc:docMk/>
            <pc:sldMk cId="2350763362" sldId="299"/>
            <ac:spMk id="9" creationId="{80B92113-66ED-CB31-2C8F-DC4FD110F526}"/>
          </ac:spMkLst>
        </pc:spChg>
        <pc:picChg chg="del">
          <ac:chgData name="Pavel Ferling" userId="518e839d-20b3-4d5a-8e9c-1cb3922d7eda" providerId="ADAL" clId="{E19639E9-6B19-41ED-95B6-FA506F1ECD3C}" dt="2023-06-13T08:25:37.193" v="0"/>
          <ac:picMkLst>
            <pc:docMk/>
            <pc:sldMk cId="2350763362" sldId="299"/>
            <ac:picMk id="14" creationId="{486E63D9-DCB4-A14D-82E1-1D62012785A3}"/>
          </ac:picMkLst>
        </pc:picChg>
      </pc:sldChg>
      <pc:sldChg chg="addSp delSp modSp mod modTransition modAnim">
        <pc:chgData name="Pavel Ferling" userId="518e839d-20b3-4d5a-8e9c-1cb3922d7eda" providerId="ADAL" clId="{E19639E9-6B19-41ED-95B6-FA506F1ECD3C}" dt="2023-06-13T19:34:14.354" v="2138" actId="732"/>
        <pc:sldMkLst>
          <pc:docMk/>
          <pc:sldMk cId="4005419607" sldId="300"/>
        </pc:sldMkLst>
        <pc:picChg chg="add mod modCrop">
          <ac:chgData name="Pavel Ferling" userId="518e839d-20b3-4d5a-8e9c-1cb3922d7eda" providerId="ADAL" clId="{E19639E9-6B19-41ED-95B6-FA506F1ECD3C}" dt="2023-06-13T19:34:14.354" v="2138" actId="732"/>
          <ac:picMkLst>
            <pc:docMk/>
            <pc:sldMk cId="4005419607" sldId="300"/>
            <ac:picMk id="3" creationId="{448F901C-18E3-DD08-EACA-CF03A2DDCEBB}"/>
          </ac:picMkLst>
        </pc:picChg>
        <pc:picChg chg="del">
          <ac:chgData name="Pavel Ferling" userId="518e839d-20b3-4d5a-8e9c-1cb3922d7eda" providerId="ADAL" clId="{E19639E9-6B19-41ED-95B6-FA506F1ECD3C}" dt="2023-06-13T08:25:37.193" v="0"/>
          <ac:picMkLst>
            <pc:docMk/>
            <pc:sldMk cId="4005419607" sldId="300"/>
            <ac:picMk id="8" creationId="{B5EE5705-D3E6-6A2E-30A7-7747DF9A451F}"/>
          </ac:picMkLst>
        </pc:picChg>
      </pc:sldChg>
      <pc:sldChg chg="addSp delSp modSp add mod ord">
        <pc:chgData name="Pavel Ferling" userId="518e839d-20b3-4d5a-8e9c-1cb3922d7eda" providerId="ADAL" clId="{E19639E9-6B19-41ED-95B6-FA506F1ECD3C}" dt="2023-06-13T12:27:45.930" v="450" actId="6549"/>
        <pc:sldMkLst>
          <pc:docMk/>
          <pc:sldMk cId="1549787542" sldId="301"/>
        </pc:sldMkLst>
        <pc:spChg chg="mod">
          <ac:chgData name="Pavel Ferling" userId="518e839d-20b3-4d5a-8e9c-1cb3922d7eda" providerId="ADAL" clId="{E19639E9-6B19-41ED-95B6-FA506F1ECD3C}" dt="2023-06-13T12:27:45.930" v="450" actId="6549"/>
          <ac:spMkLst>
            <pc:docMk/>
            <pc:sldMk cId="1549787542" sldId="301"/>
            <ac:spMk id="9" creationId="{80B92113-66ED-CB31-2C8F-DC4FD110F526}"/>
          </ac:spMkLst>
        </pc:spChg>
        <pc:picChg chg="add mod ord modCrop">
          <ac:chgData name="Pavel Ferling" userId="518e839d-20b3-4d5a-8e9c-1cb3922d7eda" providerId="ADAL" clId="{E19639E9-6B19-41ED-95B6-FA506F1ECD3C}" dt="2023-06-13T12:27:04.846" v="392" actId="1076"/>
          <ac:picMkLst>
            <pc:docMk/>
            <pc:sldMk cId="1549787542" sldId="301"/>
            <ac:picMk id="3" creationId="{EBA8D0EC-2D13-CAFD-75ED-4F7B7E19C1F0}"/>
          </ac:picMkLst>
        </pc:picChg>
        <pc:picChg chg="del">
          <ac:chgData name="Pavel Ferling" userId="518e839d-20b3-4d5a-8e9c-1cb3922d7eda" providerId="ADAL" clId="{E19639E9-6B19-41ED-95B6-FA506F1ECD3C}" dt="2023-06-13T12:26:13.334" v="383" actId="478"/>
          <ac:picMkLst>
            <pc:docMk/>
            <pc:sldMk cId="1549787542" sldId="301"/>
            <ac:picMk id="4" creationId="{D189100F-8B5F-70AC-64CA-DB08E93A0288}"/>
          </ac:picMkLst>
        </pc:picChg>
      </pc:sldChg>
      <pc:sldChg chg="addSp delSp modSp add del mod ord setBg addAnim modAnim">
        <pc:chgData name="Pavel Ferling" userId="518e839d-20b3-4d5a-8e9c-1cb3922d7eda" providerId="ADAL" clId="{E19639E9-6B19-41ED-95B6-FA506F1ECD3C}" dt="2023-06-13T12:23:26.744" v="361" actId="2696"/>
        <pc:sldMkLst>
          <pc:docMk/>
          <pc:sldMk cId="4094224480" sldId="301"/>
        </pc:sldMkLst>
        <pc:spChg chg="mod ord">
          <ac:chgData name="Pavel Ferling" userId="518e839d-20b3-4d5a-8e9c-1cb3922d7eda" providerId="ADAL" clId="{E19639E9-6B19-41ED-95B6-FA506F1ECD3C}" dt="2023-06-13T12:18:20.566" v="352" actId="26606"/>
          <ac:spMkLst>
            <pc:docMk/>
            <pc:sldMk cId="4094224480" sldId="301"/>
            <ac:spMk id="9" creationId="{80B92113-66ED-CB31-2C8F-DC4FD110F526}"/>
          </ac:spMkLst>
        </pc:spChg>
        <pc:spChg chg="add del">
          <ac:chgData name="Pavel Ferling" userId="518e839d-20b3-4d5a-8e9c-1cb3922d7eda" providerId="ADAL" clId="{E19639E9-6B19-41ED-95B6-FA506F1ECD3C}" dt="2023-06-13T12:18:20.566" v="352" actId="26606"/>
          <ac:spMkLst>
            <pc:docMk/>
            <pc:sldMk cId="4094224480" sldId="301"/>
            <ac:spMk id="14" creationId="{1E5E4503-CC62-4DA9-9121-0A15719984CE}"/>
          </ac:spMkLst>
        </pc:spChg>
        <pc:spChg chg="add del">
          <ac:chgData name="Pavel Ferling" userId="518e839d-20b3-4d5a-8e9c-1cb3922d7eda" providerId="ADAL" clId="{E19639E9-6B19-41ED-95B6-FA506F1ECD3C}" dt="2023-06-13T12:18:20.566" v="352" actId="26606"/>
          <ac:spMkLst>
            <pc:docMk/>
            <pc:sldMk cId="4094224480" sldId="301"/>
            <ac:spMk id="16" creationId="{D8D61A1B-3C4C-4F0E-965F-15837624CF5B}"/>
          </ac:spMkLst>
        </pc:spChg>
        <pc:spChg chg="add del">
          <ac:chgData name="Pavel Ferling" userId="518e839d-20b3-4d5a-8e9c-1cb3922d7eda" providerId="ADAL" clId="{E19639E9-6B19-41ED-95B6-FA506F1ECD3C}" dt="2023-06-13T12:18:20.566" v="352" actId="26606"/>
          <ac:spMkLst>
            <pc:docMk/>
            <pc:sldMk cId="4094224480" sldId="301"/>
            <ac:spMk id="18" creationId="{00E56243-9701-44E8-8A92-319433305195}"/>
          </ac:spMkLst>
        </pc:spChg>
        <pc:spChg chg="add del">
          <ac:chgData name="Pavel Ferling" userId="518e839d-20b3-4d5a-8e9c-1cb3922d7eda" providerId="ADAL" clId="{E19639E9-6B19-41ED-95B6-FA506F1ECD3C}" dt="2023-06-13T12:18:20.566" v="352" actId="26606"/>
          <ac:spMkLst>
            <pc:docMk/>
            <pc:sldMk cId="4094224480" sldId="301"/>
            <ac:spMk id="20" creationId="{5B1F1915-E076-48EB-BB4A-EE9808EB40CB}"/>
          </ac:spMkLst>
        </pc:spChg>
        <pc:spChg chg="add del">
          <ac:chgData name="Pavel Ferling" userId="518e839d-20b3-4d5a-8e9c-1cb3922d7eda" providerId="ADAL" clId="{E19639E9-6B19-41ED-95B6-FA506F1ECD3C}" dt="2023-06-13T12:18:20.566" v="352" actId="26606"/>
          <ac:spMkLst>
            <pc:docMk/>
            <pc:sldMk cId="4094224480" sldId="301"/>
            <ac:spMk id="22" creationId="{4C4781CD-2916-4E58-BFF9-3A9C7F78B6ED}"/>
          </ac:spMkLst>
        </pc:spChg>
        <pc:spChg chg="add">
          <ac:chgData name="Pavel Ferling" userId="518e839d-20b3-4d5a-8e9c-1cb3922d7eda" providerId="ADAL" clId="{E19639E9-6B19-41ED-95B6-FA506F1ECD3C}" dt="2023-06-13T12:18:20.566" v="352" actId="26606"/>
          <ac:spMkLst>
            <pc:docMk/>
            <pc:sldMk cId="4094224480" sldId="301"/>
            <ac:spMk id="33" creationId="{1E5E4503-CC62-4DA9-9121-0A15719984CE}"/>
          </ac:spMkLst>
        </pc:spChg>
        <pc:spChg chg="add">
          <ac:chgData name="Pavel Ferling" userId="518e839d-20b3-4d5a-8e9c-1cb3922d7eda" providerId="ADAL" clId="{E19639E9-6B19-41ED-95B6-FA506F1ECD3C}" dt="2023-06-13T12:18:20.566" v="352" actId="26606"/>
          <ac:spMkLst>
            <pc:docMk/>
            <pc:sldMk cId="4094224480" sldId="301"/>
            <ac:spMk id="35" creationId="{D8D61A1B-3C4C-4F0E-965F-15837624CF5B}"/>
          </ac:spMkLst>
        </pc:spChg>
        <pc:spChg chg="add">
          <ac:chgData name="Pavel Ferling" userId="518e839d-20b3-4d5a-8e9c-1cb3922d7eda" providerId="ADAL" clId="{E19639E9-6B19-41ED-95B6-FA506F1ECD3C}" dt="2023-06-13T12:18:20.566" v="352" actId="26606"/>
          <ac:spMkLst>
            <pc:docMk/>
            <pc:sldMk cId="4094224480" sldId="301"/>
            <ac:spMk id="37" creationId="{00E56243-9701-44E8-8A92-319433305195}"/>
          </ac:spMkLst>
        </pc:spChg>
        <pc:spChg chg="add">
          <ac:chgData name="Pavel Ferling" userId="518e839d-20b3-4d5a-8e9c-1cb3922d7eda" providerId="ADAL" clId="{E19639E9-6B19-41ED-95B6-FA506F1ECD3C}" dt="2023-06-13T12:18:20.566" v="352" actId="26606"/>
          <ac:spMkLst>
            <pc:docMk/>
            <pc:sldMk cId="4094224480" sldId="301"/>
            <ac:spMk id="39" creationId="{5B1F1915-E076-48EB-BB4A-EE9808EB40CB}"/>
          </ac:spMkLst>
        </pc:spChg>
        <pc:spChg chg="add">
          <ac:chgData name="Pavel Ferling" userId="518e839d-20b3-4d5a-8e9c-1cb3922d7eda" providerId="ADAL" clId="{E19639E9-6B19-41ED-95B6-FA506F1ECD3C}" dt="2023-06-13T12:18:20.566" v="352" actId="26606"/>
          <ac:spMkLst>
            <pc:docMk/>
            <pc:sldMk cId="4094224480" sldId="301"/>
            <ac:spMk id="41" creationId="{464F52C5-CC90-4BFA-84AD-47DFD30D6D6F}"/>
          </ac:spMkLst>
        </pc:spChg>
        <pc:spChg chg="add">
          <ac:chgData name="Pavel Ferling" userId="518e839d-20b3-4d5a-8e9c-1cb3922d7eda" providerId="ADAL" clId="{E19639E9-6B19-41ED-95B6-FA506F1ECD3C}" dt="2023-06-13T12:18:20.566" v="352" actId="26606"/>
          <ac:spMkLst>
            <pc:docMk/>
            <pc:sldMk cId="4094224480" sldId="301"/>
            <ac:spMk id="43" creationId="{AE1578EE-AC37-4C94-98C6-4B322C6705C9}"/>
          </ac:spMkLst>
        </pc:spChg>
        <pc:spChg chg="add">
          <ac:chgData name="Pavel Ferling" userId="518e839d-20b3-4d5a-8e9c-1cb3922d7eda" providerId="ADAL" clId="{E19639E9-6B19-41ED-95B6-FA506F1ECD3C}" dt="2023-06-13T12:18:20.566" v="352" actId="26606"/>
          <ac:spMkLst>
            <pc:docMk/>
            <pc:sldMk cId="4094224480" sldId="301"/>
            <ac:spMk id="45" creationId="{0055CAD6-F214-46F5-8689-93CBDA717584}"/>
          </ac:spMkLst>
        </pc:spChg>
        <pc:spChg chg="add">
          <ac:chgData name="Pavel Ferling" userId="518e839d-20b3-4d5a-8e9c-1cb3922d7eda" providerId="ADAL" clId="{E19639E9-6B19-41ED-95B6-FA506F1ECD3C}" dt="2023-06-13T12:18:20.566" v="352" actId="26606"/>
          <ac:spMkLst>
            <pc:docMk/>
            <pc:sldMk cId="4094224480" sldId="301"/>
            <ac:spMk id="47" creationId="{F2A33DE3-FEF0-4DFE-9792-F2E4F5A13C18}"/>
          </ac:spMkLst>
        </pc:spChg>
        <pc:spChg chg="add">
          <ac:chgData name="Pavel Ferling" userId="518e839d-20b3-4d5a-8e9c-1cb3922d7eda" providerId="ADAL" clId="{E19639E9-6B19-41ED-95B6-FA506F1ECD3C}" dt="2023-06-13T12:18:20.566" v="352" actId="26606"/>
          <ac:spMkLst>
            <pc:docMk/>
            <pc:sldMk cId="4094224480" sldId="301"/>
            <ac:spMk id="49" creationId="{58F305D9-36FC-424E-A383-F1B4070059A9}"/>
          </ac:spMkLst>
        </pc:spChg>
        <pc:grpChg chg="add del">
          <ac:chgData name="Pavel Ferling" userId="518e839d-20b3-4d5a-8e9c-1cb3922d7eda" providerId="ADAL" clId="{E19639E9-6B19-41ED-95B6-FA506F1ECD3C}" dt="2023-06-13T12:18:20.566" v="352" actId="26606"/>
          <ac:grpSpMkLst>
            <pc:docMk/>
            <pc:sldMk cId="4094224480" sldId="301"/>
            <ac:grpSpMk id="24" creationId="{C836AED1-C942-4F72-93CC-F0099734114D}"/>
          </ac:grpSpMkLst>
        </pc:grpChg>
        <pc:picChg chg="add mod modCrop">
          <ac:chgData name="Pavel Ferling" userId="518e839d-20b3-4d5a-8e9c-1cb3922d7eda" providerId="ADAL" clId="{E19639E9-6B19-41ED-95B6-FA506F1ECD3C}" dt="2023-06-13T12:19:00.362" v="356" actId="1076"/>
          <ac:picMkLst>
            <pc:docMk/>
            <pc:sldMk cId="4094224480" sldId="301"/>
            <ac:picMk id="3" creationId="{AD30C71A-E547-E7EB-084F-91E44C8DDD8C}"/>
          </ac:picMkLst>
        </pc:picChg>
        <pc:picChg chg="del">
          <ac:chgData name="Pavel Ferling" userId="518e839d-20b3-4d5a-8e9c-1cb3922d7eda" providerId="ADAL" clId="{E19639E9-6B19-41ED-95B6-FA506F1ECD3C}" dt="2023-06-13T12:14:32.981" v="337" actId="478"/>
          <ac:picMkLst>
            <pc:docMk/>
            <pc:sldMk cId="4094224480" sldId="301"/>
            <ac:picMk id="4" creationId="{D189100F-8B5F-70AC-64CA-DB08E93A0288}"/>
          </ac:picMkLst>
        </pc:picChg>
        <pc:picChg chg="add del mod ord">
          <ac:chgData name="Pavel Ferling" userId="518e839d-20b3-4d5a-8e9c-1cb3922d7eda" providerId="ADAL" clId="{E19639E9-6B19-41ED-95B6-FA506F1ECD3C}" dt="2023-06-13T12:23:18.337" v="360" actId="478"/>
          <ac:picMkLst>
            <pc:docMk/>
            <pc:sldMk cId="4094224480" sldId="301"/>
            <ac:picMk id="6" creationId="{312D9935-39F3-C4BF-01FB-EEBCB3815A2D}"/>
          </ac:picMkLst>
        </pc:picChg>
        <pc:picChg chg="add del mod modCrop">
          <ac:chgData name="Pavel Ferling" userId="518e839d-20b3-4d5a-8e9c-1cb3922d7eda" providerId="ADAL" clId="{E19639E9-6B19-41ED-95B6-FA506F1ECD3C}" dt="2023-06-13T12:23:17.478" v="359" actId="478"/>
          <ac:picMkLst>
            <pc:docMk/>
            <pc:sldMk cId="4094224480" sldId="301"/>
            <ac:picMk id="8" creationId="{DC3F3B45-2458-3E64-A3E9-F883573F6445}"/>
          </ac:picMkLst>
        </pc:picChg>
      </pc:sldChg>
      <pc:sldChg chg="addSp delSp modSp new del mod">
        <pc:chgData name="Pavel Ferling" userId="518e839d-20b3-4d5a-8e9c-1cb3922d7eda" providerId="ADAL" clId="{E19639E9-6B19-41ED-95B6-FA506F1ECD3C}" dt="2023-06-13T19:32:44.029" v="2134" actId="2696"/>
        <pc:sldMkLst>
          <pc:docMk/>
          <pc:sldMk cId="2288368820" sldId="302"/>
        </pc:sldMkLst>
        <pc:spChg chg="mod">
          <ac:chgData name="Pavel Ferling" userId="518e839d-20b3-4d5a-8e9c-1cb3922d7eda" providerId="ADAL" clId="{E19639E9-6B19-41ED-95B6-FA506F1ECD3C}" dt="2023-06-13T12:43:32.755" v="625" actId="207"/>
          <ac:spMkLst>
            <pc:docMk/>
            <pc:sldMk cId="2288368820" sldId="302"/>
            <ac:spMk id="2" creationId="{FC8ACAF8-9481-320D-910C-2F0B18380D0F}"/>
          </ac:spMkLst>
        </pc:spChg>
        <pc:spChg chg="del mod">
          <ac:chgData name="Pavel Ferling" userId="518e839d-20b3-4d5a-8e9c-1cb3922d7eda" providerId="ADAL" clId="{E19639E9-6B19-41ED-95B6-FA506F1ECD3C}" dt="2023-06-13T12:38:09.885" v="575" actId="478"/>
          <ac:spMkLst>
            <pc:docMk/>
            <pc:sldMk cId="2288368820" sldId="302"/>
            <ac:spMk id="3" creationId="{6F9F1E9B-55AD-6387-E843-752A7AE91392}"/>
          </ac:spMkLst>
        </pc:spChg>
        <pc:spChg chg="del mod">
          <ac:chgData name="Pavel Ferling" userId="518e839d-20b3-4d5a-8e9c-1cb3922d7eda" providerId="ADAL" clId="{E19639E9-6B19-41ED-95B6-FA506F1ECD3C}" dt="2023-06-13T12:43:11.452" v="620" actId="478"/>
          <ac:spMkLst>
            <pc:docMk/>
            <pc:sldMk cId="2288368820" sldId="302"/>
            <ac:spMk id="4" creationId="{0D448003-CA16-64BA-5D28-178F7EF34A3E}"/>
          </ac:spMkLst>
        </pc:spChg>
        <pc:spChg chg="add del mod">
          <ac:chgData name="Pavel Ferling" userId="518e839d-20b3-4d5a-8e9c-1cb3922d7eda" providerId="ADAL" clId="{E19639E9-6B19-41ED-95B6-FA506F1ECD3C}" dt="2023-06-13T19:05:15.510" v="1840" actId="404"/>
          <ac:spMkLst>
            <pc:docMk/>
            <pc:sldMk cId="2288368820" sldId="302"/>
            <ac:spMk id="10" creationId="{5AA9D426-F56D-5168-BCD6-11CBDD344232}"/>
          </ac:spMkLst>
        </pc:spChg>
        <pc:spChg chg="add del mod">
          <ac:chgData name="Pavel Ferling" userId="518e839d-20b3-4d5a-8e9c-1cb3922d7eda" providerId="ADAL" clId="{E19639E9-6B19-41ED-95B6-FA506F1ECD3C}" dt="2023-06-13T19:01:18.109" v="1811" actId="478"/>
          <ac:spMkLst>
            <pc:docMk/>
            <pc:sldMk cId="2288368820" sldId="302"/>
            <ac:spMk id="11" creationId="{21B57B18-E035-866D-5F73-F1029A51408D}"/>
          </ac:spMkLst>
        </pc:spChg>
        <pc:picChg chg="add mod">
          <ac:chgData name="Pavel Ferling" userId="518e839d-20b3-4d5a-8e9c-1cb3922d7eda" providerId="ADAL" clId="{E19639E9-6B19-41ED-95B6-FA506F1ECD3C}" dt="2023-06-13T18:36:54.685" v="1220" actId="1076"/>
          <ac:picMkLst>
            <pc:docMk/>
            <pc:sldMk cId="2288368820" sldId="302"/>
            <ac:picMk id="5" creationId="{1F8914EC-409F-67A8-8CDB-DF4FEDB380CA}"/>
          </ac:picMkLst>
        </pc:picChg>
        <pc:picChg chg="add mod modCrop">
          <ac:chgData name="Pavel Ferling" userId="518e839d-20b3-4d5a-8e9c-1cb3922d7eda" providerId="ADAL" clId="{E19639E9-6B19-41ED-95B6-FA506F1ECD3C}" dt="2023-06-13T18:38:05.341" v="1228" actId="1076"/>
          <ac:picMkLst>
            <pc:docMk/>
            <pc:sldMk cId="2288368820" sldId="302"/>
            <ac:picMk id="6" creationId="{DF1681A3-817A-5251-0C81-1DD5BFD5E1D2}"/>
          </ac:picMkLst>
        </pc:picChg>
        <pc:picChg chg="add mod modCrop">
          <ac:chgData name="Pavel Ferling" userId="518e839d-20b3-4d5a-8e9c-1cb3922d7eda" providerId="ADAL" clId="{E19639E9-6B19-41ED-95B6-FA506F1ECD3C}" dt="2023-06-13T18:38:16.487" v="1234" actId="1076"/>
          <ac:picMkLst>
            <pc:docMk/>
            <pc:sldMk cId="2288368820" sldId="302"/>
            <ac:picMk id="7" creationId="{0C315335-2B45-2765-F7EE-13C33C94C2D2}"/>
          </ac:picMkLst>
        </pc:picChg>
        <pc:picChg chg="add mod modCrop">
          <ac:chgData name="Pavel Ferling" userId="518e839d-20b3-4d5a-8e9c-1cb3922d7eda" providerId="ADAL" clId="{E19639E9-6B19-41ED-95B6-FA506F1ECD3C}" dt="2023-06-13T19:06:28.135" v="1850" actId="1076"/>
          <ac:picMkLst>
            <pc:docMk/>
            <pc:sldMk cId="2288368820" sldId="302"/>
            <ac:picMk id="8" creationId="{D474A249-33B3-1CF8-B0BF-EF3C86ABC476}"/>
          </ac:picMkLst>
        </pc:picChg>
        <pc:picChg chg="add del mod">
          <ac:chgData name="Pavel Ferling" userId="518e839d-20b3-4d5a-8e9c-1cb3922d7eda" providerId="ADAL" clId="{E19639E9-6B19-41ED-95B6-FA506F1ECD3C}" dt="2023-06-13T13:05:21.126" v="838" actId="21"/>
          <ac:picMkLst>
            <pc:docMk/>
            <pc:sldMk cId="2288368820" sldId="302"/>
            <ac:picMk id="1026" creationId="{ED4E8A19-DE0D-57D4-08F5-6DEEF8689190}"/>
          </ac:picMkLst>
        </pc:picChg>
        <pc:cxnChg chg="add del">
          <ac:chgData name="Pavel Ferling" userId="518e839d-20b3-4d5a-8e9c-1cb3922d7eda" providerId="ADAL" clId="{E19639E9-6B19-41ED-95B6-FA506F1ECD3C}" dt="2023-06-13T19:13:17.723" v="1954" actId="478"/>
          <ac:cxnSpMkLst>
            <pc:docMk/>
            <pc:sldMk cId="2288368820" sldId="302"/>
            <ac:cxnSpMk id="13" creationId="{B6BC9E23-D4CC-0DF6-C3E1-B21C97C6D008}"/>
          </ac:cxnSpMkLst>
        </pc:cxnChg>
      </pc:sldChg>
      <pc:sldChg chg="addSp delSp modSp new del mod">
        <pc:chgData name="Pavel Ferling" userId="518e839d-20b3-4d5a-8e9c-1cb3922d7eda" providerId="ADAL" clId="{E19639E9-6B19-41ED-95B6-FA506F1ECD3C}" dt="2023-06-13T12:47:40.798" v="684" actId="2696"/>
        <pc:sldMkLst>
          <pc:docMk/>
          <pc:sldMk cId="2832527676" sldId="303"/>
        </pc:sldMkLst>
        <pc:spChg chg="mod">
          <ac:chgData name="Pavel Ferling" userId="518e839d-20b3-4d5a-8e9c-1cb3922d7eda" providerId="ADAL" clId="{E19639E9-6B19-41ED-95B6-FA506F1ECD3C}" dt="2023-06-13T12:32:06.315" v="522" actId="20577"/>
          <ac:spMkLst>
            <pc:docMk/>
            <pc:sldMk cId="2832527676" sldId="303"/>
            <ac:spMk id="2" creationId="{85682266-FA63-14C7-9ABB-C9D75517052C}"/>
          </ac:spMkLst>
        </pc:spChg>
        <pc:spChg chg="mod">
          <ac:chgData name="Pavel Ferling" userId="518e839d-20b3-4d5a-8e9c-1cb3922d7eda" providerId="ADAL" clId="{E19639E9-6B19-41ED-95B6-FA506F1ECD3C}" dt="2023-06-13T12:32:15.852" v="527"/>
          <ac:spMkLst>
            <pc:docMk/>
            <pc:sldMk cId="2832527676" sldId="303"/>
            <ac:spMk id="3" creationId="{138A686D-37F0-7E4E-A31D-F271C266610E}"/>
          </ac:spMkLst>
        </pc:spChg>
        <pc:picChg chg="add del mod">
          <ac:chgData name="Pavel Ferling" userId="518e839d-20b3-4d5a-8e9c-1cb3922d7eda" providerId="ADAL" clId="{E19639E9-6B19-41ED-95B6-FA506F1ECD3C}" dt="2023-06-13T12:32:37.928" v="530" actId="478"/>
          <ac:picMkLst>
            <pc:docMk/>
            <pc:sldMk cId="2832527676" sldId="303"/>
            <ac:picMk id="5" creationId="{904F3FBF-C93D-2F95-9718-62F3AE155674}"/>
          </ac:picMkLst>
        </pc:picChg>
      </pc:sldChg>
      <pc:sldChg chg="addSp delSp modSp add del mod">
        <pc:chgData name="Pavel Ferling" userId="518e839d-20b3-4d5a-8e9c-1cb3922d7eda" providerId="ADAL" clId="{E19639E9-6B19-41ED-95B6-FA506F1ECD3C}" dt="2023-06-13T20:08:52.319" v="2174" actId="27636"/>
        <pc:sldMkLst>
          <pc:docMk/>
          <pc:sldMk cId="3281134709" sldId="303"/>
        </pc:sldMkLst>
        <pc:spChg chg="mod">
          <ac:chgData name="Pavel Ferling" userId="518e839d-20b3-4d5a-8e9c-1cb3922d7eda" providerId="ADAL" clId="{E19639E9-6B19-41ED-95B6-FA506F1ECD3C}" dt="2023-06-13T12:50:25.849" v="723"/>
          <ac:spMkLst>
            <pc:docMk/>
            <pc:sldMk cId="3281134709" sldId="303"/>
            <ac:spMk id="2" creationId="{FC8ACAF8-9481-320D-910C-2F0B18380D0F}"/>
          </ac:spMkLst>
        </pc:spChg>
        <pc:spChg chg="add del mod">
          <ac:chgData name="Pavel Ferling" userId="518e839d-20b3-4d5a-8e9c-1cb3922d7eda" providerId="ADAL" clId="{E19639E9-6B19-41ED-95B6-FA506F1ECD3C}" dt="2023-06-13T18:50:22" v="1750" actId="478"/>
          <ac:spMkLst>
            <pc:docMk/>
            <pc:sldMk cId="3281134709" sldId="303"/>
            <ac:spMk id="3" creationId="{FA641BAC-C8E2-89C8-5A78-6DC9503E25F6}"/>
          </ac:spMkLst>
        </pc:spChg>
        <pc:spChg chg="add del mod">
          <ac:chgData name="Pavel Ferling" userId="518e839d-20b3-4d5a-8e9c-1cb3922d7eda" providerId="ADAL" clId="{E19639E9-6B19-41ED-95B6-FA506F1ECD3C}" dt="2023-06-13T18:39:36.617" v="1240"/>
          <ac:spMkLst>
            <pc:docMk/>
            <pc:sldMk cId="3281134709" sldId="303"/>
            <ac:spMk id="4" creationId="{3EAD7E2A-AFA0-D25D-83FD-84486ACB563D}"/>
          </ac:spMkLst>
        </pc:spChg>
        <pc:spChg chg="del mod">
          <ac:chgData name="Pavel Ferling" userId="518e839d-20b3-4d5a-8e9c-1cb3922d7eda" providerId="ADAL" clId="{E19639E9-6B19-41ED-95B6-FA506F1ECD3C}" dt="2023-06-13T18:39:38.806" v="1241" actId="478"/>
          <ac:spMkLst>
            <pc:docMk/>
            <pc:sldMk cId="3281134709" sldId="303"/>
            <ac:spMk id="10" creationId="{5AA9D426-F56D-5168-BCD6-11CBDD344232}"/>
          </ac:spMkLst>
        </pc:spChg>
        <pc:spChg chg="add del mod">
          <ac:chgData name="Pavel Ferling" userId="518e839d-20b3-4d5a-8e9c-1cb3922d7eda" providerId="ADAL" clId="{E19639E9-6B19-41ED-95B6-FA506F1ECD3C}" dt="2023-06-13T18:39:42.886" v="1243" actId="478"/>
          <ac:spMkLst>
            <pc:docMk/>
            <pc:sldMk cId="3281134709" sldId="303"/>
            <ac:spMk id="11" creationId="{80CDA5F0-1E84-7662-3767-2056F074FC2D}"/>
          </ac:spMkLst>
        </pc:spChg>
        <pc:spChg chg="add mod">
          <ac:chgData name="Pavel Ferling" userId="518e839d-20b3-4d5a-8e9c-1cb3922d7eda" providerId="ADAL" clId="{E19639E9-6B19-41ED-95B6-FA506F1ECD3C}" dt="2023-06-13T20:08:52.319" v="2174" actId="27636"/>
          <ac:spMkLst>
            <pc:docMk/>
            <pc:sldMk cId="3281134709" sldId="303"/>
            <ac:spMk id="12" creationId="{71C9BC91-1F36-5437-B966-99AD7677D7A4}"/>
          </ac:spMkLst>
        </pc:spChg>
        <pc:spChg chg="add del">
          <ac:chgData name="Pavel Ferling" userId="518e839d-20b3-4d5a-8e9c-1cb3922d7eda" providerId="ADAL" clId="{E19639E9-6B19-41ED-95B6-FA506F1ECD3C}" dt="2023-06-13T18:59:44.876" v="1794" actId="478"/>
          <ac:spMkLst>
            <pc:docMk/>
            <pc:sldMk cId="3281134709" sldId="303"/>
            <ac:spMk id="21" creationId="{DF9B4B5E-7AA1-026B-40E9-12C8C1F30DFB}"/>
          </ac:spMkLst>
        </pc:spChg>
        <pc:spChg chg="add del mod">
          <ac:chgData name="Pavel Ferling" userId="518e839d-20b3-4d5a-8e9c-1cb3922d7eda" providerId="ADAL" clId="{E19639E9-6B19-41ED-95B6-FA506F1ECD3C}" dt="2023-06-13T19:00:02.062" v="1798" actId="478"/>
          <ac:spMkLst>
            <pc:docMk/>
            <pc:sldMk cId="3281134709" sldId="303"/>
            <ac:spMk id="22" creationId="{5DEA0644-EA1D-B945-5C6A-3EA63025D961}"/>
          </ac:spMkLst>
        </pc:spChg>
        <pc:spChg chg="add del mod">
          <ac:chgData name="Pavel Ferling" userId="518e839d-20b3-4d5a-8e9c-1cb3922d7eda" providerId="ADAL" clId="{E19639E9-6B19-41ED-95B6-FA506F1ECD3C}" dt="2023-06-13T19:00:03.872" v="1799" actId="478"/>
          <ac:spMkLst>
            <pc:docMk/>
            <pc:sldMk cId="3281134709" sldId="303"/>
            <ac:spMk id="24" creationId="{D85B91FA-5943-DA01-CEBC-0F4866BDD17E}"/>
          </ac:spMkLst>
        </pc:spChg>
        <pc:spChg chg="add del mod">
          <ac:chgData name="Pavel Ferling" userId="518e839d-20b3-4d5a-8e9c-1cb3922d7eda" providerId="ADAL" clId="{E19639E9-6B19-41ED-95B6-FA506F1ECD3C}" dt="2023-06-13T19:06:20.304" v="1848" actId="478"/>
          <ac:spMkLst>
            <pc:docMk/>
            <pc:sldMk cId="3281134709" sldId="303"/>
            <ac:spMk id="25" creationId="{A029787A-1E43-A58D-1F76-74857B92E1AD}"/>
          </ac:spMkLst>
        </pc:spChg>
        <pc:spChg chg="add del mod">
          <ac:chgData name="Pavel Ferling" userId="518e839d-20b3-4d5a-8e9c-1cb3922d7eda" providerId="ADAL" clId="{E19639E9-6B19-41ED-95B6-FA506F1ECD3C}" dt="2023-06-13T19:06:21.699" v="1849" actId="478"/>
          <ac:spMkLst>
            <pc:docMk/>
            <pc:sldMk cId="3281134709" sldId="303"/>
            <ac:spMk id="27" creationId="{16C4E0CF-3112-3362-D6B6-88F37EFB20F9}"/>
          </ac:spMkLst>
        </pc:spChg>
        <pc:picChg chg="add del mod">
          <ac:chgData name="Pavel Ferling" userId="518e839d-20b3-4d5a-8e9c-1cb3922d7eda" providerId="ADAL" clId="{E19639E9-6B19-41ED-95B6-FA506F1ECD3C}" dt="2023-06-13T12:55:39.394" v="731" actId="478"/>
          <ac:picMkLst>
            <pc:docMk/>
            <pc:sldMk cId="3281134709" sldId="303"/>
            <ac:picMk id="5" creationId="{1F8914EC-409F-67A8-8CDB-DF4FEDB380CA}"/>
          </ac:picMkLst>
        </pc:picChg>
        <pc:picChg chg="del">
          <ac:chgData name="Pavel Ferling" userId="518e839d-20b3-4d5a-8e9c-1cb3922d7eda" providerId="ADAL" clId="{E19639E9-6B19-41ED-95B6-FA506F1ECD3C}" dt="2023-06-13T12:48:18.850" v="705" actId="478"/>
          <ac:picMkLst>
            <pc:docMk/>
            <pc:sldMk cId="3281134709" sldId="303"/>
            <ac:picMk id="6" creationId="{DF1681A3-817A-5251-0C81-1DD5BFD5E1D2}"/>
          </ac:picMkLst>
        </pc:picChg>
        <pc:picChg chg="del">
          <ac:chgData name="Pavel Ferling" userId="518e839d-20b3-4d5a-8e9c-1cb3922d7eda" providerId="ADAL" clId="{E19639E9-6B19-41ED-95B6-FA506F1ECD3C}" dt="2023-06-13T12:48:21.039" v="706" actId="478"/>
          <ac:picMkLst>
            <pc:docMk/>
            <pc:sldMk cId="3281134709" sldId="303"/>
            <ac:picMk id="7" creationId="{0C315335-2B45-2765-F7EE-13C33C94C2D2}"/>
          </ac:picMkLst>
        </pc:picChg>
        <pc:picChg chg="del">
          <ac:chgData name="Pavel Ferling" userId="518e839d-20b3-4d5a-8e9c-1cb3922d7eda" providerId="ADAL" clId="{E19639E9-6B19-41ED-95B6-FA506F1ECD3C}" dt="2023-06-13T12:55:05.854" v="724" actId="478"/>
          <ac:picMkLst>
            <pc:docMk/>
            <pc:sldMk cId="3281134709" sldId="303"/>
            <ac:picMk id="8" creationId="{D474A249-33B3-1CF8-B0BF-EF3C86ABC476}"/>
          </ac:picMkLst>
        </pc:picChg>
        <pc:picChg chg="add del mod">
          <ac:chgData name="Pavel Ferling" userId="518e839d-20b3-4d5a-8e9c-1cb3922d7eda" providerId="ADAL" clId="{E19639E9-6B19-41ED-95B6-FA506F1ECD3C}" dt="2023-06-13T18:52:45.205" v="1763" actId="478"/>
          <ac:picMkLst>
            <pc:docMk/>
            <pc:sldMk cId="3281134709" sldId="303"/>
            <ac:picMk id="14" creationId="{840327D2-365E-0BF1-80C6-3B8F825D1C37}"/>
          </ac:picMkLst>
        </pc:picChg>
        <pc:picChg chg="add del mod">
          <ac:chgData name="Pavel Ferling" userId="518e839d-20b3-4d5a-8e9c-1cb3922d7eda" providerId="ADAL" clId="{E19639E9-6B19-41ED-95B6-FA506F1ECD3C}" dt="2023-06-13T18:52:18.700" v="1760" actId="478"/>
          <ac:picMkLst>
            <pc:docMk/>
            <pc:sldMk cId="3281134709" sldId="303"/>
            <ac:picMk id="16" creationId="{349093A7-8220-4629-847F-2FD3F730DA1A}"/>
          </ac:picMkLst>
        </pc:picChg>
        <pc:picChg chg="add mod">
          <ac:chgData name="Pavel Ferling" userId="518e839d-20b3-4d5a-8e9c-1cb3922d7eda" providerId="ADAL" clId="{E19639E9-6B19-41ED-95B6-FA506F1ECD3C}" dt="2023-06-13T19:12:08.417" v="1952" actId="1076"/>
          <ac:picMkLst>
            <pc:docMk/>
            <pc:sldMk cId="3281134709" sldId="303"/>
            <ac:picMk id="17" creationId="{1308F042-1E03-A4EE-F6EF-62158FF0365D}"/>
          </ac:picMkLst>
        </pc:picChg>
        <pc:picChg chg="add mod ord">
          <ac:chgData name="Pavel Ferling" userId="518e839d-20b3-4d5a-8e9c-1cb3922d7eda" providerId="ADAL" clId="{E19639E9-6B19-41ED-95B6-FA506F1ECD3C}" dt="2023-06-13T19:12:17.126" v="1953" actId="14100"/>
          <ac:picMkLst>
            <pc:docMk/>
            <pc:sldMk cId="3281134709" sldId="303"/>
            <ac:picMk id="19" creationId="{956F7E37-8072-99A6-7718-9A8F0E972710}"/>
          </ac:picMkLst>
        </pc:picChg>
        <pc:picChg chg="add del mod">
          <ac:chgData name="Pavel Ferling" userId="518e839d-20b3-4d5a-8e9c-1cb3922d7eda" providerId="ADAL" clId="{E19639E9-6B19-41ED-95B6-FA506F1ECD3C}" dt="2023-06-13T19:11:03.120" v="1948" actId="478"/>
          <ac:picMkLst>
            <pc:docMk/>
            <pc:sldMk cId="3281134709" sldId="303"/>
            <ac:picMk id="30" creationId="{C50ECC3D-910C-24C0-FBB5-650A74F66A58}"/>
          </ac:picMkLst>
        </pc:picChg>
        <pc:picChg chg="add del mod">
          <ac:chgData name="Pavel Ferling" userId="518e839d-20b3-4d5a-8e9c-1cb3922d7eda" providerId="ADAL" clId="{E19639E9-6B19-41ED-95B6-FA506F1ECD3C}" dt="2023-06-13T19:11:05.380" v="1949" actId="478"/>
          <ac:picMkLst>
            <pc:docMk/>
            <pc:sldMk cId="3281134709" sldId="303"/>
            <ac:picMk id="31" creationId="{0ACC2897-5B8E-9BAA-CA55-F8F94A129456}"/>
          </ac:picMkLst>
        </pc:picChg>
        <pc:picChg chg="del">
          <ac:chgData name="Pavel Ferling" userId="518e839d-20b3-4d5a-8e9c-1cb3922d7eda" providerId="ADAL" clId="{E19639E9-6B19-41ED-95B6-FA506F1ECD3C}" dt="2023-06-13T12:49:21.517" v="713" actId="478"/>
          <ac:picMkLst>
            <pc:docMk/>
            <pc:sldMk cId="3281134709" sldId="303"/>
            <ac:picMk id="1026" creationId="{ED4E8A19-DE0D-57D4-08F5-6DEEF8689190}"/>
          </ac:picMkLst>
        </pc:picChg>
        <pc:picChg chg="add del mod">
          <ac:chgData name="Pavel Ferling" userId="518e839d-20b3-4d5a-8e9c-1cb3922d7eda" providerId="ADAL" clId="{E19639E9-6B19-41ED-95B6-FA506F1ECD3C}" dt="2023-06-13T18:39:13.688" v="1236" actId="478"/>
          <ac:picMkLst>
            <pc:docMk/>
            <pc:sldMk cId="3281134709" sldId="303"/>
            <ac:picMk id="2050" creationId="{D1402E43-4F83-323E-D21B-E39CED30C9C6}"/>
          </ac:picMkLst>
        </pc:picChg>
        <pc:picChg chg="add del mod">
          <ac:chgData name="Pavel Ferling" userId="518e839d-20b3-4d5a-8e9c-1cb3922d7eda" providerId="ADAL" clId="{E19639E9-6B19-41ED-95B6-FA506F1ECD3C}" dt="2023-06-13T18:53:30.868" v="1777"/>
          <ac:picMkLst>
            <pc:docMk/>
            <pc:sldMk cId="3281134709" sldId="303"/>
            <ac:picMk id="2051" creationId="{70352904-D1D3-9338-D7B9-4A449929143C}"/>
          </ac:picMkLst>
        </pc:picChg>
        <pc:picChg chg="add del mod">
          <ac:chgData name="Pavel Ferling" userId="518e839d-20b3-4d5a-8e9c-1cb3922d7eda" providerId="ADAL" clId="{E19639E9-6B19-41ED-95B6-FA506F1ECD3C}" dt="2023-06-13T18:54:20.933" v="1786" actId="478"/>
          <ac:picMkLst>
            <pc:docMk/>
            <pc:sldMk cId="3281134709" sldId="303"/>
            <ac:picMk id="2052" creationId="{70E90B24-A771-A357-4461-AB44311B298F}"/>
          </ac:picMkLst>
        </pc:picChg>
        <pc:cxnChg chg="add del mod">
          <ac:chgData name="Pavel Ferling" userId="518e839d-20b3-4d5a-8e9c-1cb3922d7eda" providerId="ADAL" clId="{E19639E9-6B19-41ED-95B6-FA506F1ECD3C}" dt="2023-06-13T19:10:12.529" v="1941" actId="478"/>
          <ac:cxnSpMkLst>
            <pc:docMk/>
            <pc:sldMk cId="3281134709" sldId="303"/>
            <ac:cxnSpMk id="28" creationId="{073F94D2-F816-E2FA-EBA1-4559F48EFFEC}"/>
          </ac:cxnSpMkLst>
        </pc:cxnChg>
        <pc:cxnChg chg="add del mod">
          <ac:chgData name="Pavel Ferling" userId="518e839d-20b3-4d5a-8e9c-1cb3922d7eda" providerId="ADAL" clId="{E19639E9-6B19-41ED-95B6-FA506F1ECD3C}" dt="2023-06-13T19:10:12.529" v="1941" actId="478"/>
          <ac:cxnSpMkLst>
            <pc:docMk/>
            <pc:sldMk cId="3281134709" sldId="303"/>
            <ac:cxnSpMk id="29" creationId="{4280BC73-5779-F78E-6DBA-442C8BC3457F}"/>
          </ac:cxnSpMkLst>
        </pc:cxnChg>
      </pc:sldChg>
      <pc:sldChg chg="new del">
        <pc:chgData name="Pavel Ferling" userId="518e839d-20b3-4d5a-8e9c-1cb3922d7eda" providerId="ADAL" clId="{E19639E9-6B19-41ED-95B6-FA506F1ECD3C}" dt="2023-06-13T13:04:01.504" v="762" actId="2696"/>
        <pc:sldMkLst>
          <pc:docMk/>
          <pc:sldMk cId="4021569074" sldId="304"/>
        </pc:sldMkLst>
      </pc:sldChg>
      <pc:sldChg chg="new del">
        <pc:chgData name="Pavel Ferling" userId="518e839d-20b3-4d5a-8e9c-1cb3922d7eda" providerId="ADAL" clId="{E19639E9-6B19-41ED-95B6-FA506F1ECD3C}" dt="2023-06-13T13:09:35.215" v="859" actId="2696"/>
        <pc:sldMkLst>
          <pc:docMk/>
          <pc:sldMk cId="1379065963" sldId="305"/>
        </pc:sldMkLst>
      </pc:sldChg>
      <pc:sldChg chg="modSp add del mod">
        <pc:chgData name="Pavel Ferling" userId="518e839d-20b3-4d5a-8e9c-1cb3922d7eda" providerId="ADAL" clId="{E19639E9-6B19-41ED-95B6-FA506F1ECD3C}" dt="2023-06-13T13:04:35.208" v="776" actId="2696"/>
        <pc:sldMkLst>
          <pc:docMk/>
          <pc:sldMk cId="478312500" sldId="306"/>
        </pc:sldMkLst>
        <pc:spChg chg="mod">
          <ac:chgData name="Pavel Ferling" userId="518e839d-20b3-4d5a-8e9c-1cb3922d7eda" providerId="ADAL" clId="{E19639E9-6B19-41ED-95B6-FA506F1ECD3C}" dt="2023-06-13T13:04:24.762" v="772" actId="20577"/>
          <ac:spMkLst>
            <pc:docMk/>
            <pc:sldMk cId="478312500" sldId="306"/>
            <ac:spMk id="2" creationId="{FC8ACAF8-9481-320D-910C-2F0B18380D0F}"/>
          </ac:spMkLst>
        </pc:spChg>
      </pc:sldChg>
      <pc:sldChg chg="addSp delSp modSp add mod ord">
        <pc:chgData name="Pavel Ferling" userId="518e839d-20b3-4d5a-8e9c-1cb3922d7eda" providerId="ADAL" clId="{E19639E9-6B19-41ED-95B6-FA506F1ECD3C}" dt="2023-06-13T19:31:41.380" v="2133" actId="20577"/>
        <pc:sldMkLst>
          <pc:docMk/>
          <pc:sldMk cId="1574267860" sldId="307"/>
        </pc:sldMkLst>
        <pc:spChg chg="add del mod">
          <ac:chgData name="Pavel Ferling" userId="518e839d-20b3-4d5a-8e9c-1cb3922d7eda" providerId="ADAL" clId="{E19639E9-6B19-41ED-95B6-FA506F1ECD3C}" dt="2023-06-13T19:31:41.380" v="2133" actId="20577"/>
          <ac:spMkLst>
            <pc:docMk/>
            <pc:sldMk cId="1574267860" sldId="307"/>
            <ac:spMk id="5" creationId="{147D2555-98AE-03E3-E29A-7F12D0846591}"/>
          </ac:spMkLst>
        </pc:spChg>
        <pc:spChg chg="mod">
          <ac:chgData name="Pavel Ferling" userId="518e839d-20b3-4d5a-8e9c-1cb3922d7eda" providerId="ADAL" clId="{E19639E9-6B19-41ED-95B6-FA506F1ECD3C}" dt="2023-06-13T19:13:32.429" v="1968" actId="20577"/>
          <ac:spMkLst>
            <pc:docMk/>
            <pc:sldMk cId="1574267860" sldId="307"/>
            <ac:spMk id="9" creationId="{80B92113-66ED-CB31-2C8F-DC4FD110F526}"/>
          </ac:spMkLst>
        </pc:spChg>
        <pc:picChg chg="add mod">
          <ac:chgData name="Pavel Ferling" userId="518e839d-20b3-4d5a-8e9c-1cb3922d7eda" providerId="ADAL" clId="{E19639E9-6B19-41ED-95B6-FA506F1ECD3C}" dt="2023-06-13T19:28:16.066" v="2019" actId="1076"/>
          <ac:picMkLst>
            <pc:docMk/>
            <pc:sldMk cId="1574267860" sldId="307"/>
            <ac:picMk id="2" creationId="{6EFD9A71-DB80-C075-76F8-1DA184857C99}"/>
          </ac:picMkLst>
        </pc:picChg>
        <pc:picChg chg="del">
          <ac:chgData name="Pavel Ferling" userId="518e839d-20b3-4d5a-8e9c-1cb3922d7eda" providerId="ADAL" clId="{E19639E9-6B19-41ED-95B6-FA506F1ECD3C}" dt="2023-06-13T13:05:13.955" v="837" actId="478"/>
          <ac:picMkLst>
            <pc:docMk/>
            <pc:sldMk cId="1574267860" sldId="307"/>
            <ac:picMk id="3" creationId="{EBA8D0EC-2D13-CAFD-75ED-4F7B7E19C1F0}"/>
          </ac:picMkLst>
        </pc:picChg>
        <pc:picChg chg="add mod">
          <ac:chgData name="Pavel Ferling" userId="518e839d-20b3-4d5a-8e9c-1cb3922d7eda" providerId="ADAL" clId="{E19639E9-6B19-41ED-95B6-FA506F1ECD3C}" dt="2023-06-13T19:28:15.519" v="2018" actId="1076"/>
          <ac:picMkLst>
            <pc:docMk/>
            <pc:sldMk cId="1574267860" sldId="307"/>
            <ac:picMk id="4" creationId="{A3CB1C08-B6FD-985A-B87D-FA9F22DC7163}"/>
          </ac:picMkLst>
        </pc:picChg>
      </pc:sldChg>
      <pc:sldChg chg="addSp delSp modSp add mod ord">
        <pc:chgData name="Pavel Ferling" userId="518e839d-20b3-4d5a-8e9c-1cb3922d7eda" providerId="ADAL" clId="{E19639E9-6B19-41ED-95B6-FA506F1ECD3C}" dt="2023-06-13T20:08:32.358" v="2172" actId="404"/>
        <pc:sldMkLst>
          <pc:docMk/>
          <pc:sldMk cId="3752691558" sldId="308"/>
        </pc:sldMkLst>
        <pc:spChg chg="mod">
          <ac:chgData name="Pavel Ferling" userId="518e839d-20b3-4d5a-8e9c-1cb3922d7eda" providerId="ADAL" clId="{E19639E9-6B19-41ED-95B6-FA506F1ECD3C}" dt="2023-06-13T19:37:01.052" v="2141" actId="20577"/>
          <ac:spMkLst>
            <pc:docMk/>
            <pc:sldMk cId="3752691558" sldId="308"/>
            <ac:spMk id="2" creationId="{FC8ACAF8-9481-320D-910C-2F0B18380D0F}"/>
          </ac:spMkLst>
        </pc:spChg>
        <pc:spChg chg="mod">
          <ac:chgData name="Pavel Ferling" userId="518e839d-20b3-4d5a-8e9c-1cb3922d7eda" providerId="ADAL" clId="{E19639E9-6B19-41ED-95B6-FA506F1ECD3C}" dt="2023-06-13T20:08:32.358" v="2172" actId="404"/>
          <ac:spMkLst>
            <pc:docMk/>
            <pc:sldMk cId="3752691558" sldId="308"/>
            <ac:spMk id="10" creationId="{5AA9D426-F56D-5168-BCD6-11CBDD344232}"/>
          </ac:spMkLst>
        </pc:spChg>
        <pc:picChg chg="add mod modCrop">
          <ac:chgData name="Pavel Ferling" userId="518e839d-20b3-4d5a-8e9c-1cb3922d7eda" providerId="ADAL" clId="{E19639E9-6B19-41ED-95B6-FA506F1ECD3C}" dt="2023-06-13T19:53:37.442" v="2149" actId="1076"/>
          <ac:picMkLst>
            <pc:docMk/>
            <pc:sldMk cId="3752691558" sldId="308"/>
            <ac:picMk id="4" creationId="{E4ACB8EC-D822-754E-CE12-880F96B21630}"/>
          </ac:picMkLst>
        </pc:picChg>
        <pc:picChg chg="del">
          <ac:chgData name="Pavel Ferling" userId="518e839d-20b3-4d5a-8e9c-1cb3922d7eda" providerId="ADAL" clId="{E19639E9-6B19-41ED-95B6-FA506F1ECD3C}" dt="2023-06-13T13:10:22.641" v="893" actId="478"/>
          <ac:picMkLst>
            <pc:docMk/>
            <pc:sldMk cId="3752691558" sldId="308"/>
            <ac:picMk id="5" creationId="{1F8914EC-409F-67A8-8CDB-DF4FEDB380CA}"/>
          </ac:picMkLst>
        </pc:picChg>
        <pc:picChg chg="del">
          <ac:chgData name="Pavel Ferling" userId="518e839d-20b3-4d5a-8e9c-1cb3922d7eda" providerId="ADAL" clId="{E19639E9-6B19-41ED-95B6-FA506F1ECD3C}" dt="2023-06-13T13:10:22.176" v="892" actId="478"/>
          <ac:picMkLst>
            <pc:docMk/>
            <pc:sldMk cId="3752691558" sldId="308"/>
            <ac:picMk id="6" creationId="{DF1681A3-817A-5251-0C81-1DD5BFD5E1D2}"/>
          </ac:picMkLst>
        </pc:picChg>
        <pc:picChg chg="del">
          <ac:chgData name="Pavel Ferling" userId="518e839d-20b3-4d5a-8e9c-1cb3922d7eda" providerId="ADAL" clId="{E19639E9-6B19-41ED-95B6-FA506F1ECD3C}" dt="2023-06-13T13:10:23.212" v="894" actId="478"/>
          <ac:picMkLst>
            <pc:docMk/>
            <pc:sldMk cId="3752691558" sldId="308"/>
            <ac:picMk id="7" creationId="{0C315335-2B45-2765-F7EE-13C33C94C2D2}"/>
          </ac:picMkLst>
        </pc:picChg>
        <pc:picChg chg="del">
          <ac:chgData name="Pavel Ferling" userId="518e839d-20b3-4d5a-8e9c-1cb3922d7eda" providerId="ADAL" clId="{E19639E9-6B19-41ED-95B6-FA506F1ECD3C}" dt="2023-06-13T13:10:23.552" v="895" actId="478"/>
          <ac:picMkLst>
            <pc:docMk/>
            <pc:sldMk cId="3752691558" sldId="308"/>
            <ac:picMk id="8" creationId="{D474A249-33B3-1CF8-B0BF-EF3C86ABC476}"/>
          </ac:picMkLst>
        </pc:picChg>
        <pc:picChg chg="add mod modCrop">
          <ac:chgData name="Pavel Ferling" userId="518e839d-20b3-4d5a-8e9c-1cb3922d7eda" providerId="ADAL" clId="{E19639E9-6B19-41ED-95B6-FA506F1ECD3C}" dt="2023-06-13T19:56:02.427" v="2161" actId="14100"/>
          <ac:picMkLst>
            <pc:docMk/>
            <pc:sldMk cId="3752691558" sldId="308"/>
            <ac:picMk id="11" creationId="{D46C1689-A440-1A50-3B11-864858991443}"/>
          </ac:picMkLst>
        </pc:picChg>
        <pc:picChg chg="add mod modCrop">
          <ac:chgData name="Pavel Ferling" userId="518e839d-20b3-4d5a-8e9c-1cb3922d7eda" providerId="ADAL" clId="{E19639E9-6B19-41ED-95B6-FA506F1ECD3C}" dt="2023-06-13T20:02:54.306" v="2171" actId="208"/>
          <ac:picMkLst>
            <pc:docMk/>
            <pc:sldMk cId="3752691558" sldId="308"/>
            <ac:picMk id="13" creationId="{DB744B09-C43C-2665-3DA9-E10E5B11738F}"/>
          </ac:picMkLst>
        </pc:picChg>
      </pc:sldChg>
      <pc:sldChg chg="addSp modSp add mod">
        <pc:chgData name="Pavel Ferling" userId="518e839d-20b3-4d5a-8e9c-1cb3922d7eda" providerId="ADAL" clId="{E19639E9-6B19-41ED-95B6-FA506F1ECD3C}" dt="2023-06-13T21:25:24.247" v="2391" actId="20577"/>
        <pc:sldMkLst>
          <pc:docMk/>
          <pc:sldMk cId="2938365725" sldId="309"/>
        </pc:sldMkLst>
        <pc:spChg chg="mod">
          <ac:chgData name="Pavel Ferling" userId="518e839d-20b3-4d5a-8e9c-1cb3922d7eda" providerId="ADAL" clId="{E19639E9-6B19-41ED-95B6-FA506F1ECD3C}" dt="2023-06-13T13:14:48.097" v="938" actId="20577"/>
          <ac:spMkLst>
            <pc:docMk/>
            <pc:sldMk cId="2938365725" sldId="309"/>
            <ac:spMk id="2" creationId="{FC8ACAF8-9481-320D-910C-2F0B18380D0F}"/>
          </ac:spMkLst>
        </pc:spChg>
        <pc:spChg chg="add mod">
          <ac:chgData name="Pavel Ferling" userId="518e839d-20b3-4d5a-8e9c-1cb3922d7eda" providerId="ADAL" clId="{E19639E9-6B19-41ED-95B6-FA506F1ECD3C}" dt="2023-06-13T21:23:44.959" v="2378" actId="242"/>
          <ac:spMkLst>
            <pc:docMk/>
            <pc:sldMk cId="2938365725" sldId="309"/>
            <ac:spMk id="7" creationId="{C69C4E67-9920-37A8-643A-C57883DB9286}"/>
          </ac:spMkLst>
        </pc:spChg>
        <pc:spChg chg="mod">
          <ac:chgData name="Pavel Ferling" userId="518e839d-20b3-4d5a-8e9c-1cb3922d7eda" providerId="ADAL" clId="{E19639E9-6B19-41ED-95B6-FA506F1ECD3C}" dt="2023-06-13T21:25:24.247" v="2391" actId="20577"/>
          <ac:spMkLst>
            <pc:docMk/>
            <pc:sldMk cId="2938365725" sldId="309"/>
            <ac:spMk id="10" creationId="{5AA9D426-F56D-5168-BCD6-11CBDD344232}"/>
          </ac:spMkLst>
        </pc:spChg>
        <pc:picChg chg="add mod">
          <ac:chgData name="Pavel Ferling" userId="518e839d-20b3-4d5a-8e9c-1cb3922d7eda" providerId="ADAL" clId="{E19639E9-6B19-41ED-95B6-FA506F1ECD3C}" dt="2023-06-13T21:23:51.437" v="2379" actId="1076"/>
          <ac:picMkLst>
            <pc:docMk/>
            <pc:sldMk cId="2938365725" sldId="309"/>
            <ac:picMk id="4" creationId="{16F4DB12-F667-B0B5-983E-3848957DB79B}"/>
          </ac:picMkLst>
        </pc:picChg>
        <pc:picChg chg="add mod">
          <ac:chgData name="Pavel Ferling" userId="518e839d-20b3-4d5a-8e9c-1cb3922d7eda" providerId="ADAL" clId="{E19639E9-6B19-41ED-95B6-FA506F1ECD3C}" dt="2023-06-13T21:23:58.353" v="2381" actId="1076"/>
          <ac:picMkLst>
            <pc:docMk/>
            <pc:sldMk cId="2938365725" sldId="309"/>
            <ac:picMk id="6" creationId="{8393438D-8A67-E37C-DAE4-41F505A45C7A}"/>
          </ac:picMkLst>
        </pc:picChg>
      </pc:sldChg>
      <pc:sldChg chg="addSp delSp modSp add mod">
        <pc:chgData name="Pavel Ferling" userId="518e839d-20b3-4d5a-8e9c-1cb3922d7eda" providerId="ADAL" clId="{E19639E9-6B19-41ED-95B6-FA506F1ECD3C}" dt="2023-06-13T20:09:01.769" v="2175" actId="404"/>
        <pc:sldMkLst>
          <pc:docMk/>
          <pc:sldMk cId="3222746820" sldId="310"/>
        </pc:sldMkLst>
        <pc:spChg chg="mod">
          <ac:chgData name="Pavel Ferling" userId="518e839d-20b3-4d5a-8e9c-1cb3922d7eda" providerId="ADAL" clId="{E19639E9-6B19-41ED-95B6-FA506F1ECD3C}" dt="2023-06-13T20:09:01.769" v="2175" actId="404"/>
          <ac:spMkLst>
            <pc:docMk/>
            <pc:sldMk cId="3222746820" sldId="310"/>
            <ac:spMk id="10" creationId="{5AA9D426-F56D-5168-BCD6-11CBDD344232}"/>
          </ac:spMkLst>
        </pc:spChg>
        <pc:picChg chg="mod">
          <ac:chgData name="Pavel Ferling" userId="518e839d-20b3-4d5a-8e9c-1cb3922d7eda" providerId="ADAL" clId="{E19639E9-6B19-41ED-95B6-FA506F1ECD3C}" dt="2023-06-13T19:09:53.602" v="1938" actId="1076"/>
          <ac:picMkLst>
            <pc:docMk/>
            <pc:sldMk cId="3222746820" sldId="310"/>
            <ac:picMk id="5" creationId="{1F8914EC-409F-67A8-8CDB-DF4FEDB380CA}"/>
          </ac:picMkLst>
        </pc:picChg>
        <pc:picChg chg="mod">
          <ac:chgData name="Pavel Ferling" userId="518e839d-20b3-4d5a-8e9c-1cb3922d7eda" providerId="ADAL" clId="{E19639E9-6B19-41ED-95B6-FA506F1ECD3C}" dt="2023-06-13T19:09:14.225" v="1924" actId="1076"/>
          <ac:picMkLst>
            <pc:docMk/>
            <pc:sldMk cId="3222746820" sldId="310"/>
            <ac:picMk id="6" creationId="{DF1681A3-817A-5251-0C81-1DD5BFD5E1D2}"/>
          </ac:picMkLst>
        </pc:picChg>
        <pc:picChg chg="mod">
          <ac:chgData name="Pavel Ferling" userId="518e839d-20b3-4d5a-8e9c-1cb3922d7eda" providerId="ADAL" clId="{E19639E9-6B19-41ED-95B6-FA506F1ECD3C}" dt="2023-06-13T19:09:23.587" v="1930" actId="1076"/>
          <ac:picMkLst>
            <pc:docMk/>
            <pc:sldMk cId="3222746820" sldId="310"/>
            <ac:picMk id="7" creationId="{0C315335-2B45-2765-F7EE-13C33C94C2D2}"/>
          </ac:picMkLst>
        </pc:picChg>
        <pc:picChg chg="mod">
          <ac:chgData name="Pavel Ferling" userId="518e839d-20b3-4d5a-8e9c-1cb3922d7eda" providerId="ADAL" clId="{E19639E9-6B19-41ED-95B6-FA506F1ECD3C}" dt="2023-06-13T19:09:03.521" v="1920" actId="1076"/>
          <ac:picMkLst>
            <pc:docMk/>
            <pc:sldMk cId="3222746820" sldId="310"/>
            <ac:picMk id="8" creationId="{D474A249-33B3-1CF8-B0BF-EF3C86ABC476}"/>
          </ac:picMkLst>
        </pc:picChg>
        <pc:cxnChg chg="add del mod">
          <ac:chgData name="Pavel Ferling" userId="518e839d-20b3-4d5a-8e9c-1cb3922d7eda" providerId="ADAL" clId="{E19639E9-6B19-41ED-95B6-FA506F1ECD3C}" dt="2023-06-13T19:10:01.905" v="1939" actId="21"/>
          <ac:cxnSpMkLst>
            <pc:docMk/>
            <pc:sldMk cId="3222746820" sldId="310"/>
            <ac:cxnSpMk id="3" creationId="{18CE53BC-2C54-689C-4F2B-44FEF4B26D53}"/>
          </ac:cxnSpMkLst>
        </pc:cxnChg>
        <pc:cxnChg chg="add del mod">
          <ac:chgData name="Pavel Ferling" userId="518e839d-20b3-4d5a-8e9c-1cb3922d7eda" providerId="ADAL" clId="{E19639E9-6B19-41ED-95B6-FA506F1ECD3C}" dt="2023-06-13T19:10:01.905" v="1939" actId="21"/>
          <ac:cxnSpMkLst>
            <pc:docMk/>
            <pc:sldMk cId="3222746820" sldId="310"/>
            <ac:cxnSpMk id="13" creationId="{B6BC9E23-D4CC-0DF6-C3E1-B21C97C6D008}"/>
          </ac:cxnSpMkLst>
        </pc:cxn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4T14:15:15.294"/>
    </inkml:context>
    <inkml:brush xml:id="br0">
      <inkml:brushProperty name="width" value="0.1" units="cm"/>
      <inkml:brushProperty name="height" value="0.1" units="cm"/>
      <inkml:brushProperty name="color" value="#66CC00"/>
    </inkml:brush>
  </inkml:definitions>
  <inkml:trace contextRef="#ctx0" brushRef="#br0">0 376 24575,'7'0'0,"0"-1"0,-1 0 0,1 0 0,0 0 0,-1-1 0,1 1 0,-1-2 0,0 1 0,0-1 0,1 0 0,-2 0 0,1 0 0,0-1 0,9-8 0,-5 4 0,1 1 0,-1 0 0,24-12 0,26-16 0,-48 30 0,0 0 0,23-6 0,-2 1 0,13-13 0,-23 9 0,6 0 0,-12 6 0,-1-1 0,0 0 0,26-20 0,-16 12 0,-22 15 0,0 0 0,0 0 0,0-1 0,0 0 0,-1 0 0,5-4 0,33-45 0,-39 49 0,1 0 0,-1-1 0,1 1 0,0 1 0,0-1 0,1 0 0,3-2 0,-7 5 0,1-1 0,0 1 0,0-1 0,-1 1 0,1-1 0,0 1 0,0 0 0,0-1 0,-1 1 0,1 0 0,0-1 0,0 1 0,0 0 0,0 0 0,0 0 0,0 0 0,0 0 0,-1 0 0,1 0 0,0 0 0,0 0 0,0 0 0,0 1 0,0-1 0,0 0 0,-1 1 0,1-1 0,0 0 0,0 1 0,-1-1 0,1 1 0,0-1 0,0 1 0,-1 0 0,1-1 0,0 2 0,21 34 0,-16-25 0,0-1 0,1 1 0,0-1 0,0-1 0,1 0 0,16 15 0,-18-17 0,1 0 0,-1 0 0,-1 0 0,1 1 0,-1 0 0,7 16 0,0-2 0,3 13 0,-13-29 0,0-1 0,1 1 0,-1 0 0,1-1 0,0 0 0,1 0 0,-1 1 0,5 3 0,34 51 0,-38-55 0,0 1 0,0 0 0,-1 0 0,1 0 0,1 6 0,5 7 0,5 3 0,-13-18 0,1-1 0,0 1 0,-1 0 0,0 0 0,0 0 0,0 0 0,0 1 0,0 4 0,0-1 0,-1-7 0,-1 0 0,0 0 0,1 1 0,-1-1 0,0 0 0,0 0 0,0 1 0,0-1 0,0 0 0,0 0 0,0 1 0,0 0 0,-1-1 0,0 0 0,0 0 0,0 0 0,0 0 0,1 0 0,-1 0 0,0-1 0,0 1 0,-1 0 0,1-1 0,0 1 0,0-1 0,0 1 0,0-1 0,-2 1 0,-12 6 0,0 0 0,-20 13 0,-2 2 0,-43 19 0,-54 46 0,112-79 0,19-8 0,0 1 0,1-1 0,-1 1 0,1 0 0,-1 0 0,1 0 0,-5 3 0,-27 13 0,28-15 0,0 1 0,1-1 0,-1 2 0,-9 6 0,1-1 0,0 0 0,0-1 0,-17 8 0,-17 10 0,-44 28 0,70-41 0,-36 14 0,36-17 0,1 0 0,-23 15 0,25-14 0,0-1 0,-1 0 0,-23 7 0,42-17 0,1 0 0,-1-1 0,1 1 0,0 0 0,-1 0 0,1-1 0,0 1 0,-1 0 0,1-1 0,0 1 0,-1 0 0,1-1 0,0 1 0,0 0 0,-1-1 0,1 1 0,0 0 0,0-1 0,0 1 0,-1-1 0,1 1 0,0-1 0,0 1 0,0 0 0,0-1 0,0 1 0,0-1 0,0 1 0,0-1 0,0 1 0,0-1 0,0 1 0,0 0 0,1-1 0,-1-23 0,0 20 0,-1-63 0,2-52 0,5 76 0,-3 27 0,-1 1 0,0-17 0,-1-12 0,-2-44 0,-3 9 0,-5 50 339,7 25-583,1 0 1,-1 0 0,1 0-1,0 0 1,0 0-1,0-5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682E6A7F-2E59-4476-85DB-F49F462D175E}" type="datetimeFigureOut">
              <a:rPr lang="cs-CZ" smtClean="0"/>
              <a:t>13.06.2023</a:t>
            </a:fld>
            <a:endParaRPr lang="cs-CZ"/>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cs-CZ"/>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FE401749-249F-40B1-B0FB-3C47300EEAE7}" type="slidenum">
              <a:rPr lang="cs-CZ" smtClean="0"/>
              <a:t>‹#›</a:t>
            </a:fld>
            <a:endParaRPr lang="cs-CZ"/>
          </a:p>
        </p:txBody>
      </p:sp>
    </p:spTree>
    <p:extLst>
      <p:ext uri="{BB962C8B-B14F-4D97-AF65-F5344CB8AC3E}">
        <p14:creationId xmlns:p14="http://schemas.microsoft.com/office/powerpoint/2010/main" val="176098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82E6A7F-2E59-4476-85DB-F49F462D175E}" type="datetimeFigureOut">
              <a:rPr lang="cs-CZ" smtClean="0"/>
              <a:t>13.06.2023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E401749-249F-40B1-B0FB-3C47300EEAE7}" type="slidenum">
              <a:rPr lang="cs-CZ" smtClean="0"/>
              <a:t>‹#›</a:t>
            </a:fld>
            <a:endParaRPr lang="cs-CZ"/>
          </a:p>
        </p:txBody>
      </p:sp>
    </p:spTree>
    <p:extLst>
      <p:ext uri="{BB962C8B-B14F-4D97-AF65-F5344CB8AC3E}">
        <p14:creationId xmlns:p14="http://schemas.microsoft.com/office/powerpoint/2010/main" val="353447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682E6A7F-2E59-4476-85DB-F49F462D175E}" type="datetimeFigureOut">
              <a:rPr lang="cs-CZ" smtClean="0"/>
              <a:t>13.06.2023</a:t>
            </a:fld>
            <a:endParaRPr lang="cs-CZ"/>
          </a:p>
        </p:txBody>
      </p:sp>
      <p:sp>
        <p:nvSpPr>
          <p:cNvPr id="5" name="Footer Placeholder 4"/>
          <p:cNvSpPr>
            <a:spLocks noGrp="1"/>
          </p:cNvSpPr>
          <p:nvPr>
            <p:ph type="ftr" sz="quarter" idx="11"/>
          </p:nvPr>
        </p:nvSpPr>
        <p:spPr>
          <a:xfrm>
            <a:off x="774923" y="5951811"/>
            <a:ext cx="7896279" cy="365125"/>
          </a:xfrm>
        </p:spPr>
        <p:txBody>
          <a:bodyPr/>
          <a:lstStyle/>
          <a:p>
            <a:endParaRPr lang="cs-CZ"/>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FE401749-249F-40B1-B0FB-3C47300EEAE7}" type="slidenum">
              <a:rPr lang="cs-CZ" smtClean="0"/>
              <a:t>‹#›</a:t>
            </a:fld>
            <a:endParaRPr lang="cs-CZ"/>
          </a:p>
        </p:txBody>
      </p:sp>
    </p:spTree>
    <p:extLst>
      <p:ext uri="{BB962C8B-B14F-4D97-AF65-F5344CB8AC3E}">
        <p14:creationId xmlns:p14="http://schemas.microsoft.com/office/powerpoint/2010/main" val="1574704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cs-CZ"/>
              <a:t>Kliknutím lze upravit styl.</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82E6A7F-2E59-4476-85DB-F49F462D175E}" type="datetimeFigureOut">
              <a:rPr lang="cs-CZ" smtClean="0"/>
              <a:t>13.06.2023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a:xfrm>
            <a:off x="10558300" y="5956137"/>
            <a:ext cx="1052508" cy="365125"/>
          </a:xfrm>
        </p:spPr>
        <p:txBody>
          <a:bodyPr/>
          <a:lstStyle/>
          <a:p>
            <a:fld id="{FE401749-249F-40B1-B0FB-3C47300EEAE7}" type="slidenum">
              <a:rPr lang="cs-CZ" smtClean="0"/>
              <a:t>‹#›</a:t>
            </a:fld>
            <a:endParaRPr lang="cs-CZ"/>
          </a:p>
        </p:txBody>
      </p:sp>
    </p:spTree>
    <p:extLst>
      <p:ext uri="{BB962C8B-B14F-4D97-AF65-F5344CB8AC3E}">
        <p14:creationId xmlns:p14="http://schemas.microsoft.com/office/powerpoint/2010/main" val="212126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82E6A7F-2E59-4476-85DB-F49F462D175E}" type="datetimeFigureOut">
              <a:rPr lang="cs-CZ" smtClean="0"/>
              <a:t>13.06.2023</a:t>
            </a:fld>
            <a:endParaRPr lang="cs-CZ"/>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FE401749-249F-40B1-B0FB-3C47300EEAE7}" type="slidenum">
              <a:rPr lang="cs-CZ" smtClean="0"/>
              <a:t>‹#›</a:t>
            </a:fld>
            <a:endParaRPr lang="cs-CZ"/>
          </a:p>
        </p:txBody>
      </p:sp>
    </p:spTree>
    <p:extLst>
      <p:ext uri="{BB962C8B-B14F-4D97-AF65-F5344CB8AC3E}">
        <p14:creationId xmlns:p14="http://schemas.microsoft.com/office/powerpoint/2010/main" val="757078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682E6A7F-2E59-4476-85DB-F49F462D175E}" type="datetimeFigureOut">
              <a:rPr lang="cs-CZ" smtClean="0"/>
              <a:t>13.06.2023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E401749-249F-40B1-B0FB-3C47300EEAE7}" type="slidenum">
              <a:rPr lang="cs-CZ" smtClean="0"/>
              <a:t>‹#›</a:t>
            </a:fld>
            <a:endParaRPr lang="cs-CZ"/>
          </a:p>
        </p:txBody>
      </p:sp>
    </p:spTree>
    <p:extLst>
      <p:ext uri="{BB962C8B-B14F-4D97-AF65-F5344CB8AC3E}">
        <p14:creationId xmlns:p14="http://schemas.microsoft.com/office/powerpoint/2010/main" val="4068504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cs-CZ"/>
              <a:t>Kliknutím lze upravit styl.</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682E6A7F-2E59-4476-85DB-F49F462D175E}" type="datetimeFigureOut">
              <a:rPr lang="cs-CZ" smtClean="0"/>
              <a:t>13.06.2023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E401749-249F-40B1-B0FB-3C47300EEAE7}" type="slidenum">
              <a:rPr lang="cs-CZ" smtClean="0"/>
              <a:t>‹#›</a:t>
            </a:fld>
            <a:endParaRPr lang="cs-CZ"/>
          </a:p>
        </p:txBody>
      </p:sp>
    </p:spTree>
    <p:extLst>
      <p:ext uri="{BB962C8B-B14F-4D97-AF65-F5344CB8AC3E}">
        <p14:creationId xmlns:p14="http://schemas.microsoft.com/office/powerpoint/2010/main" val="413564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682E6A7F-2E59-4476-85DB-F49F462D175E}" type="datetimeFigureOut">
              <a:rPr lang="cs-CZ" smtClean="0"/>
              <a:t>13.06.2023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E401749-249F-40B1-B0FB-3C47300EEAE7}" type="slidenum">
              <a:rPr lang="cs-CZ" smtClean="0"/>
              <a:t>‹#›</a:t>
            </a:fld>
            <a:endParaRPr lang="cs-CZ"/>
          </a:p>
        </p:txBody>
      </p:sp>
    </p:spTree>
    <p:extLst>
      <p:ext uri="{BB962C8B-B14F-4D97-AF65-F5344CB8AC3E}">
        <p14:creationId xmlns:p14="http://schemas.microsoft.com/office/powerpoint/2010/main" val="3777430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E6A7F-2E59-4476-85DB-F49F462D175E}" type="datetimeFigureOut">
              <a:rPr lang="cs-CZ" smtClean="0"/>
              <a:t>13.06.2023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E401749-249F-40B1-B0FB-3C47300EEAE7}" type="slidenum">
              <a:rPr lang="cs-CZ" smtClean="0"/>
              <a:t>‹#›</a:t>
            </a:fld>
            <a:endParaRPr lang="cs-CZ"/>
          </a:p>
        </p:txBody>
      </p:sp>
    </p:spTree>
    <p:extLst>
      <p:ext uri="{BB962C8B-B14F-4D97-AF65-F5344CB8AC3E}">
        <p14:creationId xmlns:p14="http://schemas.microsoft.com/office/powerpoint/2010/main" val="386908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cs-CZ"/>
              <a:t>Kliknutím lze upravit styl.</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82E6A7F-2E59-4476-85DB-F49F462D175E}" type="datetimeFigureOut">
              <a:rPr lang="cs-CZ" smtClean="0"/>
              <a:t>13.06.2023</a:t>
            </a:fld>
            <a:endParaRPr lang="cs-CZ"/>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FE401749-249F-40B1-B0FB-3C47300EEAE7}" type="slidenum">
              <a:rPr lang="cs-CZ" smtClean="0"/>
              <a:t>‹#›</a:t>
            </a:fld>
            <a:endParaRPr lang="cs-CZ"/>
          </a:p>
        </p:txBody>
      </p:sp>
    </p:spTree>
    <p:extLst>
      <p:ext uri="{BB962C8B-B14F-4D97-AF65-F5344CB8AC3E}">
        <p14:creationId xmlns:p14="http://schemas.microsoft.com/office/powerpoint/2010/main" val="29506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682E6A7F-2E59-4476-85DB-F49F462D175E}" type="datetimeFigureOut">
              <a:rPr lang="cs-CZ" smtClean="0"/>
              <a:t>13.06.2023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E401749-249F-40B1-B0FB-3C47300EEAE7}" type="slidenum">
              <a:rPr lang="cs-CZ" smtClean="0"/>
              <a:t>‹#›</a:t>
            </a:fld>
            <a:endParaRPr lang="cs-CZ"/>
          </a:p>
        </p:txBody>
      </p:sp>
    </p:spTree>
    <p:extLst>
      <p:ext uri="{BB962C8B-B14F-4D97-AF65-F5344CB8AC3E}">
        <p14:creationId xmlns:p14="http://schemas.microsoft.com/office/powerpoint/2010/main" val="192730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682E6A7F-2E59-4476-85DB-F49F462D175E}" type="datetimeFigureOut">
              <a:rPr lang="cs-CZ" smtClean="0"/>
              <a:t>13.06.2023</a:t>
            </a:fld>
            <a:endParaRPr lang="cs-CZ"/>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cs-CZ"/>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FE401749-249F-40B1-B0FB-3C47300EEAE7}" type="slidenum">
              <a:rPr lang="cs-CZ" smtClean="0"/>
              <a:t>‹#›</a:t>
            </a:fld>
            <a:endParaRPr lang="cs-CZ"/>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75832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a:extLst>
              <a:ext uri="{FF2B5EF4-FFF2-40B4-BE49-F238E27FC236}">
                <a16:creationId xmlns:a16="http://schemas.microsoft.com/office/drawing/2014/main" id="{6231D94B-2861-4F89-960B-4DF9486AA9F1}"/>
              </a:ext>
            </a:extLst>
          </p:cNvPr>
          <p:cNvSpPr>
            <a:spLocks noGrp="1"/>
          </p:cNvSpPr>
          <p:nvPr>
            <p:ph type="subTitle" idx="1"/>
          </p:nvPr>
        </p:nvSpPr>
        <p:spPr>
          <a:xfrm>
            <a:off x="609596" y="5105400"/>
            <a:ext cx="6267453" cy="1285875"/>
          </a:xfrm>
        </p:spPr>
        <p:txBody>
          <a:bodyPr anchor="ctr"/>
          <a:lstStyle/>
          <a:p>
            <a:pPr>
              <a:lnSpc>
                <a:spcPct val="100000"/>
              </a:lnSpc>
            </a:pPr>
            <a:r>
              <a:rPr lang="cs-CZ" sz="1800" cap="none" dirty="0">
                <a:solidFill>
                  <a:srgbClr val="000000"/>
                </a:solidFill>
                <a:latin typeface="Bahnschrift SemiBold" panose="020B0502040204020203" pitchFamily="34" charset="0"/>
                <a:cs typeface="Times New Roman" panose="02020603050405020304" pitchFamily="18" charset="0"/>
              </a:rPr>
              <a:t>Autor práce:		Pavel Ferling</a:t>
            </a:r>
          </a:p>
          <a:p>
            <a:pPr>
              <a:lnSpc>
                <a:spcPct val="100000"/>
              </a:lnSpc>
            </a:pPr>
            <a:r>
              <a:rPr lang="cs-CZ" sz="1800" cap="none" dirty="0">
                <a:solidFill>
                  <a:srgbClr val="000000"/>
                </a:solidFill>
                <a:latin typeface="Bahnschrift SemiBold" panose="020B0502040204020203" pitchFamily="34" charset="0"/>
                <a:cs typeface="Times New Roman" panose="02020603050405020304" pitchFamily="18" charset="0"/>
              </a:rPr>
              <a:t>Vedoucí práce:	Ing. Martin Dědič</a:t>
            </a:r>
          </a:p>
          <a:p>
            <a:pPr>
              <a:lnSpc>
                <a:spcPct val="100000"/>
              </a:lnSpc>
            </a:pPr>
            <a:r>
              <a:rPr lang="cs-CZ" sz="1800" cap="none" dirty="0">
                <a:solidFill>
                  <a:srgbClr val="000000"/>
                </a:solidFill>
                <a:latin typeface="Bahnschrift SemiBold" panose="020B0502040204020203" pitchFamily="34" charset="0"/>
                <a:cs typeface="Times New Roman" panose="02020603050405020304" pitchFamily="18" charset="0"/>
              </a:rPr>
              <a:t>České Budějovice, duben/2023</a:t>
            </a:r>
          </a:p>
        </p:txBody>
      </p:sp>
      <p:sp>
        <p:nvSpPr>
          <p:cNvPr id="4" name="TextovéPole 3">
            <a:extLst>
              <a:ext uri="{FF2B5EF4-FFF2-40B4-BE49-F238E27FC236}">
                <a16:creationId xmlns:a16="http://schemas.microsoft.com/office/drawing/2014/main" id="{351FD500-0C3A-4282-B64F-CA0EC74BB841}"/>
              </a:ext>
            </a:extLst>
          </p:cNvPr>
          <p:cNvSpPr txBox="1"/>
          <p:nvPr/>
        </p:nvSpPr>
        <p:spPr>
          <a:xfrm>
            <a:off x="3648071" y="708184"/>
            <a:ext cx="4895850" cy="1431161"/>
          </a:xfrm>
          <a:prstGeom prst="rect">
            <a:avLst/>
          </a:prstGeom>
          <a:noFill/>
          <a:ln>
            <a:noFill/>
          </a:ln>
        </p:spPr>
        <p:txBody>
          <a:bodyPr wrap="square" rtlCol="0">
            <a:spAutoFit/>
          </a:bodyPr>
          <a:lstStyle/>
          <a:p>
            <a:pPr algn="ctr">
              <a:spcAft>
                <a:spcPts val="600"/>
              </a:spcAft>
            </a:pPr>
            <a:r>
              <a:rPr lang="cs-CZ" dirty="0">
                <a:latin typeface="Bahnschrift SemiBold" panose="020B0502040204020203" pitchFamily="34" charset="0"/>
                <a:cs typeface="Times New Roman" panose="02020603050405020304" pitchFamily="18" charset="0"/>
              </a:rPr>
              <a:t>Vysoká škola technická a ekonomická </a:t>
            </a:r>
            <a:br>
              <a:rPr lang="cs-CZ" dirty="0">
                <a:latin typeface="Bahnschrift SemiBold" panose="020B0502040204020203" pitchFamily="34" charset="0"/>
                <a:cs typeface="Times New Roman" panose="02020603050405020304" pitchFamily="18" charset="0"/>
              </a:rPr>
            </a:br>
            <a:r>
              <a:rPr lang="cs-CZ" dirty="0">
                <a:latin typeface="Bahnschrift SemiBold" panose="020B0502040204020203" pitchFamily="34" charset="0"/>
                <a:cs typeface="Times New Roman" panose="02020603050405020304" pitchFamily="18" charset="0"/>
              </a:rPr>
              <a:t>v Českých Budějovicích</a:t>
            </a:r>
          </a:p>
          <a:p>
            <a:pPr algn="ctr">
              <a:spcAft>
                <a:spcPts val="1200"/>
              </a:spcAft>
            </a:pPr>
            <a:r>
              <a:rPr lang="cs-CZ" dirty="0">
                <a:latin typeface="Bahnschrift SemiBold" panose="020B0502040204020203" pitchFamily="34" charset="0"/>
                <a:cs typeface="Times New Roman" panose="02020603050405020304" pitchFamily="18" charset="0"/>
              </a:rPr>
              <a:t>Ústav </a:t>
            </a:r>
            <a:r>
              <a:rPr lang="cs-CZ" dirty="0" err="1">
                <a:latin typeface="Bahnschrift SemiBold" panose="020B0502040204020203" pitchFamily="34" charset="0"/>
                <a:cs typeface="Times New Roman" panose="02020603050405020304" pitchFamily="18" charset="0"/>
              </a:rPr>
              <a:t>technicko-technologický</a:t>
            </a:r>
            <a:endParaRPr lang="cs-CZ" dirty="0">
              <a:latin typeface="Bahnschrift SemiBold" panose="020B0502040204020203" pitchFamily="34" charset="0"/>
              <a:cs typeface="Times New Roman" panose="02020603050405020304" pitchFamily="18" charset="0"/>
            </a:endParaRPr>
          </a:p>
          <a:p>
            <a:pPr algn="ctr"/>
            <a:r>
              <a:rPr lang="cs-CZ" dirty="0">
                <a:latin typeface="Bahnschrift SemiBold" panose="020B0502040204020203" pitchFamily="34" charset="0"/>
                <a:cs typeface="Times New Roman" panose="02020603050405020304" pitchFamily="18" charset="0"/>
              </a:rPr>
              <a:t> Bakalářská práce</a:t>
            </a:r>
            <a:endParaRPr lang="cs-CZ" dirty="0">
              <a:latin typeface="Bahnschrift SemiBold" panose="020B0502040204020203" pitchFamily="34" charset="0"/>
            </a:endParaRPr>
          </a:p>
        </p:txBody>
      </p:sp>
      <p:sp>
        <p:nvSpPr>
          <p:cNvPr id="6" name="Obdélník 5">
            <a:extLst>
              <a:ext uri="{FF2B5EF4-FFF2-40B4-BE49-F238E27FC236}">
                <a16:creationId xmlns:a16="http://schemas.microsoft.com/office/drawing/2014/main" id="{4EAED035-D3CC-4B85-9DDF-6FDD5C8223BE}"/>
              </a:ext>
            </a:extLst>
          </p:cNvPr>
          <p:cNvSpPr/>
          <p:nvPr/>
        </p:nvSpPr>
        <p:spPr>
          <a:xfrm>
            <a:off x="371475" y="3000375"/>
            <a:ext cx="11420475" cy="210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a:extLst>
              <a:ext uri="{FF2B5EF4-FFF2-40B4-BE49-F238E27FC236}">
                <a16:creationId xmlns:a16="http://schemas.microsoft.com/office/drawing/2014/main" id="{5C4EEFDA-39B6-4E45-9C04-A6EE2550B2DE}"/>
              </a:ext>
            </a:extLst>
          </p:cNvPr>
          <p:cNvSpPr>
            <a:spLocks noGrp="1"/>
          </p:cNvSpPr>
          <p:nvPr>
            <p:ph type="ctrTitle"/>
          </p:nvPr>
        </p:nvSpPr>
        <p:spPr>
          <a:xfrm>
            <a:off x="1021556" y="2598842"/>
            <a:ext cx="10120311" cy="1660315"/>
          </a:xfrm>
        </p:spPr>
        <p:txBody>
          <a:bodyPr anchor="ctr">
            <a:normAutofit/>
          </a:bodyPr>
          <a:lstStyle/>
          <a:p>
            <a:pPr algn="ctr"/>
            <a:r>
              <a:rPr lang="cs-CZ" sz="4800" b="1" dirty="0">
                <a:solidFill>
                  <a:schemeClr val="tx1"/>
                </a:solidFill>
                <a:latin typeface="Bahnschrift SemiBold" panose="020B0502040204020203" pitchFamily="34" charset="0"/>
              </a:rPr>
              <a:t>ZÁKLADNÍ UMĚLECKÁ ŠKOLA – Osvětlení a akustika</a:t>
            </a:r>
          </a:p>
        </p:txBody>
      </p:sp>
    </p:spTree>
    <p:extLst>
      <p:ext uri="{BB962C8B-B14F-4D97-AF65-F5344CB8AC3E}">
        <p14:creationId xmlns:p14="http://schemas.microsoft.com/office/powerpoint/2010/main" val="38896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a:extLst>
              <a:ext uri="{FF2B5EF4-FFF2-40B4-BE49-F238E27FC236}">
                <a16:creationId xmlns:a16="http://schemas.microsoft.com/office/drawing/2014/main" id="{956F7E37-8072-99A6-7718-9A8F0E972710}"/>
              </a:ext>
            </a:extLst>
          </p:cNvPr>
          <p:cNvPicPr>
            <a:picLocks noChangeAspect="1"/>
          </p:cNvPicPr>
          <p:nvPr/>
        </p:nvPicPr>
        <p:blipFill>
          <a:blip r:embed="rId2"/>
          <a:stretch>
            <a:fillRect/>
          </a:stretch>
        </p:blipFill>
        <p:spPr>
          <a:xfrm>
            <a:off x="7421648" y="2228003"/>
            <a:ext cx="4189161" cy="4215929"/>
          </a:xfrm>
          <a:prstGeom prst="rect">
            <a:avLst/>
          </a:prstGeom>
        </p:spPr>
      </p:pic>
      <p:sp>
        <p:nvSpPr>
          <p:cNvPr id="2" name="Nadpis 1">
            <a:extLst>
              <a:ext uri="{FF2B5EF4-FFF2-40B4-BE49-F238E27FC236}">
                <a16:creationId xmlns:a16="http://schemas.microsoft.com/office/drawing/2014/main" id="{FC8ACAF8-9481-320D-910C-2F0B18380D0F}"/>
              </a:ext>
            </a:extLst>
          </p:cNvPr>
          <p:cNvSpPr>
            <a:spLocks noGrp="1"/>
          </p:cNvSpPr>
          <p:nvPr>
            <p:ph type="title"/>
          </p:nvPr>
        </p:nvSpPr>
        <p:spPr/>
        <p:txBody>
          <a:bodyPr>
            <a:normAutofit fontScale="90000"/>
          </a:bodyPr>
          <a:lstStyle/>
          <a:p>
            <a:pPr>
              <a:lnSpc>
                <a:spcPct val="150000"/>
              </a:lnSpc>
            </a:pPr>
            <a:r>
              <a:rPr lang="cs-CZ" dirty="0"/>
              <a:t>2. Výzkumná otázka – </a:t>
            </a:r>
            <a:r>
              <a:rPr lang="cs-CZ" dirty="0">
                <a:solidFill>
                  <a:srgbClr val="FFA7A7"/>
                </a:solidFill>
              </a:rPr>
              <a:t>akustika</a:t>
            </a:r>
            <a:br>
              <a:rPr lang="cs-CZ" dirty="0"/>
            </a:br>
            <a:r>
              <a:rPr lang="cs-CZ" sz="2000" cap="none" dirty="0">
                <a:solidFill>
                  <a:schemeClr val="tx1"/>
                </a:solidFill>
              </a:rPr>
              <a:t>Jaké je nejvhodnější řešení stavební akustiky ve vybraných místnostech ZUŠ?</a:t>
            </a:r>
            <a:endParaRPr lang="cs-CZ" sz="2000" dirty="0">
              <a:solidFill>
                <a:schemeClr val="tx1"/>
              </a:solidFill>
            </a:endParaRPr>
          </a:p>
        </p:txBody>
      </p:sp>
      <p:sp>
        <p:nvSpPr>
          <p:cNvPr id="12" name="Zástupný obsah 9">
            <a:extLst>
              <a:ext uri="{FF2B5EF4-FFF2-40B4-BE49-F238E27FC236}">
                <a16:creationId xmlns:a16="http://schemas.microsoft.com/office/drawing/2014/main" id="{71C9BC91-1F36-5437-B966-99AD7677D7A4}"/>
              </a:ext>
            </a:extLst>
          </p:cNvPr>
          <p:cNvSpPr txBox="1">
            <a:spLocks/>
          </p:cNvSpPr>
          <p:nvPr/>
        </p:nvSpPr>
        <p:spPr>
          <a:xfrm>
            <a:off x="448574" y="2228003"/>
            <a:ext cx="3692105" cy="4215929"/>
          </a:xfrm>
          <a:prstGeom prst="rect">
            <a:avLst/>
          </a:prstGeom>
        </p:spPr>
        <p:txBody>
          <a:bodyPr vert="horz" lIns="91440" tIns="45720" rIns="91440" bIns="45720" rtlCol="0" anchor="ctr">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sz="1900" dirty="0"/>
              <a:t>Program </a:t>
            </a:r>
            <a:r>
              <a:rPr lang="cs-CZ" sz="1900" i="1" dirty="0"/>
              <a:t>Akustika</a:t>
            </a:r>
            <a:r>
              <a:rPr lang="cs-CZ" sz="1900" dirty="0"/>
              <a:t> od DEK a.s.</a:t>
            </a:r>
          </a:p>
          <a:p>
            <a:pPr lvl="1">
              <a:spcAft>
                <a:spcPts val="0"/>
              </a:spcAft>
              <a:buFont typeface="Cambria" panose="02040503050406030204" pitchFamily="18" charset="0"/>
              <a:buChar char="→"/>
            </a:pPr>
            <a:r>
              <a:rPr lang="cs-CZ" sz="1700" dirty="0"/>
              <a:t>vybrán typ neprůzvučnosti a kmitočtový rozsah</a:t>
            </a:r>
          </a:p>
          <a:p>
            <a:pPr lvl="1">
              <a:spcAft>
                <a:spcPts val="0"/>
              </a:spcAft>
              <a:buFont typeface="Cambria" panose="02040503050406030204" pitchFamily="18" charset="0"/>
              <a:buChar char="→"/>
            </a:pPr>
            <a:r>
              <a:rPr lang="cs-CZ" sz="1700" dirty="0"/>
              <a:t>zadán charakter skladby</a:t>
            </a:r>
          </a:p>
          <a:p>
            <a:pPr lvl="1">
              <a:spcAft>
                <a:spcPts val="0"/>
              </a:spcAft>
              <a:buFont typeface="Cambria" panose="02040503050406030204" pitchFamily="18" charset="0"/>
              <a:buChar char="→"/>
            </a:pPr>
            <a:r>
              <a:rPr lang="cs-CZ" sz="1700" dirty="0"/>
              <a:t>vyplnění materiálových prvků skladby</a:t>
            </a:r>
          </a:p>
          <a:p>
            <a:pPr lvl="1">
              <a:buFont typeface="Cambria" panose="02040503050406030204" pitchFamily="18" charset="0"/>
              <a:buChar char="→"/>
            </a:pPr>
            <a:r>
              <a:rPr lang="cs-CZ" sz="1700" dirty="0"/>
              <a:t>vypočteny a vyhodnoceny hodnoty normami požadovaných parametrů</a:t>
            </a:r>
          </a:p>
          <a:p>
            <a:r>
              <a:rPr lang="cs-CZ" sz="1900" dirty="0"/>
              <a:t>splnění požadovaných hodnot</a:t>
            </a:r>
          </a:p>
          <a:p>
            <a:pPr lvl="1">
              <a:spcAft>
                <a:spcPts val="0"/>
              </a:spcAft>
            </a:pPr>
            <a:r>
              <a:rPr lang="cs-CZ" sz="1700" dirty="0"/>
              <a:t>minimální hodnoty vážené stavební neprůzvučnosti </a:t>
            </a:r>
            <a:r>
              <a:rPr lang="cs-CZ" sz="1700" dirty="0" err="1"/>
              <a:t>R´w</a:t>
            </a:r>
            <a:r>
              <a:rPr lang="cs-CZ" sz="1700" dirty="0"/>
              <a:t> [dB]</a:t>
            </a:r>
          </a:p>
          <a:p>
            <a:pPr lvl="1"/>
            <a:r>
              <a:rPr lang="cs-CZ" sz="1700" dirty="0"/>
              <a:t>maximální hodnoty vážené normalizované hladiny kročejového zvuku </a:t>
            </a:r>
            <a:r>
              <a:rPr lang="cs-CZ" sz="1700" dirty="0" err="1"/>
              <a:t>L´</a:t>
            </a:r>
            <a:r>
              <a:rPr lang="cs-CZ" sz="1700" baseline="-25000" dirty="0" err="1"/>
              <a:t>n,w</a:t>
            </a:r>
            <a:r>
              <a:rPr lang="cs-CZ" sz="1700" dirty="0"/>
              <a:t> [dB]</a:t>
            </a:r>
          </a:p>
        </p:txBody>
      </p:sp>
      <p:pic>
        <p:nvPicPr>
          <p:cNvPr id="17" name="Obrázek 16" descr="Obsah obrázku tabulka&#10;&#10;Popis byl vytvořen automaticky">
            <a:extLst>
              <a:ext uri="{FF2B5EF4-FFF2-40B4-BE49-F238E27FC236}">
                <a16:creationId xmlns:a16="http://schemas.microsoft.com/office/drawing/2014/main" id="{1308F042-1E03-A4EE-F6EF-62158FF036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80633" y="2593431"/>
            <a:ext cx="2801061" cy="3485072"/>
          </a:xfrm>
          <a:prstGeom prst="rect">
            <a:avLst/>
          </a:prstGeom>
          <a:noFill/>
          <a:ln>
            <a:noFill/>
          </a:ln>
        </p:spPr>
      </p:pic>
    </p:spTree>
    <p:extLst>
      <p:ext uri="{BB962C8B-B14F-4D97-AF65-F5344CB8AC3E}">
        <p14:creationId xmlns:p14="http://schemas.microsoft.com/office/powerpoint/2010/main" val="3281134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80B92113-66ED-CB31-2C8F-DC4FD110F526}"/>
              </a:ext>
            </a:extLst>
          </p:cNvPr>
          <p:cNvSpPr>
            <a:spLocks noGrp="1"/>
          </p:cNvSpPr>
          <p:nvPr>
            <p:ph type="title"/>
          </p:nvPr>
        </p:nvSpPr>
        <p:spPr>
          <a:xfrm>
            <a:off x="581193" y="729658"/>
            <a:ext cx="11029616" cy="988332"/>
          </a:xfrm>
        </p:spPr>
        <p:txBody>
          <a:bodyPr/>
          <a:lstStyle/>
          <a:p>
            <a:r>
              <a:rPr lang="cs-CZ" dirty="0">
                <a:latin typeface="Bahnschrift SemiBold" panose="020B0502040204020203" pitchFamily="34" charset="0"/>
              </a:rPr>
              <a:t>VÝSLEDKY hodnocení </a:t>
            </a:r>
            <a:r>
              <a:rPr lang="cs-CZ" dirty="0">
                <a:solidFill>
                  <a:srgbClr val="FFE6A7"/>
                </a:solidFill>
                <a:latin typeface="Bahnschrift SemiBold" panose="020B0502040204020203" pitchFamily="34" charset="0"/>
              </a:rPr>
              <a:t>OSVĚTLENÍ</a:t>
            </a:r>
            <a:r>
              <a:rPr lang="cs-CZ" dirty="0">
                <a:latin typeface="Bahnschrift SemiBold" panose="020B0502040204020203" pitchFamily="34" charset="0"/>
              </a:rPr>
              <a:t> A </a:t>
            </a:r>
            <a:r>
              <a:rPr lang="cs-CZ" dirty="0">
                <a:solidFill>
                  <a:srgbClr val="FFA7A7"/>
                </a:solidFill>
                <a:latin typeface="Bahnschrift SemiBold" panose="020B0502040204020203" pitchFamily="34" charset="0"/>
              </a:rPr>
              <a:t>AKUSTIKY</a:t>
            </a:r>
          </a:p>
        </p:txBody>
      </p:sp>
      <p:pic>
        <p:nvPicPr>
          <p:cNvPr id="2" name="Picture 2">
            <a:extLst>
              <a:ext uri="{FF2B5EF4-FFF2-40B4-BE49-F238E27FC236}">
                <a16:creationId xmlns:a16="http://schemas.microsoft.com/office/drawing/2014/main" id="{6EFD9A71-DB80-C075-76F8-1DA184857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415" y="2228003"/>
            <a:ext cx="5422392" cy="171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A3CB1C08-B6FD-985A-B87D-FA9F22DC7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415" y="4508054"/>
            <a:ext cx="5422393" cy="168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obsah 9">
            <a:extLst>
              <a:ext uri="{FF2B5EF4-FFF2-40B4-BE49-F238E27FC236}">
                <a16:creationId xmlns:a16="http://schemas.microsoft.com/office/drawing/2014/main" id="{147D2555-98AE-03E3-E29A-7F12D0846591}"/>
              </a:ext>
            </a:extLst>
          </p:cNvPr>
          <p:cNvSpPr>
            <a:spLocks noGrp="1"/>
          </p:cNvSpPr>
          <p:nvPr>
            <p:ph sz="half" idx="1"/>
          </p:nvPr>
        </p:nvSpPr>
        <p:spPr>
          <a:xfrm>
            <a:off x="581193" y="2228003"/>
            <a:ext cx="5422390" cy="3968756"/>
          </a:xfrm>
        </p:spPr>
        <p:txBody>
          <a:bodyPr>
            <a:normAutofit/>
          </a:bodyPr>
          <a:lstStyle/>
          <a:p>
            <a:r>
              <a:rPr lang="cs-CZ" dirty="0">
                <a:solidFill>
                  <a:srgbClr val="FFE6A7"/>
                </a:solidFill>
              </a:rPr>
              <a:t>OSVĚTLENÍ</a:t>
            </a:r>
            <a:r>
              <a:rPr lang="cs-CZ" dirty="0"/>
              <a:t> – nesplněny požadavky – současné řešení velikosti oken je nedostačující</a:t>
            </a:r>
          </a:p>
          <a:p>
            <a:pPr lvl="1">
              <a:buFont typeface="Cambria" panose="02040503050406030204" pitchFamily="18" charset="0"/>
              <a:buChar char="→"/>
            </a:pPr>
            <a:r>
              <a:rPr lang="cs-CZ" dirty="0"/>
              <a:t>navrženo a posouzeno sdružené osvětlení</a:t>
            </a:r>
          </a:p>
          <a:p>
            <a:endParaRPr lang="cs-CZ" dirty="0">
              <a:solidFill>
                <a:srgbClr val="FFA7A7"/>
              </a:solidFill>
            </a:endParaRPr>
          </a:p>
          <a:p>
            <a:endParaRPr lang="cs-CZ" dirty="0">
              <a:solidFill>
                <a:srgbClr val="FFA7A7"/>
              </a:solidFill>
            </a:endParaRPr>
          </a:p>
          <a:p>
            <a:endParaRPr lang="cs-CZ" dirty="0">
              <a:solidFill>
                <a:srgbClr val="FFA7A7"/>
              </a:solidFill>
            </a:endParaRPr>
          </a:p>
          <a:p>
            <a:r>
              <a:rPr lang="cs-CZ" dirty="0">
                <a:solidFill>
                  <a:srgbClr val="FFA7A7"/>
                </a:solidFill>
              </a:rPr>
              <a:t>AKUSTIKA</a:t>
            </a:r>
            <a:r>
              <a:rPr lang="cs-CZ" dirty="0"/>
              <a:t> – navrženy vždy dvě vyhovující skladby posuzovaných konstrukcí</a:t>
            </a:r>
          </a:p>
        </p:txBody>
      </p:sp>
    </p:spTree>
    <p:extLst>
      <p:ext uri="{BB962C8B-B14F-4D97-AF65-F5344CB8AC3E}">
        <p14:creationId xmlns:p14="http://schemas.microsoft.com/office/powerpoint/2010/main" val="1574267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diagram&#10;&#10;Popis byl vytvořen automaticky">
            <a:extLst>
              <a:ext uri="{FF2B5EF4-FFF2-40B4-BE49-F238E27FC236}">
                <a16:creationId xmlns:a16="http://schemas.microsoft.com/office/drawing/2014/main" id="{5A3F784C-FF97-5F99-DBE7-CB2DD268BDB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6797" t="12296" r="49063" b="33326"/>
          <a:stretch/>
        </p:blipFill>
        <p:spPr>
          <a:xfrm>
            <a:off x="0" y="0"/>
            <a:ext cx="12192000" cy="6858000"/>
          </a:xfrm>
          <a:prstGeom prst="rect">
            <a:avLst/>
          </a:prstGeom>
        </p:spPr>
      </p:pic>
      <p:grpSp>
        <p:nvGrpSpPr>
          <p:cNvPr id="21" name="Group 20">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2" name="Rectangle 21">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4" name="Nadpis 1">
            <a:extLst>
              <a:ext uri="{FF2B5EF4-FFF2-40B4-BE49-F238E27FC236}">
                <a16:creationId xmlns:a16="http://schemas.microsoft.com/office/drawing/2014/main" id="{722991D2-AAFE-485E-A1B6-5DDB4C5468E4}"/>
              </a:ext>
            </a:extLst>
          </p:cNvPr>
          <p:cNvSpPr txBox="1">
            <a:spLocks/>
          </p:cNvSpPr>
          <p:nvPr/>
        </p:nvSpPr>
        <p:spPr>
          <a:xfrm>
            <a:off x="522816" y="2921270"/>
            <a:ext cx="3412067" cy="101546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cs-CZ" dirty="0">
                <a:solidFill>
                  <a:srgbClr val="000000"/>
                </a:solidFill>
                <a:latin typeface="Bahnschrift SemiBold" panose="020B0502040204020203" pitchFamily="34" charset="0"/>
              </a:rPr>
              <a:t>DĚKUJI ZA POZORNOST</a:t>
            </a:r>
            <a:endParaRPr lang="en-US" dirty="0">
              <a:solidFill>
                <a:srgbClr val="000000"/>
              </a:solidFill>
              <a:latin typeface="Bahnschrift SemiBold" panose="020B0502040204020203" pitchFamily="34" charset="0"/>
            </a:endParaRPr>
          </a:p>
        </p:txBody>
      </p:sp>
      <p:sp>
        <p:nvSpPr>
          <p:cNvPr id="2" name="TextovéPole 1">
            <a:extLst>
              <a:ext uri="{FF2B5EF4-FFF2-40B4-BE49-F238E27FC236}">
                <a16:creationId xmlns:a16="http://schemas.microsoft.com/office/drawing/2014/main" id="{096A901D-39F0-4F6E-BCE6-029FE03CDCFD}"/>
              </a:ext>
            </a:extLst>
          </p:cNvPr>
          <p:cNvSpPr txBox="1"/>
          <p:nvPr/>
        </p:nvSpPr>
        <p:spPr>
          <a:xfrm>
            <a:off x="535539" y="5870601"/>
            <a:ext cx="3525309" cy="369332"/>
          </a:xfrm>
          <a:prstGeom prst="rect">
            <a:avLst/>
          </a:prstGeom>
          <a:noFill/>
        </p:spPr>
        <p:txBody>
          <a:bodyPr wrap="square" rtlCol="0">
            <a:spAutoFit/>
          </a:bodyPr>
          <a:lstStyle/>
          <a:p>
            <a:pPr algn="ctr"/>
            <a:r>
              <a:rPr lang="cs-CZ" dirty="0">
                <a:solidFill>
                  <a:srgbClr val="000000"/>
                </a:solidFill>
                <a:latin typeface="Bahnschrift SemiLight" panose="020B0502040204020203" pitchFamily="34" charset="0"/>
              </a:rPr>
              <a:t>Pavel Ferling</a:t>
            </a:r>
          </a:p>
        </p:txBody>
      </p:sp>
    </p:spTree>
    <p:extLst>
      <p:ext uri="{BB962C8B-B14F-4D97-AF65-F5344CB8AC3E}">
        <p14:creationId xmlns:p14="http://schemas.microsoft.com/office/powerpoint/2010/main" val="904919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8ACAF8-9481-320D-910C-2F0B18380D0F}"/>
              </a:ext>
            </a:extLst>
          </p:cNvPr>
          <p:cNvSpPr>
            <a:spLocks noGrp="1"/>
          </p:cNvSpPr>
          <p:nvPr>
            <p:ph type="title"/>
          </p:nvPr>
        </p:nvSpPr>
        <p:spPr/>
        <p:txBody>
          <a:bodyPr>
            <a:normAutofit fontScale="90000"/>
          </a:bodyPr>
          <a:lstStyle/>
          <a:p>
            <a:r>
              <a:rPr lang="cs-CZ" dirty="0"/>
              <a:t>otázky VEDOUCÍHO PRÁCE</a:t>
            </a:r>
            <a:br>
              <a:rPr lang="cs-CZ" dirty="0"/>
            </a:br>
            <a:r>
              <a:rPr lang="cs-CZ" sz="1900" cap="none" dirty="0">
                <a:solidFill>
                  <a:schemeClr val="tx1"/>
                </a:solidFill>
              </a:rPr>
              <a:t>Po vyhodnocení denního osvětlení, bylo nutné navrhnout umělé osvětlení. Kdyby byla možnost změnit dispozici objektu po tomto vyhodnocení, využil byste této možnosti? Pokud ano, tak popište jakým způsobem.</a:t>
            </a:r>
            <a:endParaRPr lang="cs-CZ" sz="1900" dirty="0">
              <a:solidFill>
                <a:schemeClr val="tx1"/>
              </a:solidFill>
            </a:endParaRPr>
          </a:p>
        </p:txBody>
      </p:sp>
      <p:sp>
        <p:nvSpPr>
          <p:cNvPr id="10" name="Zástupný obsah 9">
            <a:extLst>
              <a:ext uri="{FF2B5EF4-FFF2-40B4-BE49-F238E27FC236}">
                <a16:creationId xmlns:a16="http://schemas.microsoft.com/office/drawing/2014/main" id="{5AA9D426-F56D-5168-BCD6-11CBDD344232}"/>
              </a:ext>
            </a:extLst>
          </p:cNvPr>
          <p:cNvSpPr>
            <a:spLocks noGrp="1"/>
          </p:cNvSpPr>
          <p:nvPr>
            <p:ph sz="half" idx="1"/>
          </p:nvPr>
        </p:nvSpPr>
        <p:spPr>
          <a:xfrm>
            <a:off x="581193" y="2228003"/>
            <a:ext cx="5422390" cy="2982905"/>
          </a:xfrm>
        </p:spPr>
        <p:txBody>
          <a:bodyPr>
            <a:normAutofit/>
          </a:bodyPr>
          <a:lstStyle/>
          <a:p>
            <a:r>
              <a:rPr lang="cs-CZ" dirty="0"/>
              <a:t>2 možnosti:</a:t>
            </a:r>
          </a:p>
          <a:p>
            <a:pPr lvl="1">
              <a:buFont typeface="Wingdings" panose="05000000000000000000" pitchFamily="2" charset="2"/>
              <a:buChar char="§"/>
            </a:pPr>
            <a:r>
              <a:rPr lang="cs-CZ" dirty="0"/>
              <a:t>Radikální změna dispozice</a:t>
            </a:r>
          </a:p>
          <a:p>
            <a:pPr lvl="1">
              <a:buFont typeface="Wingdings" panose="05000000000000000000" pitchFamily="2" charset="2"/>
              <a:buChar char="§"/>
            </a:pPr>
            <a:r>
              <a:rPr lang="cs-CZ" dirty="0"/>
              <a:t>Změna rozvržení / velikosti oken</a:t>
            </a:r>
          </a:p>
        </p:txBody>
      </p:sp>
      <p:pic>
        <p:nvPicPr>
          <p:cNvPr id="4" name="Obrázek 3">
            <a:extLst>
              <a:ext uri="{FF2B5EF4-FFF2-40B4-BE49-F238E27FC236}">
                <a16:creationId xmlns:a16="http://schemas.microsoft.com/office/drawing/2014/main" id="{E4ACB8EC-D822-754E-CE12-880F96B21630}"/>
              </a:ext>
            </a:extLst>
          </p:cNvPr>
          <p:cNvPicPr>
            <a:picLocks noChangeAspect="1"/>
          </p:cNvPicPr>
          <p:nvPr/>
        </p:nvPicPr>
        <p:blipFill rotWithShape="1">
          <a:blip r:embed="rId2"/>
          <a:srcRect t="937"/>
          <a:stretch/>
        </p:blipFill>
        <p:spPr>
          <a:xfrm>
            <a:off x="9468378" y="2228003"/>
            <a:ext cx="2142429" cy="3971238"/>
          </a:xfrm>
          <a:prstGeom prst="rect">
            <a:avLst/>
          </a:prstGeom>
        </p:spPr>
      </p:pic>
      <p:pic>
        <p:nvPicPr>
          <p:cNvPr id="11" name="Obrázek 10">
            <a:extLst>
              <a:ext uri="{FF2B5EF4-FFF2-40B4-BE49-F238E27FC236}">
                <a16:creationId xmlns:a16="http://schemas.microsoft.com/office/drawing/2014/main" id="{D46C1689-A440-1A50-3B11-864858991443}"/>
              </a:ext>
            </a:extLst>
          </p:cNvPr>
          <p:cNvPicPr>
            <a:picLocks noChangeAspect="1"/>
          </p:cNvPicPr>
          <p:nvPr/>
        </p:nvPicPr>
        <p:blipFill rotWithShape="1">
          <a:blip r:embed="rId3"/>
          <a:srcRect l="1402" r="1458"/>
          <a:stretch/>
        </p:blipFill>
        <p:spPr>
          <a:xfrm>
            <a:off x="581193" y="5210908"/>
            <a:ext cx="5427551" cy="799367"/>
          </a:xfrm>
          <a:prstGeom prst="rect">
            <a:avLst/>
          </a:prstGeom>
        </p:spPr>
      </p:pic>
      <p:pic>
        <p:nvPicPr>
          <p:cNvPr id="13" name="Obrázek 12">
            <a:extLst>
              <a:ext uri="{FF2B5EF4-FFF2-40B4-BE49-F238E27FC236}">
                <a16:creationId xmlns:a16="http://schemas.microsoft.com/office/drawing/2014/main" id="{DB744B09-C43C-2665-3DA9-E10E5B11738F}"/>
              </a:ext>
            </a:extLst>
          </p:cNvPr>
          <p:cNvPicPr>
            <a:picLocks noChangeAspect="1"/>
          </p:cNvPicPr>
          <p:nvPr/>
        </p:nvPicPr>
        <p:blipFill rotWithShape="1">
          <a:blip r:embed="rId4"/>
          <a:srcRect l="5245"/>
          <a:stretch/>
        </p:blipFill>
        <p:spPr>
          <a:xfrm>
            <a:off x="6212990" y="2228003"/>
            <a:ext cx="3040820" cy="3971238"/>
          </a:xfrm>
          <a:prstGeom prst="rect">
            <a:avLst/>
          </a:prstGeom>
          <a:ln>
            <a:solidFill>
              <a:schemeClr val="accent2"/>
            </a:solidFill>
          </a:ln>
        </p:spPr>
      </p:pic>
    </p:spTree>
    <p:extLst>
      <p:ext uri="{BB962C8B-B14F-4D97-AF65-F5344CB8AC3E}">
        <p14:creationId xmlns:p14="http://schemas.microsoft.com/office/powerpoint/2010/main" val="3752691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8ACAF8-9481-320D-910C-2F0B18380D0F}"/>
              </a:ext>
            </a:extLst>
          </p:cNvPr>
          <p:cNvSpPr>
            <a:spLocks noGrp="1"/>
          </p:cNvSpPr>
          <p:nvPr>
            <p:ph type="title"/>
          </p:nvPr>
        </p:nvSpPr>
        <p:spPr/>
        <p:txBody>
          <a:bodyPr>
            <a:normAutofit fontScale="90000"/>
          </a:bodyPr>
          <a:lstStyle/>
          <a:p>
            <a:r>
              <a:rPr lang="cs-CZ" dirty="0"/>
              <a:t>otázky OPONENTA PRÁCE</a:t>
            </a:r>
            <a:br>
              <a:rPr lang="cs-CZ" dirty="0"/>
            </a:br>
            <a:r>
              <a:rPr lang="cs-CZ" sz="1900" cap="none" dirty="0">
                <a:solidFill>
                  <a:schemeClr val="tx1"/>
                </a:solidFill>
              </a:rPr>
              <a:t>Na základě čeho je možné posoudit, zda je daný materiál účinnější při tlumení vysokých frekvencí nebo při tlumení nízkých frekvencí? Nestačila by v místnosti 2.17 pouze 2 svítidla namísto navržených 4?</a:t>
            </a:r>
            <a:endParaRPr lang="cs-CZ" sz="1900" dirty="0">
              <a:solidFill>
                <a:schemeClr val="tx1"/>
              </a:solidFill>
            </a:endParaRPr>
          </a:p>
        </p:txBody>
      </p:sp>
      <p:sp>
        <p:nvSpPr>
          <p:cNvPr id="10" name="Zástupný obsah 9">
            <a:extLst>
              <a:ext uri="{FF2B5EF4-FFF2-40B4-BE49-F238E27FC236}">
                <a16:creationId xmlns:a16="http://schemas.microsoft.com/office/drawing/2014/main" id="{5AA9D426-F56D-5168-BCD6-11CBDD344232}"/>
              </a:ext>
            </a:extLst>
          </p:cNvPr>
          <p:cNvSpPr>
            <a:spLocks noGrp="1"/>
          </p:cNvSpPr>
          <p:nvPr>
            <p:ph sz="half" idx="1"/>
          </p:nvPr>
        </p:nvSpPr>
        <p:spPr>
          <a:xfrm>
            <a:off x="581193" y="2228004"/>
            <a:ext cx="5422390" cy="2976868"/>
          </a:xfrm>
        </p:spPr>
        <p:txBody>
          <a:bodyPr anchor="t">
            <a:normAutofit/>
          </a:bodyPr>
          <a:lstStyle/>
          <a:p>
            <a:r>
              <a:rPr lang="cs-CZ" dirty="0"/>
              <a:t>Účinnost tlumení závisí především na mechanismu pohlcování zvuku</a:t>
            </a:r>
          </a:p>
          <a:p>
            <a:pPr lvl="1"/>
            <a:r>
              <a:rPr lang="cs-CZ" dirty="0"/>
              <a:t>kmitající – nízké kmitočty</a:t>
            </a:r>
          </a:p>
          <a:p>
            <a:pPr lvl="1"/>
            <a:r>
              <a:rPr lang="cs-CZ" dirty="0"/>
              <a:t>rezonanční – střední kmitočty</a:t>
            </a:r>
          </a:p>
          <a:p>
            <a:pPr lvl="1"/>
            <a:r>
              <a:rPr lang="cs-CZ" dirty="0"/>
              <a:t>porézní – vysoké kmitočty</a:t>
            </a:r>
          </a:p>
        </p:txBody>
      </p:sp>
      <p:pic>
        <p:nvPicPr>
          <p:cNvPr id="4" name="Obrázek 3">
            <a:extLst>
              <a:ext uri="{FF2B5EF4-FFF2-40B4-BE49-F238E27FC236}">
                <a16:creationId xmlns:a16="http://schemas.microsoft.com/office/drawing/2014/main" id="{16F4DB12-F667-B0B5-983E-3848957DB79B}"/>
              </a:ext>
            </a:extLst>
          </p:cNvPr>
          <p:cNvPicPr>
            <a:picLocks noChangeAspect="1"/>
          </p:cNvPicPr>
          <p:nvPr/>
        </p:nvPicPr>
        <p:blipFill>
          <a:blip r:embed="rId2"/>
          <a:stretch>
            <a:fillRect/>
          </a:stretch>
        </p:blipFill>
        <p:spPr>
          <a:xfrm>
            <a:off x="6611654" y="5204871"/>
            <a:ext cx="4999153" cy="998307"/>
          </a:xfrm>
          <a:prstGeom prst="rect">
            <a:avLst/>
          </a:prstGeom>
        </p:spPr>
      </p:pic>
      <p:pic>
        <p:nvPicPr>
          <p:cNvPr id="6" name="Obrázek 5">
            <a:extLst>
              <a:ext uri="{FF2B5EF4-FFF2-40B4-BE49-F238E27FC236}">
                <a16:creationId xmlns:a16="http://schemas.microsoft.com/office/drawing/2014/main" id="{8393438D-8A67-E37C-DAE4-41F505A45C7A}"/>
              </a:ext>
            </a:extLst>
          </p:cNvPr>
          <p:cNvPicPr>
            <a:picLocks noChangeAspect="1"/>
          </p:cNvPicPr>
          <p:nvPr/>
        </p:nvPicPr>
        <p:blipFill>
          <a:blip r:embed="rId3"/>
          <a:stretch>
            <a:fillRect/>
          </a:stretch>
        </p:blipFill>
        <p:spPr>
          <a:xfrm>
            <a:off x="9001271" y="2228003"/>
            <a:ext cx="2609536" cy="2881515"/>
          </a:xfrm>
          <a:prstGeom prst="rect">
            <a:avLst/>
          </a:prstGeom>
        </p:spPr>
      </p:pic>
      <p:sp>
        <p:nvSpPr>
          <p:cNvPr id="7" name="Zástupný obsah 9">
            <a:extLst>
              <a:ext uri="{FF2B5EF4-FFF2-40B4-BE49-F238E27FC236}">
                <a16:creationId xmlns:a16="http://schemas.microsoft.com/office/drawing/2014/main" id="{C69C4E67-9920-37A8-643A-C57883DB9286}"/>
              </a:ext>
            </a:extLst>
          </p:cNvPr>
          <p:cNvSpPr txBox="1">
            <a:spLocks/>
          </p:cNvSpPr>
          <p:nvPr/>
        </p:nvSpPr>
        <p:spPr>
          <a:xfrm>
            <a:off x="6188419" y="2228004"/>
            <a:ext cx="5422390" cy="2976868"/>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dirty="0"/>
              <a:t>Nestačila</a:t>
            </a:r>
          </a:p>
        </p:txBody>
      </p:sp>
    </p:spTree>
    <p:extLst>
      <p:ext uri="{BB962C8B-B14F-4D97-AF65-F5344CB8AC3E}">
        <p14:creationId xmlns:p14="http://schemas.microsoft.com/office/powerpoint/2010/main" val="2938365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Rectangle 51">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53">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5">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7">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55" name="Rectangle 59">
            <a:extLst>
              <a:ext uri="{FF2B5EF4-FFF2-40B4-BE49-F238E27FC236}">
                <a16:creationId xmlns:a16="http://schemas.microsoft.com/office/drawing/2014/main" id="{014310F2-3261-4221-8BE1-03BD4833D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ázek 7" descr="Obsah obrázku obloha, venku&#10;&#10;Popis byl vytvořen automaticky">
            <a:extLst>
              <a:ext uri="{FF2B5EF4-FFF2-40B4-BE49-F238E27FC236}">
                <a16:creationId xmlns:a16="http://schemas.microsoft.com/office/drawing/2014/main" id="{C854E220-43DF-593E-3C9A-A6937E6AEF8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8211" r="9091" b="880"/>
          <a:stretch/>
        </p:blipFill>
        <p:spPr>
          <a:xfrm>
            <a:off x="20" y="0"/>
            <a:ext cx="12191980" cy="6857990"/>
          </a:xfrm>
          <a:prstGeom prst="rect">
            <a:avLst/>
          </a:prstGeom>
        </p:spPr>
      </p:pic>
      <p:grpSp>
        <p:nvGrpSpPr>
          <p:cNvPr id="57" name="Group 61">
            <a:extLst>
              <a:ext uri="{FF2B5EF4-FFF2-40B4-BE49-F238E27FC236}">
                <a16:creationId xmlns:a16="http://schemas.microsoft.com/office/drawing/2014/main" id="{8A11065F-8617-40E7-AC2B-F98E48C99F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63" name="Rectangle 62">
              <a:extLst>
                <a:ext uri="{FF2B5EF4-FFF2-40B4-BE49-F238E27FC236}">
                  <a16:creationId xmlns:a16="http://schemas.microsoft.com/office/drawing/2014/main" id="{D58BA2E5-C873-4530-B394-51996F6E2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64" name="Rectangle 63">
              <a:extLst>
                <a:ext uri="{FF2B5EF4-FFF2-40B4-BE49-F238E27FC236}">
                  <a16:creationId xmlns:a16="http://schemas.microsoft.com/office/drawing/2014/main" id="{9D8F77D0-1D04-4C5F-9CBB-0F8353D35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64">
              <a:extLst>
                <a:ext uri="{FF2B5EF4-FFF2-40B4-BE49-F238E27FC236}">
                  <a16:creationId xmlns:a16="http://schemas.microsoft.com/office/drawing/2014/main" id="{10FFDD02-D586-474F-B2FD-CC4291988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1" name="Nadpis 1">
            <a:extLst>
              <a:ext uri="{FF2B5EF4-FFF2-40B4-BE49-F238E27FC236}">
                <a16:creationId xmlns:a16="http://schemas.microsoft.com/office/drawing/2014/main" id="{A585025C-CDD7-49CE-BC20-B63602DCCD86}"/>
              </a:ext>
            </a:extLst>
          </p:cNvPr>
          <p:cNvSpPr>
            <a:spLocks noGrp="1"/>
          </p:cNvSpPr>
          <p:nvPr>
            <p:ph type="title"/>
          </p:nvPr>
        </p:nvSpPr>
        <p:spPr>
          <a:xfrm>
            <a:off x="584200" y="1006956"/>
            <a:ext cx="3340100" cy="1372177"/>
          </a:xfrm>
        </p:spPr>
        <p:txBody>
          <a:bodyPr vert="horz" lIns="91440" tIns="45720" rIns="91440" bIns="45720" rtlCol="0" anchor="ctr">
            <a:normAutofit/>
          </a:bodyPr>
          <a:lstStyle/>
          <a:p>
            <a:r>
              <a:rPr lang="cs-CZ" dirty="0">
                <a:solidFill>
                  <a:srgbClr val="FFFFFF"/>
                </a:solidFill>
                <a:latin typeface="Bahnschrift SemiBold" panose="020B0502040204020203" pitchFamily="34" charset="0"/>
              </a:rPr>
              <a:t>Přehled prezentace</a:t>
            </a:r>
          </a:p>
        </p:txBody>
      </p:sp>
      <p:sp>
        <p:nvSpPr>
          <p:cNvPr id="3" name="Zástupný obsah 2">
            <a:extLst>
              <a:ext uri="{FF2B5EF4-FFF2-40B4-BE49-F238E27FC236}">
                <a16:creationId xmlns:a16="http://schemas.microsoft.com/office/drawing/2014/main" id="{8EF29082-FDE2-4C91-8DF3-616802FDDCA9}"/>
              </a:ext>
            </a:extLst>
          </p:cNvPr>
          <p:cNvSpPr>
            <a:spLocks noGrp="1"/>
          </p:cNvSpPr>
          <p:nvPr>
            <p:ph sz="half" idx="1"/>
          </p:nvPr>
        </p:nvSpPr>
        <p:spPr>
          <a:xfrm>
            <a:off x="581193" y="2768022"/>
            <a:ext cx="3560196" cy="3234844"/>
          </a:xfrm>
        </p:spPr>
        <p:txBody>
          <a:bodyPr vert="horz" lIns="91440" tIns="45720" rIns="91440" bIns="45720" rtlCol="0" anchor="t">
            <a:normAutofit/>
          </a:bodyPr>
          <a:lstStyle/>
          <a:p>
            <a:r>
              <a:rPr lang="cs-CZ" dirty="0">
                <a:solidFill>
                  <a:schemeClr val="bg1"/>
                </a:solidFill>
                <a:latin typeface="Bahnschrift SemiLight" panose="020B0502040204020203" pitchFamily="34" charset="0"/>
              </a:rPr>
              <a:t>Výběr lokality</a:t>
            </a:r>
          </a:p>
          <a:p>
            <a:r>
              <a:rPr lang="cs-CZ" dirty="0">
                <a:solidFill>
                  <a:schemeClr val="bg1"/>
                </a:solidFill>
                <a:latin typeface="Bahnschrift SemiLight" panose="020B0502040204020203" pitchFamily="34" charset="0"/>
              </a:rPr>
              <a:t>Hmotové řešení</a:t>
            </a:r>
          </a:p>
          <a:p>
            <a:r>
              <a:rPr lang="cs-CZ" dirty="0">
                <a:solidFill>
                  <a:schemeClr val="bg1"/>
                </a:solidFill>
                <a:latin typeface="Bahnschrift SemiLight" panose="020B0502040204020203" pitchFamily="34" charset="0"/>
              </a:rPr>
              <a:t>Dispoziční řešení</a:t>
            </a:r>
          </a:p>
          <a:p>
            <a:r>
              <a:rPr lang="cs-CZ" dirty="0">
                <a:solidFill>
                  <a:schemeClr val="bg1"/>
                </a:solidFill>
                <a:latin typeface="Bahnschrift SemiLight" panose="020B0502040204020203" pitchFamily="34" charset="0"/>
              </a:rPr>
              <a:t>Stavebně konstrukční řešení</a:t>
            </a:r>
          </a:p>
          <a:p>
            <a:r>
              <a:rPr lang="cs-CZ" dirty="0">
                <a:solidFill>
                  <a:schemeClr val="bg1"/>
                </a:solidFill>
                <a:latin typeface="Bahnschrift SemiLight" panose="020B0502040204020203" pitchFamily="34" charset="0"/>
              </a:rPr>
              <a:t>1. výzkumná otázka</a:t>
            </a:r>
          </a:p>
          <a:p>
            <a:r>
              <a:rPr lang="cs-CZ" dirty="0">
                <a:solidFill>
                  <a:schemeClr val="bg1"/>
                </a:solidFill>
                <a:latin typeface="Bahnschrift SemiLight" panose="020B0502040204020203" pitchFamily="34" charset="0"/>
              </a:rPr>
              <a:t>2. výzkumná otázka</a:t>
            </a:r>
          </a:p>
          <a:p>
            <a:r>
              <a:rPr lang="cs-CZ" dirty="0">
                <a:solidFill>
                  <a:schemeClr val="bg1"/>
                </a:solidFill>
                <a:latin typeface="Bahnschrift SemiLight" panose="020B0502040204020203" pitchFamily="34" charset="0"/>
              </a:rPr>
              <a:t>Závěr</a:t>
            </a:r>
          </a:p>
        </p:txBody>
      </p:sp>
      <p:sp>
        <p:nvSpPr>
          <p:cNvPr id="9" name="Nadpis 1">
            <a:extLst>
              <a:ext uri="{FF2B5EF4-FFF2-40B4-BE49-F238E27FC236}">
                <a16:creationId xmlns:a16="http://schemas.microsoft.com/office/drawing/2014/main" id="{AC5CCE06-2657-E54B-F2F3-CF0235EE3F93}"/>
              </a:ext>
            </a:extLst>
          </p:cNvPr>
          <p:cNvSpPr txBox="1">
            <a:spLocks/>
          </p:cNvSpPr>
          <p:nvPr/>
        </p:nvSpPr>
        <p:spPr>
          <a:xfrm>
            <a:off x="4241830" y="1006956"/>
            <a:ext cx="3340100" cy="137217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dirty="0">
                <a:solidFill>
                  <a:srgbClr val="FFFFFF"/>
                </a:solidFill>
                <a:latin typeface="Bahnschrift SemiBold" panose="020B0502040204020203" pitchFamily="34" charset="0"/>
              </a:rPr>
              <a:t>Základní informace o objektu</a:t>
            </a:r>
          </a:p>
        </p:txBody>
      </p:sp>
      <p:sp>
        <p:nvSpPr>
          <p:cNvPr id="11" name="Zástupný obsah 2">
            <a:extLst>
              <a:ext uri="{FF2B5EF4-FFF2-40B4-BE49-F238E27FC236}">
                <a16:creationId xmlns:a16="http://schemas.microsoft.com/office/drawing/2014/main" id="{9774C5D1-33E1-90C6-17BF-B670DD58E696}"/>
              </a:ext>
            </a:extLst>
          </p:cNvPr>
          <p:cNvSpPr txBox="1">
            <a:spLocks/>
          </p:cNvSpPr>
          <p:nvPr/>
        </p:nvSpPr>
        <p:spPr>
          <a:xfrm>
            <a:off x="4241830" y="2768021"/>
            <a:ext cx="3560196" cy="323484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cs-CZ" dirty="0">
                <a:solidFill>
                  <a:schemeClr val="bg1"/>
                </a:solidFill>
                <a:latin typeface="Bahnschrift SemiLight" panose="020B0502040204020203" pitchFamily="34" charset="0"/>
              </a:rPr>
              <a:t>Základní umělecká škola</a:t>
            </a:r>
          </a:p>
          <a:p>
            <a:r>
              <a:rPr lang="cs-CZ" dirty="0">
                <a:solidFill>
                  <a:schemeClr val="bg1"/>
                </a:solidFill>
                <a:latin typeface="Bahnschrift SemiLight" panose="020B0502040204020203" pitchFamily="34" charset="0"/>
              </a:rPr>
              <a:t>Cheb, Karlovarský kraj</a:t>
            </a:r>
          </a:p>
          <a:p>
            <a:r>
              <a:rPr lang="cs-CZ" dirty="0">
                <a:solidFill>
                  <a:schemeClr val="bg1"/>
                </a:solidFill>
                <a:latin typeface="Bahnschrift SemiLight" panose="020B0502040204020203" pitchFamily="34" charset="0"/>
              </a:rPr>
              <a:t>Maximální kapacita 350 osob</a:t>
            </a:r>
          </a:p>
          <a:p>
            <a:r>
              <a:rPr lang="cs-CZ" dirty="0">
                <a:solidFill>
                  <a:schemeClr val="bg1"/>
                </a:solidFill>
                <a:latin typeface="Bahnschrift SemiLight" panose="020B0502040204020203" pitchFamily="34" charset="0"/>
              </a:rPr>
              <a:t>Hudební, dramatické a výtvarné učebny</a:t>
            </a:r>
          </a:p>
          <a:p>
            <a:r>
              <a:rPr lang="cs-CZ" dirty="0">
                <a:solidFill>
                  <a:schemeClr val="bg1"/>
                </a:solidFill>
                <a:latin typeface="Bahnschrift SemiLight" panose="020B0502040204020203" pitchFamily="34" charset="0"/>
              </a:rPr>
              <a:t>Kombinovaný konstrukční systém</a:t>
            </a:r>
          </a:p>
          <a:p>
            <a:endParaRPr lang="cs-CZ" dirty="0">
              <a:solidFill>
                <a:schemeClr val="bg1"/>
              </a:solidFill>
              <a:latin typeface="Bahnschrift SemiLight" panose="020B0502040204020203" pitchFamily="34" charset="0"/>
            </a:endParaRPr>
          </a:p>
        </p:txBody>
      </p:sp>
    </p:spTree>
    <p:extLst>
      <p:ext uri="{BB962C8B-B14F-4D97-AF65-F5344CB8AC3E}">
        <p14:creationId xmlns:p14="http://schemas.microsoft.com/office/powerpoint/2010/main" val="383811745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082773-D930-40F3-9A3F-75152AAE9EF5}"/>
              </a:ext>
            </a:extLst>
          </p:cNvPr>
          <p:cNvSpPr>
            <a:spLocks noGrp="1"/>
          </p:cNvSpPr>
          <p:nvPr>
            <p:ph type="title"/>
          </p:nvPr>
        </p:nvSpPr>
        <p:spPr/>
        <p:txBody>
          <a:bodyPr/>
          <a:lstStyle/>
          <a:p>
            <a:r>
              <a:rPr lang="cs-CZ" dirty="0">
                <a:latin typeface="Bahnschrift SemiBold" panose="020B0502040204020203" pitchFamily="34" charset="0"/>
              </a:rPr>
              <a:t>Výběr lokality</a:t>
            </a:r>
          </a:p>
        </p:txBody>
      </p:sp>
      <p:pic>
        <p:nvPicPr>
          <p:cNvPr id="11" name="Obrázek 10">
            <a:extLst>
              <a:ext uri="{FF2B5EF4-FFF2-40B4-BE49-F238E27FC236}">
                <a16:creationId xmlns:a16="http://schemas.microsoft.com/office/drawing/2014/main" id="{01AF3B13-57E0-480C-A242-723A50C5D9B2}"/>
              </a:ext>
            </a:extLst>
          </p:cNvPr>
          <p:cNvPicPr>
            <a:picLocks noChangeAspect="1"/>
          </p:cNvPicPr>
          <p:nvPr/>
        </p:nvPicPr>
        <p:blipFill rotWithShape="1">
          <a:blip r:embed="rId2"/>
          <a:srcRect l="20780" t="26172" r="25000" b="15924"/>
          <a:stretch/>
        </p:blipFill>
        <p:spPr>
          <a:xfrm>
            <a:off x="4251960" y="445036"/>
            <a:ext cx="7488936" cy="3436661"/>
          </a:xfrm>
          <a:prstGeom prst="rect">
            <a:avLst/>
          </a:prstGeom>
        </p:spPr>
      </p:pic>
      <mc:AlternateContent xmlns:mc="http://schemas.openxmlformats.org/markup-compatibility/2006" xmlns:p14="http://schemas.microsoft.com/office/powerpoint/2010/main">
        <mc:Choice Requires="p14">
          <p:contentPart p14:bwMode="auto" r:id="rId3">
            <p14:nvContentPartPr>
              <p14:cNvPr id="14" name="Rukopis 13">
                <a:extLst>
                  <a:ext uri="{FF2B5EF4-FFF2-40B4-BE49-F238E27FC236}">
                    <a16:creationId xmlns:a16="http://schemas.microsoft.com/office/drawing/2014/main" id="{24F6BF0A-01C1-447D-9213-3B05343DF955}"/>
                  </a:ext>
                </a:extLst>
              </p14:cNvPr>
              <p14:cNvContentPartPr/>
              <p14:nvPr/>
            </p14:nvContentPartPr>
            <p14:xfrm>
              <a:off x="7756424" y="1979586"/>
              <a:ext cx="349920" cy="367560"/>
            </p14:xfrm>
          </p:contentPart>
        </mc:Choice>
        <mc:Fallback xmlns="">
          <p:pic>
            <p:nvPicPr>
              <p:cNvPr id="14" name="Rukopis 13">
                <a:extLst>
                  <a:ext uri="{FF2B5EF4-FFF2-40B4-BE49-F238E27FC236}">
                    <a16:creationId xmlns:a16="http://schemas.microsoft.com/office/drawing/2014/main" id="{24F6BF0A-01C1-447D-9213-3B05343DF955}"/>
                  </a:ext>
                </a:extLst>
              </p:cNvPr>
              <p:cNvPicPr/>
              <p:nvPr/>
            </p:nvPicPr>
            <p:blipFill>
              <a:blip r:embed="rId6"/>
              <a:stretch>
                <a:fillRect/>
              </a:stretch>
            </p:blipFill>
            <p:spPr>
              <a:xfrm>
                <a:off x="7738424" y="1961586"/>
                <a:ext cx="385560" cy="403200"/>
              </a:xfrm>
              <a:prstGeom prst="rect">
                <a:avLst/>
              </a:prstGeom>
            </p:spPr>
          </p:pic>
        </mc:Fallback>
      </mc:AlternateContent>
      <p:sp>
        <p:nvSpPr>
          <p:cNvPr id="15" name="Obdélník 14">
            <a:extLst>
              <a:ext uri="{FF2B5EF4-FFF2-40B4-BE49-F238E27FC236}">
                <a16:creationId xmlns:a16="http://schemas.microsoft.com/office/drawing/2014/main" id="{0F8B5870-D536-477C-8FA3-D9CF442D9049}"/>
              </a:ext>
            </a:extLst>
          </p:cNvPr>
          <p:cNvSpPr/>
          <p:nvPr/>
        </p:nvSpPr>
        <p:spPr>
          <a:xfrm>
            <a:off x="4148920" y="294644"/>
            <a:ext cx="103040" cy="1679944"/>
          </a:xfrm>
          <a:prstGeom prst="rect">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3" name="Obrázek 2" descr="Obsah obrázku cestování, několik&#10;&#10;Popis byl vytvořen automaticky">
            <a:extLst>
              <a:ext uri="{FF2B5EF4-FFF2-40B4-BE49-F238E27FC236}">
                <a16:creationId xmlns:a16="http://schemas.microsoft.com/office/drawing/2014/main" id="{5B3D5435-9B64-AEBD-9AC2-39FE4779B0DC}"/>
              </a:ext>
            </a:extLst>
          </p:cNvPr>
          <p:cNvPicPr>
            <a:picLocks noChangeAspect="1"/>
          </p:cNvPicPr>
          <p:nvPr/>
        </p:nvPicPr>
        <p:blipFill rotWithShape="1">
          <a:blip r:embed="rId7">
            <a:extLst>
              <a:ext uri="{28A0092B-C50C-407E-A947-70E740481C1C}">
                <a14:useLocalDpi xmlns:a14="http://schemas.microsoft.com/office/drawing/2010/main" val="0"/>
              </a:ext>
            </a:extLst>
          </a:blip>
          <a:srcRect t="8911" b="11322"/>
          <a:stretch/>
        </p:blipFill>
        <p:spPr>
          <a:xfrm>
            <a:off x="4251960" y="4043294"/>
            <a:ext cx="7492406" cy="2347270"/>
          </a:xfrm>
          <a:prstGeom prst="rect">
            <a:avLst/>
          </a:prstGeom>
        </p:spPr>
      </p:pic>
    </p:spTree>
    <p:extLst>
      <p:ext uri="{BB962C8B-B14F-4D97-AF65-F5344CB8AC3E}">
        <p14:creationId xmlns:p14="http://schemas.microsoft.com/office/powerpoint/2010/main" val="3339466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082773-D930-40F3-9A3F-75152AAE9EF5}"/>
              </a:ext>
            </a:extLst>
          </p:cNvPr>
          <p:cNvSpPr>
            <a:spLocks noGrp="1"/>
          </p:cNvSpPr>
          <p:nvPr>
            <p:ph type="title"/>
          </p:nvPr>
        </p:nvSpPr>
        <p:spPr/>
        <p:txBody>
          <a:bodyPr/>
          <a:lstStyle/>
          <a:p>
            <a:r>
              <a:rPr lang="cs-CZ" dirty="0"/>
              <a:t>Výběr lokality</a:t>
            </a:r>
          </a:p>
        </p:txBody>
      </p:sp>
      <p:sp>
        <p:nvSpPr>
          <p:cNvPr id="15" name="Obdélník 14">
            <a:extLst>
              <a:ext uri="{FF2B5EF4-FFF2-40B4-BE49-F238E27FC236}">
                <a16:creationId xmlns:a16="http://schemas.microsoft.com/office/drawing/2014/main" id="{0F8B5870-D536-477C-8FA3-D9CF442D9049}"/>
              </a:ext>
            </a:extLst>
          </p:cNvPr>
          <p:cNvSpPr/>
          <p:nvPr/>
        </p:nvSpPr>
        <p:spPr>
          <a:xfrm>
            <a:off x="4148920" y="294644"/>
            <a:ext cx="103040" cy="1679944"/>
          </a:xfrm>
          <a:prstGeom prst="rect">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8" name="Obrázek 7">
            <a:extLst>
              <a:ext uri="{FF2B5EF4-FFF2-40B4-BE49-F238E27FC236}">
                <a16:creationId xmlns:a16="http://schemas.microsoft.com/office/drawing/2014/main" id="{C2D2D049-211D-BCF0-5E53-D174E4CC0641}"/>
              </a:ext>
            </a:extLst>
          </p:cNvPr>
          <p:cNvPicPr>
            <a:picLocks noChangeAspect="1"/>
          </p:cNvPicPr>
          <p:nvPr/>
        </p:nvPicPr>
        <p:blipFill rotWithShape="1">
          <a:blip r:embed="rId2">
            <a:extLst>
              <a:ext uri="{28A0092B-C50C-407E-A947-70E740481C1C}">
                <a14:useLocalDpi xmlns:a14="http://schemas.microsoft.com/office/drawing/2010/main" val="0"/>
              </a:ext>
            </a:extLst>
          </a:blip>
          <a:srcRect t="6024"/>
          <a:stretch/>
        </p:blipFill>
        <p:spPr>
          <a:xfrm>
            <a:off x="451105" y="445036"/>
            <a:ext cx="11289790" cy="5967928"/>
          </a:xfrm>
          <a:prstGeom prst="rect">
            <a:avLst/>
          </a:prstGeom>
        </p:spPr>
      </p:pic>
    </p:spTree>
    <p:extLst>
      <p:ext uri="{BB962C8B-B14F-4D97-AF65-F5344CB8AC3E}">
        <p14:creationId xmlns:p14="http://schemas.microsoft.com/office/powerpoint/2010/main" val="307892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BBED5F-2ADF-49F8-9289-A1FB76000A3F}"/>
              </a:ext>
            </a:extLst>
          </p:cNvPr>
          <p:cNvSpPr>
            <a:spLocks noGrp="1"/>
          </p:cNvSpPr>
          <p:nvPr>
            <p:ph type="title"/>
          </p:nvPr>
        </p:nvSpPr>
        <p:spPr/>
        <p:txBody>
          <a:bodyPr/>
          <a:lstStyle/>
          <a:p>
            <a:r>
              <a:rPr lang="cs-CZ" dirty="0">
                <a:latin typeface="Bahnschrift SemiBold" panose="020B0502040204020203" pitchFamily="34" charset="0"/>
              </a:rPr>
              <a:t>Dispoziční řešení                                                                           </a:t>
            </a:r>
            <a:r>
              <a:rPr lang="cs-CZ" sz="2000" dirty="0">
                <a:latin typeface="Bahnschrift SemiBold" panose="020B0502040204020203" pitchFamily="34" charset="0"/>
              </a:rPr>
              <a:t>1.NP</a:t>
            </a:r>
            <a:endParaRPr lang="cs-CZ" dirty="0">
              <a:latin typeface="Bahnschrift SemiBold" panose="020B0502040204020203" pitchFamily="34" charset="0"/>
            </a:endParaRPr>
          </a:p>
        </p:txBody>
      </p:sp>
      <p:pic>
        <p:nvPicPr>
          <p:cNvPr id="5" name="Obrázek 4" descr="Obsah obrázku diagram&#10;&#10;Popis byl vytvořen automaticky">
            <a:extLst>
              <a:ext uri="{FF2B5EF4-FFF2-40B4-BE49-F238E27FC236}">
                <a16:creationId xmlns:a16="http://schemas.microsoft.com/office/drawing/2014/main" id="{9C4D99A3-FC11-0AF1-F2C5-BEAAF01D1AE5}"/>
              </a:ext>
            </a:extLst>
          </p:cNvPr>
          <p:cNvPicPr>
            <a:picLocks noChangeAspect="1"/>
          </p:cNvPicPr>
          <p:nvPr/>
        </p:nvPicPr>
        <p:blipFill rotWithShape="1">
          <a:blip r:embed="rId2">
            <a:extLst>
              <a:ext uri="{28A0092B-C50C-407E-A947-70E740481C1C}">
                <a14:useLocalDpi xmlns:a14="http://schemas.microsoft.com/office/drawing/2010/main" val="0"/>
              </a:ext>
            </a:extLst>
          </a:blip>
          <a:srcRect t="16945" b="33611"/>
          <a:stretch/>
        </p:blipFill>
        <p:spPr>
          <a:xfrm>
            <a:off x="581192" y="2272159"/>
            <a:ext cx="11029616" cy="3856183"/>
          </a:xfrm>
          <a:prstGeom prst="rect">
            <a:avLst/>
          </a:prstGeom>
        </p:spPr>
      </p:pic>
    </p:spTree>
    <p:extLst>
      <p:ext uri="{BB962C8B-B14F-4D97-AF65-F5344CB8AC3E}">
        <p14:creationId xmlns:p14="http://schemas.microsoft.com/office/powerpoint/2010/main" val="4031998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diagram&#10;&#10;Popis byl vytvořen automaticky">
            <a:extLst>
              <a:ext uri="{FF2B5EF4-FFF2-40B4-BE49-F238E27FC236}">
                <a16:creationId xmlns:a16="http://schemas.microsoft.com/office/drawing/2014/main" id="{D189100F-8B5F-70AC-64CA-DB08E93A028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20875" b="29681"/>
          <a:stretch/>
        </p:blipFill>
        <p:spPr>
          <a:xfrm>
            <a:off x="390691" y="2272158"/>
            <a:ext cx="11029616" cy="3856183"/>
          </a:xfrm>
          <a:prstGeom prst="rect">
            <a:avLst/>
          </a:prstGeom>
        </p:spPr>
      </p:pic>
      <p:sp>
        <p:nvSpPr>
          <p:cNvPr id="9" name="Nadpis 1">
            <a:extLst>
              <a:ext uri="{FF2B5EF4-FFF2-40B4-BE49-F238E27FC236}">
                <a16:creationId xmlns:a16="http://schemas.microsoft.com/office/drawing/2014/main" id="{80B92113-66ED-CB31-2C8F-DC4FD110F526}"/>
              </a:ext>
            </a:extLst>
          </p:cNvPr>
          <p:cNvSpPr>
            <a:spLocks noGrp="1"/>
          </p:cNvSpPr>
          <p:nvPr>
            <p:ph type="title"/>
          </p:nvPr>
        </p:nvSpPr>
        <p:spPr>
          <a:xfrm>
            <a:off x="581193" y="729658"/>
            <a:ext cx="11029616" cy="988332"/>
          </a:xfrm>
        </p:spPr>
        <p:txBody>
          <a:bodyPr/>
          <a:lstStyle/>
          <a:p>
            <a:r>
              <a:rPr lang="cs-CZ" dirty="0">
                <a:latin typeface="Bahnschrift SemiBold" panose="020B0502040204020203" pitchFamily="34" charset="0"/>
              </a:rPr>
              <a:t>Dispoziční řešení                                                                    </a:t>
            </a:r>
            <a:r>
              <a:rPr lang="cs-CZ" sz="2000" dirty="0">
                <a:latin typeface="Bahnschrift SemiBold" panose="020B0502040204020203" pitchFamily="34" charset="0"/>
              </a:rPr>
              <a:t>2.NP (TYP)</a:t>
            </a:r>
            <a:endParaRPr lang="cs-CZ" dirty="0">
              <a:latin typeface="Bahnschrift SemiBold" panose="020B0502040204020203" pitchFamily="34" charset="0"/>
            </a:endParaRPr>
          </a:p>
        </p:txBody>
      </p:sp>
    </p:spTree>
    <p:extLst>
      <p:ext uri="{BB962C8B-B14F-4D97-AF65-F5344CB8AC3E}">
        <p14:creationId xmlns:p14="http://schemas.microsoft.com/office/powerpoint/2010/main" val="2350763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082773-D930-40F3-9A3F-75152AAE9EF5}"/>
              </a:ext>
            </a:extLst>
          </p:cNvPr>
          <p:cNvSpPr>
            <a:spLocks noGrp="1"/>
          </p:cNvSpPr>
          <p:nvPr>
            <p:ph type="title"/>
          </p:nvPr>
        </p:nvSpPr>
        <p:spPr/>
        <p:txBody>
          <a:bodyPr/>
          <a:lstStyle/>
          <a:p>
            <a:r>
              <a:rPr lang="cs-CZ" dirty="0">
                <a:latin typeface="Bahnschrift SemiBold" panose="020B0502040204020203" pitchFamily="34" charset="0"/>
              </a:rPr>
              <a:t>VIZUALIZACE</a:t>
            </a:r>
          </a:p>
        </p:txBody>
      </p:sp>
      <p:sp>
        <p:nvSpPr>
          <p:cNvPr id="15" name="Obdélník 14">
            <a:extLst>
              <a:ext uri="{FF2B5EF4-FFF2-40B4-BE49-F238E27FC236}">
                <a16:creationId xmlns:a16="http://schemas.microsoft.com/office/drawing/2014/main" id="{0F8B5870-D536-477C-8FA3-D9CF442D9049}"/>
              </a:ext>
            </a:extLst>
          </p:cNvPr>
          <p:cNvSpPr/>
          <p:nvPr/>
        </p:nvSpPr>
        <p:spPr>
          <a:xfrm>
            <a:off x="4148920" y="294644"/>
            <a:ext cx="103040" cy="1679944"/>
          </a:xfrm>
          <a:prstGeom prst="rect">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a:p>
        </p:txBody>
      </p:sp>
      <p:pic>
        <p:nvPicPr>
          <p:cNvPr id="4" name="Obrázek 3">
            <a:extLst>
              <a:ext uri="{FF2B5EF4-FFF2-40B4-BE49-F238E27FC236}">
                <a16:creationId xmlns:a16="http://schemas.microsoft.com/office/drawing/2014/main" id="{419BD718-E450-41A8-E735-68275AF3089D}"/>
              </a:ext>
            </a:extLst>
          </p:cNvPr>
          <p:cNvPicPr>
            <a:picLocks noChangeAspect="1"/>
          </p:cNvPicPr>
          <p:nvPr/>
        </p:nvPicPr>
        <p:blipFill>
          <a:blip r:embed="rId2">
            <a:extLst>
              <a:ext uri="{28A0092B-C50C-407E-A947-70E740481C1C}">
                <a14:useLocalDpi xmlns:a14="http://schemas.microsoft.com/office/drawing/2010/main" val="0"/>
              </a:ext>
            </a:extLst>
          </a:blip>
          <a:srcRect l="14457" r="14457"/>
          <a:stretch/>
        </p:blipFill>
        <p:spPr>
          <a:xfrm>
            <a:off x="4251960" y="441000"/>
            <a:ext cx="7549515" cy="5976000"/>
          </a:xfrm>
          <a:prstGeom prst="rect">
            <a:avLst/>
          </a:prstGeom>
        </p:spPr>
      </p:pic>
      <p:pic>
        <p:nvPicPr>
          <p:cNvPr id="3" name="Obrázek 2">
            <a:extLst>
              <a:ext uri="{FF2B5EF4-FFF2-40B4-BE49-F238E27FC236}">
                <a16:creationId xmlns:a16="http://schemas.microsoft.com/office/drawing/2014/main" id="{448F901C-18E3-DD08-EACA-CF03A2DDCEBB}"/>
              </a:ext>
            </a:extLst>
          </p:cNvPr>
          <p:cNvPicPr>
            <a:picLocks noChangeAspect="1"/>
          </p:cNvPicPr>
          <p:nvPr/>
        </p:nvPicPr>
        <p:blipFill rotWithShape="1">
          <a:blip r:embed="rId3">
            <a:extLst>
              <a:ext uri="{28A0092B-C50C-407E-A947-70E740481C1C}">
                <a14:useLocalDpi xmlns:a14="http://schemas.microsoft.com/office/drawing/2010/main" val="0"/>
              </a:ext>
            </a:extLst>
          </a:blip>
          <a:srcRect l="19504" t="53" r="34592" b="997"/>
          <a:stretch/>
        </p:blipFill>
        <p:spPr>
          <a:xfrm>
            <a:off x="449906" y="1931828"/>
            <a:ext cx="3699014" cy="4485172"/>
          </a:xfrm>
          <a:prstGeom prst="rect">
            <a:avLst/>
          </a:prstGeom>
        </p:spPr>
      </p:pic>
    </p:spTree>
    <p:extLst>
      <p:ext uri="{BB962C8B-B14F-4D97-AF65-F5344CB8AC3E}">
        <p14:creationId xmlns:p14="http://schemas.microsoft.com/office/powerpoint/2010/main" val="4005419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diagram, Plán, mapa&#10;&#10;Popis byl vytvořen automaticky">
            <a:extLst>
              <a:ext uri="{FF2B5EF4-FFF2-40B4-BE49-F238E27FC236}">
                <a16:creationId xmlns:a16="http://schemas.microsoft.com/office/drawing/2014/main" id="{EBA8D0EC-2D13-CAFD-75ED-4F7B7E19C1F0}"/>
              </a:ext>
            </a:extLst>
          </p:cNvPr>
          <p:cNvPicPr>
            <a:picLocks noChangeAspect="1"/>
          </p:cNvPicPr>
          <p:nvPr/>
        </p:nvPicPr>
        <p:blipFill rotWithShape="1">
          <a:blip r:embed="rId2">
            <a:extLst>
              <a:ext uri="{28A0092B-C50C-407E-A947-70E740481C1C}">
                <a14:useLocalDpi xmlns:a14="http://schemas.microsoft.com/office/drawing/2010/main" val="0"/>
              </a:ext>
            </a:extLst>
          </a:blip>
          <a:srcRect l="1308" t="1554" r="26680" b="15325"/>
          <a:stretch/>
        </p:blipFill>
        <p:spPr>
          <a:xfrm>
            <a:off x="246000" y="1969179"/>
            <a:ext cx="11700000" cy="4769490"/>
          </a:xfrm>
          <a:prstGeom prst="rect">
            <a:avLst/>
          </a:prstGeom>
        </p:spPr>
      </p:pic>
      <p:sp>
        <p:nvSpPr>
          <p:cNvPr id="9" name="Nadpis 1">
            <a:extLst>
              <a:ext uri="{FF2B5EF4-FFF2-40B4-BE49-F238E27FC236}">
                <a16:creationId xmlns:a16="http://schemas.microsoft.com/office/drawing/2014/main" id="{80B92113-66ED-CB31-2C8F-DC4FD110F526}"/>
              </a:ext>
            </a:extLst>
          </p:cNvPr>
          <p:cNvSpPr>
            <a:spLocks noGrp="1"/>
          </p:cNvSpPr>
          <p:nvPr>
            <p:ph type="title"/>
          </p:nvPr>
        </p:nvSpPr>
        <p:spPr>
          <a:xfrm>
            <a:off x="581193" y="729658"/>
            <a:ext cx="11029616" cy="988332"/>
          </a:xfrm>
        </p:spPr>
        <p:txBody>
          <a:bodyPr/>
          <a:lstStyle/>
          <a:p>
            <a:r>
              <a:rPr lang="cs-CZ" dirty="0">
                <a:latin typeface="Bahnschrift SemiBold" panose="020B0502040204020203" pitchFamily="34" charset="0"/>
              </a:rPr>
              <a:t>KONSTRUKČNĚ Stavební řešení                                           </a:t>
            </a:r>
            <a:r>
              <a:rPr lang="cs-CZ" sz="2000" dirty="0">
                <a:latin typeface="Bahnschrift SemiBold" panose="020B0502040204020203" pitchFamily="34" charset="0"/>
              </a:rPr>
              <a:t>2.NP (TYP)</a:t>
            </a:r>
            <a:endParaRPr lang="cs-CZ" dirty="0">
              <a:latin typeface="Bahnschrift SemiBold" panose="020B0502040204020203" pitchFamily="34" charset="0"/>
            </a:endParaRPr>
          </a:p>
        </p:txBody>
      </p:sp>
    </p:spTree>
    <p:extLst>
      <p:ext uri="{BB962C8B-B14F-4D97-AF65-F5344CB8AC3E}">
        <p14:creationId xmlns:p14="http://schemas.microsoft.com/office/powerpoint/2010/main" val="1549787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8ACAF8-9481-320D-910C-2F0B18380D0F}"/>
              </a:ext>
            </a:extLst>
          </p:cNvPr>
          <p:cNvSpPr>
            <a:spLocks noGrp="1"/>
          </p:cNvSpPr>
          <p:nvPr>
            <p:ph type="title"/>
          </p:nvPr>
        </p:nvSpPr>
        <p:spPr/>
        <p:txBody>
          <a:bodyPr>
            <a:normAutofit fontScale="90000"/>
          </a:bodyPr>
          <a:lstStyle/>
          <a:p>
            <a:pPr>
              <a:lnSpc>
                <a:spcPct val="150000"/>
              </a:lnSpc>
            </a:pPr>
            <a:r>
              <a:rPr lang="cs-CZ" dirty="0"/>
              <a:t>1. Výzkumná otázka – </a:t>
            </a:r>
            <a:r>
              <a:rPr lang="cs-CZ" dirty="0">
                <a:solidFill>
                  <a:srgbClr val="FFE6A7"/>
                </a:solidFill>
              </a:rPr>
              <a:t>osvětlení</a:t>
            </a:r>
            <a:br>
              <a:rPr lang="cs-CZ" dirty="0"/>
            </a:br>
            <a:r>
              <a:rPr lang="cs-CZ" sz="2000" cap="none" dirty="0">
                <a:solidFill>
                  <a:schemeClr val="tx1"/>
                </a:solidFill>
              </a:rPr>
              <a:t>Je současné řešení velikosti oken v posuzovaných místnostech (3) dostačující z hlediska přístupu denního světla? </a:t>
            </a:r>
            <a:endParaRPr lang="cs-CZ" sz="2000" dirty="0">
              <a:solidFill>
                <a:schemeClr val="tx1"/>
              </a:solidFill>
            </a:endParaRPr>
          </a:p>
        </p:txBody>
      </p:sp>
      <p:pic>
        <p:nvPicPr>
          <p:cNvPr id="5" name="Obrázek 4" descr="Obsah obrázku diagram&#10;&#10;Popis byl vytvořen automaticky">
            <a:extLst>
              <a:ext uri="{FF2B5EF4-FFF2-40B4-BE49-F238E27FC236}">
                <a16:creationId xmlns:a16="http://schemas.microsoft.com/office/drawing/2014/main" id="{1F8914EC-409F-67A8-8CDB-DF4FEDB380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 t="38211" r="1058" b="36163"/>
          <a:stretch/>
        </p:blipFill>
        <p:spPr bwMode="auto">
          <a:xfrm>
            <a:off x="6173847" y="2228003"/>
            <a:ext cx="3644625" cy="1368000"/>
          </a:xfrm>
          <a:prstGeom prst="rect">
            <a:avLst/>
          </a:prstGeom>
          <a:ln>
            <a:noFill/>
          </a:ln>
          <a:extLst>
            <a:ext uri="{53640926-AAD7-44D8-BBD7-CCE9431645EC}">
              <a14:shadowObscured xmlns:a14="http://schemas.microsoft.com/office/drawing/2010/main"/>
            </a:ext>
          </a:extLst>
        </p:spPr>
      </p:pic>
      <p:pic>
        <p:nvPicPr>
          <p:cNvPr id="6" name="Obrázek 5" descr="Obsah obrázku text, elektronika&#10;&#10;Popis byl vytvořen automaticky">
            <a:extLst>
              <a:ext uri="{FF2B5EF4-FFF2-40B4-BE49-F238E27FC236}">
                <a16:creationId xmlns:a16="http://schemas.microsoft.com/office/drawing/2014/main" id="{DF1681A3-817A-5251-0C81-1DD5BFD5E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95" r="20304"/>
          <a:stretch/>
        </p:blipFill>
        <p:spPr>
          <a:xfrm>
            <a:off x="9060497" y="3743932"/>
            <a:ext cx="2550312" cy="2700000"/>
          </a:xfrm>
          <a:prstGeom prst="rect">
            <a:avLst/>
          </a:prstGeom>
        </p:spPr>
      </p:pic>
      <p:pic>
        <p:nvPicPr>
          <p:cNvPr id="7" name="Obrázek 6">
            <a:extLst>
              <a:ext uri="{FF2B5EF4-FFF2-40B4-BE49-F238E27FC236}">
                <a16:creationId xmlns:a16="http://schemas.microsoft.com/office/drawing/2014/main" id="{0C315335-2B45-2765-F7EE-13C33C94C2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334" r="32941"/>
          <a:stretch/>
        </p:blipFill>
        <p:spPr>
          <a:xfrm>
            <a:off x="7198988" y="3748279"/>
            <a:ext cx="1438275" cy="2700000"/>
          </a:xfrm>
          <a:prstGeom prst="rect">
            <a:avLst/>
          </a:prstGeom>
        </p:spPr>
      </p:pic>
      <p:pic>
        <p:nvPicPr>
          <p:cNvPr id="8" name="Obrázek 7">
            <a:extLst>
              <a:ext uri="{FF2B5EF4-FFF2-40B4-BE49-F238E27FC236}">
                <a16:creationId xmlns:a16="http://schemas.microsoft.com/office/drawing/2014/main" id="{D474A249-33B3-1CF8-B0BF-EF3C86ABC4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000" r="23172"/>
          <a:stretch/>
        </p:blipFill>
        <p:spPr>
          <a:xfrm>
            <a:off x="4380740" y="3743932"/>
            <a:ext cx="2210317" cy="2700000"/>
          </a:xfrm>
          <a:prstGeom prst="rect">
            <a:avLst/>
          </a:prstGeom>
        </p:spPr>
      </p:pic>
      <p:sp>
        <p:nvSpPr>
          <p:cNvPr id="10" name="Zástupný obsah 9">
            <a:extLst>
              <a:ext uri="{FF2B5EF4-FFF2-40B4-BE49-F238E27FC236}">
                <a16:creationId xmlns:a16="http://schemas.microsoft.com/office/drawing/2014/main" id="{5AA9D426-F56D-5168-BCD6-11CBDD344232}"/>
              </a:ext>
            </a:extLst>
          </p:cNvPr>
          <p:cNvSpPr>
            <a:spLocks noGrp="1"/>
          </p:cNvSpPr>
          <p:nvPr>
            <p:ph sz="half" idx="1"/>
          </p:nvPr>
        </p:nvSpPr>
        <p:spPr>
          <a:xfrm>
            <a:off x="448575" y="2228003"/>
            <a:ext cx="3709356" cy="4215929"/>
          </a:xfrm>
        </p:spPr>
        <p:txBody>
          <a:bodyPr>
            <a:normAutofit/>
          </a:bodyPr>
          <a:lstStyle/>
          <a:p>
            <a:r>
              <a:rPr lang="cs-CZ" dirty="0"/>
              <a:t>Program </a:t>
            </a:r>
            <a:r>
              <a:rPr lang="cs-CZ" i="1" dirty="0"/>
              <a:t>Building design </a:t>
            </a:r>
            <a:r>
              <a:rPr lang="cs-CZ" dirty="0"/>
              <a:t>od ASTRA MS Software s.r.o.</a:t>
            </a:r>
          </a:p>
          <a:p>
            <a:pPr lvl="1">
              <a:spcAft>
                <a:spcPts val="0"/>
              </a:spcAft>
              <a:buFont typeface="Cambria" panose="02040503050406030204" pitchFamily="18" charset="0"/>
              <a:buChar char="→"/>
            </a:pPr>
            <a:r>
              <a:rPr lang="cs-CZ" dirty="0"/>
              <a:t>vytvořeny 3D modely vybraných místností </a:t>
            </a:r>
          </a:p>
          <a:p>
            <a:pPr lvl="1">
              <a:spcAft>
                <a:spcPts val="0"/>
              </a:spcAft>
              <a:buFont typeface="Cambria" panose="02040503050406030204" pitchFamily="18" charset="0"/>
              <a:buChar char="→"/>
            </a:pPr>
            <a:r>
              <a:rPr lang="cs-CZ" dirty="0"/>
              <a:t>zadána detailní vstupní data </a:t>
            </a:r>
          </a:p>
          <a:p>
            <a:pPr lvl="1">
              <a:spcAft>
                <a:spcPts val="0"/>
              </a:spcAft>
              <a:buFont typeface="Cambria" panose="02040503050406030204" pitchFamily="18" charset="0"/>
              <a:buChar char="→"/>
            </a:pPr>
            <a:r>
              <a:rPr lang="cs-CZ" dirty="0"/>
              <a:t>výběr výpočetních modulů </a:t>
            </a:r>
          </a:p>
          <a:p>
            <a:pPr lvl="1">
              <a:buFont typeface="Cambria" panose="02040503050406030204" pitchFamily="18" charset="0"/>
              <a:buChar char="→"/>
            </a:pPr>
            <a:r>
              <a:rPr lang="cs-CZ" dirty="0"/>
              <a:t>vypočteny a vyhodnoceny hodnoty normami požadovaných parametrů</a:t>
            </a:r>
          </a:p>
          <a:p>
            <a:r>
              <a:rPr lang="cs-CZ" dirty="0"/>
              <a:t>Činitel denní osvětlenosti</a:t>
            </a:r>
          </a:p>
          <a:p>
            <a:pPr lvl="1"/>
            <a:r>
              <a:rPr lang="cs-CZ" dirty="0"/>
              <a:t>splnění podmínek D</a:t>
            </a:r>
            <a:r>
              <a:rPr lang="cs-CZ" baseline="-25000" dirty="0"/>
              <a:t>T,50%</a:t>
            </a:r>
            <a:r>
              <a:rPr lang="cs-CZ" dirty="0"/>
              <a:t> ≥ 2,0 % a D</a:t>
            </a:r>
            <a:r>
              <a:rPr lang="cs-CZ" baseline="-25000" dirty="0"/>
              <a:t>TM,95%</a:t>
            </a:r>
            <a:r>
              <a:rPr lang="cs-CZ" dirty="0"/>
              <a:t> ≥ 0,7 %</a:t>
            </a:r>
          </a:p>
        </p:txBody>
      </p:sp>
    </p:spTree>
    <p:extLst>
      <p:ext uri="{BB962C8B-B14F-4D97-AF65-F5344CB8AC3E}">
        <p14:creationId xmlns:p14="http://schemas.microsoft.com/office/powerpoint/2010/main" val="3222746820"/>
      </p:ext>
    </p:extLst>
  </p:cSld>
  <p:clrMapOvr>
    <a:masterClrMapping/>
  </p:clrMapOvr>
</p:sld>
</file>

<file path=ppt/theme/theme1.xml><?xml version="1.0" encoding="utf-8"?>
<a:theme xmlns:a="http://schemas.openxmlformats.org/drawingml/2006/main" name="Dividenda">
  <a:themeElements>
    <a:clrScheme name="Vlastní 11">
      <a:dk1>
        <a:sysClr val="windowText" lastClr="000000"/>
      </a:dk1>
      <a:lt1>
        <a:srgbClr val="FFFFFF"/>
      </a:lt1>
      <a:dk2>
        <a:srgbClr val="000000"/>
      </a:dk2>
      <a:lt2>
        <a:srgbClr val="FFFFFF"/>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a">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TM03457464[[fn=Dividenda]]</Template>
  <TotalTime>8497</TotalTime>
  <Words>408</Words>
  <Application>Microsoft Office PowerPoint</Application>
  <PresentationFormat>Širokoúhlá obrazovka</PresentationFormat>
  <Paragraphs>63</Paragraphs>
  <Slides>14</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14</vt:i4>
      </vt:variant>
    </vt:vector>
  </HeadingPairs>
  <TitlesOfParts>
    <vt:vector size="21" baseType="lpstr">
      <vt:lpstr>Bahnschrift SemiBold</vt:lpstr>
      <vt:lpstr>Bahnschrift SemiLight</vt:lpstr>
      <vt:lpstr>Calibri</vt:lpstr>
      <vt:lpstr>Cambria</vt:lpstr>
      <vt:lpstr>Wingdings</vt:lpstr>
      <vt:lpstr>Wingdings 2</vt:lpstr>
      <vt:lpstr>Dividenda</vt:lpstr>
      <vt:lpstr>ZÁKLADNÍ UMĚLECKÁ ŠKOLA – Osvětlení a akustika</vt:lpstr>
      <vt:lpstr>Přehled prezentace</vt:lpstr>
      <vt:lpstr>Výběr lokality</vt:lpstr>
      <vt:lpstr>Výběr lokality</vt:lpstr>
      <vt:lpstr>Dispoziční řešení                                                                           1.NP</vt:lpstr>
      <vt:lpstr>Dispoziční řešení                                                                    2.NP (TYP)</vt:lpstr>
      <vt:lpstr>VIZUALIZACE</vt:lpstr>
      <vt:lpstr>KONSTRUKČNĚ Stavební řešení                                           2.NP (TYP)</vt:lpstr>
      <vt:lpstr>1. Výzkumná otázka – osvětlení Je současné řešení velikosti oken v posuzovaných místnostech (3) dostačující z hlediska přístupu denního světla? </vt:lpstr>
      <vt:lpstr>2. Výzkumná otázka – akustika Jaké je nejvhodnější řešení stavební akustiky ve vybraných místnostech ZUŠ?</vt:lpstr>
      <vt:lpstr>VÝSLEDKY hodnocení OSVĚTLENÍ A AKUSTIKY</vt:lpstr>
      <vt:lpstr>Prezentace aplikace PowerPoint</vt:lpstr>
      <vt:lpstr>otázky VEDOUCÍHO PRÁCE Po vyhodnocení denního osvětlení, bylo nutné navrhnout umělé osvětlení. Kdyby byla možnost změnit dispozici objektu po tomto vyhodnocení, využil byste této možnosti? Pokud ano, tak popište jakým způsobem.</vt:lpstr>
      <vt:lpstr>otázky OPONENTA PRÁCE Na základě čeho je možné posoudit, zda je daný materiál účinnější při tlumení vysokých frekvencí nebo při tlumení nízkých frekvencí? Nestačila by v místnosti 2.17 pouze 2 svítidla namísto navržených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ZUŠ</dc:title>
  <dc:creator>Pavel Ferling</dc:creator>
  <cp:lastModifiedBy>Pavel Ferling</cp:lastModifiedBy>
  <cp:revision>34</cp:revision>
  <dcterms:created xsi:type="dcterms:W3CDTF">2020-04-03T15:25:08Z</dcterms:created>
  <dcterms:modified xsi:type="dcterms:W3CDTF">2023-06-13T21:25:31Z</dcterms:modified>
</cp:coreProperties>
</file>