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9" r:id="rId3"/>
    <p:sldId id="285" r:id="rId4"/>
    <p:sldId id="330" r:id="rId5"/>
    <p:sldId id="331" r:id="rId6"/>
    <p:sldId id="333" r:id="rId7"/>
    <p:sldId id="334" r:id="rId8"/>
    <p:sldId id="332" r:id="rId9"/>
    <p:sldId id="311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474B3-C9DD-4915-B5CD-725A552C1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267679-0412-4DC3-BC12-FB11892C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5996A5-B264-4522-9D4F-5BC52DA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1BAA9E-81B4-4DAD-A98A-3B5A9469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E49AA7-EB5B-4A58-B031-9A5EEB93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90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FD451-7EC5-47A2-AEA7-B656E800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D3FB75-3F04-48D6-A9C8-34DAE774A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20DB08-DB1C-4A7E-BC5B-86116C28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9DA8C8-A2C6-4749-A759-4D2529D2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1A35EC-D81B-4C95-BAC0-F2459ECB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03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AFA4027-2FF4-4DA3-B543-E4EDDAB39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E9B511-0AA5-4257-ADC9-20C2372BF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9634C7-8F20-47E2-814B-C7CD698F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45FEB-7A4C-49AA-AF9F-533B094D5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93CDF3-E81F-409C-894A-E3A845D9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8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80922-B590-46BC-BEEE-C311854E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1581CB-4DAD-4816-9A63-A444C2B02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D902C4-DB10-4744-BA57-A79B1593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ABFA6A-B19E-42E6-9572-33C4EBF5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C2CE6C-9FF4-4909-9635-A10DB11D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3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3517A-FCF2-4652-9DE5-4FE786BB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5A35EE-C02A-48E5-99CA-796E3B10F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787BBE-0245-44EB-A410-20F07585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19D753-B921-46E0-A3AF-AC31D029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88742E-6656-4222-88DB-22936438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24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313A-CF56-4126-8887-B7A84EAC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A4817-02C2-482F-8FD4-B74B76F1A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693AE1-3D80-4A30-AC6E-025AA11A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81D0A1-D18B-42F8-AA1A-7EFCF0C8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7773F2-A205-4B82-B9C7-B518188CD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23D19D-0D1C-40C4-BFEC-2A540A83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87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550E8-83CE-4D4A-A7DF-67E2CE38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33D83E-58A6-4DD7-B20E-198EAE4CB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3D680E-1F07-4609-8353-A59849C45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CCC138-9C3C-48BC-AD2A-C3D7AED2F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A0177A-F819-4714-B4C9-26EC10DE7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FAFC404-ED63-4000-8ED3-81D820B2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0E6BB6D-70EE-4BE3-984C-627395F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047C065-E0CD-492A-A86A-9367C61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0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E4F99-7870-4E4B-AE36-D4C41B6A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201687-4746-458C-B4FB-84CBB0911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337500-7C39-478A-8C42-3C0E6483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D9078F-5439-49B9-9520-2F72A672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6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EFC1E3-8E3D-43F8-AA04-4ECAF232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420102-793F-414C-B89A-F663287F7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60BEAC-09AD-4CA8-BCB6-2813DD4C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93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BC3D63-B78E-4A67-872C-C2F05748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1C24A-D6E5-4552-92B1-83BC7C18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06E24D-2138-4B55-9FB5-4C56FD47D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05D3AD6-2A13-41DB-9BCB-E394357E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E4B231-F349-481A-9B5D-9583082A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946136-A5BD-483A-8C39-0EB7D3AA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60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389CC-85BA-4703-842F-EB92C64B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97405A5-5257-4953-86BE-4248558B6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65964B-1330-47CF-8C7F-D61A2C93D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557DC9-90A3-44CE-AF34-5402EF4C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754B6C-01C5-479C-B041-8190C8816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FDA218-BFE3-4A57-BC60-E0B7BA3C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08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6B4884B-9EC8-4A9E-83DE-09F59853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10CC1B-620C-48B1-9C15-26E4D58D8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DBD25C-E452-414A-AFC5-4CECECE54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E9AA7-02CC-42D1-BA92-70BC40534F3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72A0BC-72D8-48AD-BB47-AB37E1563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992DCD-1F9E-4591-8C39-FA2F08A0A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58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1078"/>
            <a:ext cx="10515600" cy="274414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700" dirty="0">
                <a:latin typeface="Book Antiqua" panose="02040602050305030304" pitchFamily="18" charset="0"/>
              </a:rPr>
              <a:t>Návrh postupu pro renovaci motocyklu JAWA 250/353-03</a:t>
            </a:r>
            <a:br>
              <a:rPr lang="cs-CZ" sz="5400" dirty="0">
                <a:latin typeface="Book Antiqua" panose="02040602050305030304" pitchFamily="18" charset="0"/>
              </a:rPr>
            </a:br>
            <a:r>
              <a:rPr lang="cs-CZ" sz="3500" dirty="0">
                <a:latin typeface="Book Antiqua" panose="02040602050305030304" pitchFamily="18" charset="0"/>
              </a:rPr>
              <a:t>Vedoucí BP: doc. Ing. Petr Hrubý CSc.</a:t>
            </a:r>
            <a:br>
              <a:rPr lang="cs-CZ" sz="3600" dirty="0">
                <a:latin typeface="Book Antiqua" panose="02040602050305030304" pitchFamily="18" charset="0"/>
              </a:rPr>
            </a:br>
            <a:endParaRPr lang="cs-CZ" sz="3600" dirty="0">
              <a:latin typeface="Book Antiqua" panose="0204060205030503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9146B-658D-40BE-B444-CD7EF5D1E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809" y="4555222"/>
            <a:ext cx="2540381" cy="5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latin typeface="Book Antiqua" panose="02040602050305030304" pitchFamily="18" charset="0"/>
              </a:rPr>
              <a:t>Tesař Tomáš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B613AE-E6CA-44EC-BE1C-FEB62A372200}"/>
              </a:ext>
            </a:extLst>
          </p:cNvPr>
          <p:cNvSpPr txBox="1"/>
          <p:nvPr/>
        </p:nvSpPr>
        <p:spPr>
          <a:xfrm>
            <a:off x="8797341" y="5899010"/>
            <a:ext cx="207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Book Antiqua" panose="02040602050305030304" pitchFamily="18" charset="0"/>
              </a:rPr>
              <a:t>2022/2023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AFCC34A-DE29-78C8-2A14-D2BF4D5B7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0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Cíl práce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902156D-37A3-45E2-B149-849E735B3D51}"/>
              </a:ext>
            </a:extLst>
          </p:cNvPr>
          <p:cNvSpPr txBox="1"/>
          <p:nvPr/>
        </p:nvSpPr>
        <p:spPr>
          <a:xfrm>
            <a:off x="662730" y="2294178"/>
            <a:ext cx="106071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0" i="0" dirty="0">
                <a:effectLst/>
                <a:latin typeface="Book Antiqua" panose="02040602050305030304" pitchFamily="18" charset="0"/>
              </a:rPr>
              <a:t>Cílem práce je návrh a následná renovace motocyklu Jawa 250/353. V práci je okrajově popsána problematika kolem renovace motocyklů a následně popis renovace konkrétního motocyklu Jawa.</a:t>
            </a:r>
            <a:endParaRPr lang="cs-CZ" sz="2800" dirty="0">
              <a:latin typeface="Book Antiqua" panose="0204060205030503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5BD7D6-E2AE-E19B-8DDF-1AB3812B7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9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5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Jawa 250/353-03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6DCC01-BA46-1EF3-5C3A-2B468FE04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  <p:pic>
        <p:nvPicPr>
          <p:cNvPr id="6" name="Obrázek 5" descr="Obsah obrázku skica, kresba, Perokresba&#10;&#10;Popis byl vytvořen automaticky">
            <a:extLst>
              <a:ext uri="{FF2B5EF4-FFF2-40B4-BE49-F238E27FC236}">
                <a16:creationId xmlns:a16="http://schemas.microsoft.com/office/drawing/2014/main" id="{ED52BD77-EAE1-5A85-A9B3-9E12B0581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63" y="1767135"/>
            <a:ext cx="9138874" cy="50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5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>
                <a:latin typeface="Book Antiqua" panose="02040602050305030304" pitchFamily="18" charset="0"/>
              </a:rPr>
              <a:t>Jawa 250/353-03</a:t>
            </a:r>
            <a:endParaRPr lang="cs-CZ" sz="6000" dirty="0">
              <a:latin typeface="Book Antiqua" panose="0204060205030503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6DCC01-BA46-1EF3-5C3A-2B468FE04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  <p:pic>
        <p:nvPicPr>
          <p:cNvPr id="5" name="Obrázek 4" descr="Obsah obrázku auto, zavazadlový prostor, vozidlo, chobot&#10;&#10;Popis byl vytvořen automaticky">
            <a:extLst>
              <a:ext uri="{FF2B5EF4-FFF2-40B4-BE49-F238E27FC236}">
                <a16:creationId xmlns:a16="http://schemas.microsoft.com/office/drawing/2014/main" id="{2068C529-3622-26CF-10EF-B76843DCC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22" y="1574265"/>
            <a:ext cx="2582466" cy="5008420"/>
          </a:xfrm>
          <a:prstGeom prst="rect">
            <a:avLst/>
          </a:prstGeom>
        </p:spPr>
      </p:pic>
      <p:pic>
        <p:nvPicPr>
          <p:cNvPr id="11" name="Obrázek 10" descr="Obsah obrázku kolo, pneumatika, motocykl, vozidlo&#10;&#10;Popis byl vytvořen automaticky">
            <a:extLst>
              <a:ext uri="{FF2B5EF4-FFF2-40B4-BE49-F238E27FC236}">
                <a16:creationId xmlns:a16="http://schemas.microsoft.com/office/drawing/2014/main" id="{BC5F56DA-5ADF-A86F-C7AC-F153A9BA2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1" y="1574264"/>
            <a:ext cx="3143249" cy="2357437"/>
          </a:xfrm>
          <a:prstGeom prst="rect">
            <a:avLst/>
          </a:prstGeom>
        </p:spPr>
      </p:pic>
      <p:pic>
        <p:nvPicPr>
          <p:cNvPr id="14" name="Obrázek 13" descr="Obsah obrázku interiér, motorová pila, území&#10;&#10;Popis byl vytvořen automaticky">
            <a:extLst>
              <a:ext uri="{FF2B5EF4-FFF2-40B4-BE49-F238E27FC236}">
                <a16:creationId xmlns:a16="http://schemas.microsoft.com/office/drawing/2014/main" id="{DD08A464-0119-BC68-4378-1BDF7F3F5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10" y="4046770"/>
            <a:ext cx="3143249" cy="2357437"/>
          </a:xfrm>
          <a:prstGeom prst="rect">
            <a:avLst/>
          </a:prstGeom>
        </p:spPr>
      </p:pic>
      <p:pic>
        <p:nvPicPr>
          <p:cNvPr id="16" name="Obrázek 15" descr="Obsah obrázku nářadí, kolo, zemědělský stroj, jízdní kolo&#10;&#10;Popis byl vytvořen automaticky">
            <a:extLst>
              <a:ext uri="{FF2B5EF4-FFF2-40B4-BE49-F238E27FC236}">
                <a16:creationId xmlns:a16="http://schemas.microsoft.com/office/drawing/2014/main" id="{D7EB73EC-27EA-1731-8E02-02541649F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10" y="1574265"/>
            <a:ext cx="3143249" cy="23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9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5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Jawa 250/353-03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6DCC01-BA46-1EF3-5C3A-2B468FE04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D52BD77-EAE1-5A85-A9B3-9E12B0581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1843" y="1767135"/>
            <a:ext cx="8348314" cy="50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Doplňující dotazy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6DCC01-BA46-1EF3-5C3A-2B468FE04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7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Doplňující dotazy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B84E9F-EC25-4746-AF4E-E386EAD98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2500" dirty="0"/>
          </a:p>
          <a:p>
            <a:pPr marL="0" indent="0">
              <a:buNone/>
            </a:pPr>
            <a:endParaRPr lang="cs-CZ" sz="2500" dirty="0"/>
          </a:p>
          <a:p>
            <a:pPr marL="0" indent="0">
              <a:buNone/>
            </a:pPr>
            <a:r>
              <a:rPr lang="cs-CZ" sz="2500" b="1" u="sng" dirty="0"/>
              <a:t>Příklad odkazu na zdroj v textu</a:t>
            </a:r>
            <a:r>
              <a:rPr lang="cs-CZ" sz="2500" dirty="0"/>
              <a:t>: (</a:t>
            </a:r>
            <a:r>
              <a:rPr lang="cs-CZ" sz="2500" dirty="0" err="1"/>
              <a:t>Vochozka</a:t>
            </a:r>
            <a:r>
              <a:rPr lang="cs-CZ" sz="2500" dirty="0"/>
              <a:t>, Váchal a Rousek 2012, s. 92-93).</a:t>
            </a:r>
          </a:p>
          <a:p>
            <a:pPr marL="0" indent="0">
              <a:buNone/>
            </a:pPr>
            <a:r>
              <a:rPr lang="cs-CZ" sz="2500" b="1" u="sng" dirty="0"/>
              <a:t>Příklad odkazu na zdroj v seznamu literatury</a:t>
            </a:r>
            <a:r>
              <a:rPr lang="cs-CZ" sz="2500" dirty="0"/>
              <a:t>: VOCHOZKA, M., J. VÁCHAL a P. ROUSEK, 2012. Metodika psaní odborných prací na VŠTE. [CD]. České Budějovice: Vysoká škola technická a ekonomická. ISBN 80-7468-027-4.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6DCC01-BA46-1EF3-5C3A-2B468FE04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5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Doplňující dotazy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6DCC01-BA46-1EF3-5C3A-2B468FE04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F35C26E-7A20-4024-A4F0-B276597D0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038" y="1843790"/>
            <a:ext cx="7116167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7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4620"/>
            <a:ext cx="10515600" cy="968759"/>
          </a:xfrm>
          <a:noFill/>
        </p:spPr>
        <p:txBody>
          <a:bodyPr>
            <a:no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Děkuji za pozornost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DB5A48-00AA-6B82-4F31-E9A54A626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18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131</Words>
  <Application>Microsoft Office PowerPoint</Application>
  <PresentationFormat>Širokoúhlá obrazovka</PresentationFormat>
  <Paragraphs>16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Book Antiqua</vt:lpstr>
      <vt:lpstr>Calibri</vt:lpstr>
      <vt:lpstr>Calibri Light</vt:lpstr>
      <vt:lpstr>Motiv Office</vt:lpstr>
      <vt:lpstr>Návrh postupu pro renovaci motocyklu JAWA 250/353-03 Vedoucí BP: doc. Ing. Petr Hrubý CSc. </vt:lpstr>
      <vt:lpstr>Cíl práce</vt:lpstr>
      <vt:lpstr>Jawa 250/353-03</vt:lpstr>
      <vt:lpstr>Jawa 250/353-03</vt:lpstr>
      <vt:lpstr>Jawa 250/353-03</vt:lpstr>
      <vt:lpstr>Doplňující dotazy</vt:lpstr>
      <vt:lpstr>Doplňující dotazy</vt:lpstr>
      <vt:lpstr>Doplňující dotazy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Tomáš Tesař</cp:lastModifiedBy>
  <cp:revision>7</cp:revision>
  <dcterms:created xsi:type="dcterms:W3CDTF">2019-01-27T15:50:24Z</dcterms:created>
  <dcterms:modified xsi:type="dcterms:W3CDTF">2023-06-12T15:58:05Z</dcterms:modified>
</cp:coreProperties>
</file>