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13"/>
  </p:notesMasterIdLst>
  <p:sldIdLst>
    <p:sldId id="256" r:id="rId2"/>
    <p:sldId id="283" r:id="rId3"/>
    <p:sldId id="294" r:id="rId4"/>
    <p:sldId id="308" r:id="rId5"/>
    <p:sldId id="309" r:id="rId6"/>
    <p:sldId id="310" r:id="rId7"/>
    <p:sldId id="311" r:id="rId8"/>
    <p:sldId id="312" r:id="rId9"/>
    <p:sldId id="298" r:id="rId10"/>
    <p:sldId id="299" r:id="rId11"/>
    <p:sldId id="29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4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26FB1-8949-4882-AAC7-64AF5663E8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D2943-8DCA-4442-8B16-929F7A02ABBD}">
      <dgm:prSet custT="1"/>
      <dgm:spPr/>
      <dgm:t>
        <a:bodyPr/>
        <a:lstStyle/>
        <a:p>
          <a:r>
            <a:rPr lang="cs-CZ" sz="2000" dirty="0">
              <a:latin typeface="Arial" panose="020B0604020202020204" pitchFamily="34" charset="0"/>
              <a:cs typeface="Arial" panose="020B0604020202020204" pitchFamily="34" charset="0"/>
            </a:rPr>
            <a:t>Strakonice – Strunkovice nad Volyňkou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5135B-9854-4721-A6F6-C5E50B9A5C63}" type="parTrans" cxnId="{664ECF8F-D9F8-4811-8326-7B41C26C2B94}">
      <dgm:prSet/>
      <dgm:spPr/>
      <dgm:t>
        <a:bodyPr/>
        <a:lstStyle/>
        <a:p>
          <a:endParaRPr lang="en-US"/>
        </a:p>
      </dgm:t>
    </dgm:pt>
    <dgm:pt modelId="{1ADC49E1-898A-42AC-B453-392827530474}" type="sibTrans" cxnId="{664ECF8F-D9F8-4811-8326-7B41C26C2B94}">
      <dgm:prSet/>
      <dgm:spPr/>
      <dgm:t>
        <a:bodyPr/>
        <a:lstStyle/>
        <a:p>
          <a:endParaRPr lang="en-US"/>
        </a:p>
      </dgm:t>
    </dgm:pt>
    <dgm:pt modelId="{78F4136F-D239-4538-96F4-B9E8FBB99E92}">
      <dgm:prSet custT="1"/>
      <dgm:spPr/>
      <dgm:t>
        <a:bodyPr/>
        <a:lstStyle/>
        <a:p>
          <a:r>
            <a:rPr lang="cs-CZ" sz="2000" dirty="0">
              <a:latin typeface="Arial" panose="020B0604020202020204" pitchFamily="34" charset="0"/>
              <a:cs typeface="Arial" panose="020B0604020202020204" pitchFamily="34" charset="0"/>
            </a:rPr>
            <a:t>Strunkovice nad Volyňkou – Volyně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5A5D5-AB7B-4A48-A42E-C20B2ADC0A7F}" type="parTrans" cxnId="{8B23D878-094C-40C8-A5F6-7C8F607D87D6}">
      <dgm:prSet/>
      <dgm:spPr/>
      <dgm:t>
        <a:bodyPr/>
        <a:lstStyle/>
        <a:p>
          <a:endParaRPr lang="en-US"/>
        </a:p>
      </dgm:t>
    </dgm:pt>
    <dgm:pt modelId="{11EB0355-87B5-4AC6-9AE1-7103256CF666}" type="sibTrans" cxnId="{8B23D878-094C-40C8-A5F6-7C8F607D87D6}">
      <dgm:prSet/>
      <dgm:spPr/>
      <dgm:t>
        <a:bodyPr/>
        <a:lstStyle/>
        <a:p>
          <a:endParaRPr lang="en-US"/>
        </a:p>
      </dgm:t>
    </dgm:pt>
    <dgm:pt modelId="{8F190B91-5AE2-46DA-81F6-0DF2D04ABBC1}">
      <dgm:prSet custT="1"/>
      <dgm:spPr/>
      <dgm:t>
        <a:bodyPr/>
        <a:lstStyle/>
        <a:p>
          <a:r>
            <a:rPr lang="cs-CZ" sz="2000" dirty="0">
              <a:latin typeface="Arial" panose="020B0604020202020204" pitchFamily="34" charset="0"/>
              <a:cs typeface="Arial" panose="020B0604020202020204" pitchFamily="34" charset="0"/>
            </a:rPr>
            <a:t>Volyně – Čkyně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1FBFBC-FD43-4BCB-AF6D-B107F3E25148}" type="parTrans" cxnId="{99AC4E54-2B66-432E-9253-14C7A7B2EC16}">
      <dgm:prSet/>
      <dgm:spPr/>
      <dgm:t>
        <a:bodyPr/>
        <a:lstStyle/>
        <a:p>
          <a:endParaRPr lang="en-US"/>
        </a:p>
      </dgm:t>
    </dgm:pt>
    <dgm:pt modelId="{1D6ADE5F-1AE9-4D95-B642-700A872594D8}" type="sibTrans" cxnId="{99AC4E54-2B66-432E-9253-14C7A7B2EC16}">
      <dgm:prSet/>
      <dgm:spPr/>
      <dgm:t>
        <a:bodyPr/>
        <a:lstStyle/>
        <a:p>
          <a:endParaRPr lang="en-US"/>
        </a:p>
      </dgm:t>
    </dgm:pt>
    <dgm:pt modelId="{7C6C7F56-5BF3-42B1-8A9B-02DF99256B7B}">
      <dgm:prSet custT="1"/>
      <dgm:spPr/>
      <dgm:t>
        <a:bodyPr/>
        <a:lstStyle/>
        <a:p>
          <a:r>
            <a:rPr lang="cs-CZ" sz="2000" dirty="0">
              <a:latin typeface="Arial" panose="020B0604020202020204" pitchFamily="34" charset="0"/>
              <a:cs typeface="Arial" panose="020B0604020202020204" pitchFamily="34" charset="0"/>
            </a:rPr>
            <a:t>Čkyně – Bohumilice v Čechách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18328-7BD1-4C2D-807C-75DC764EEAE1}" type="parTrans" cxnId="{5F31DA8C-734E-46CA-A3CD-AFEB45C2D842}">
      <dgm:prSet/>
      <dgm:spPr/>
      <dgm:t>
        <a:bodyPr/>
        <a:lstStyle/>
        <a:p>
          <a:endParaRPr lang="en-US"/>
        </a:p>
      </dgm:t>
    </dgm:pt>
    <dgm:pt modelId="{1FF7F34E-3DE8-4302-9592-ED73368080EC}" type="sibTrans" cxnId="{5F31DA8C-734E-46CA-A3CD-AFEB45C2D842}">
      <dgm:prSet/>
      <dgm:spPr/>
      <dgm:t>
        <a:bodyPr/>
        <a:lstStyle/>
        <a:p>
          <a:endParaRPr lang="en-US"/>
        </a:p>
      </dgm:t>
    </dgm:pt>
    <dgm:pt modelId="{7EF3815F-4B24-406C-A1B9-649CC6597FED}">
      <dgm:prSet custT="1"/>
      <dgm:spPr/>
      <dgm:t>
        <a:bodyPr/>
        <a:lstStyle/>
        <a:p>
          <a:r>
            <a:rPr lang="cs-CZ" sz="2000" b="0" dirty="0">
              <a:latin typeface="Arial" panose="020B0604020202020204" pitchFamily="34" charset="0"/>
              <a:cs typeface="Arial" panose="020B0604020202020204" pitchFamily="34" charset="0"/>
            </a:rPr>
            <a:t>Bohumilice v Čechách – Vimperk</a:t>
          </a:r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D9E8C-1A77-4A85-ADE2-42717C60FC4C}" type="parTrans" cxnId="{79E2AC0D-565D-4BCB-902B-E218F9F9CC81}">
      <dgm:prSet/>
      <dgm:spPr/>
      <dgm:t>
        <a:bodyPr/>
        <a:lstStyle/>
        <a:p>
          <a:endParaRPr lang="en-US"/>
        </a:p>
      </dgm:t>
    </dgm:pt>
    <dgm:pt modelId="{B5EDD6E8-29FB-4335-973E-CB4601A45715}" type="sibTrans" cxnId="{79E2AC0D-565D-4BCB-902B-E218F9F9CC81}">
      <dgm:prSet/>
      <dgm:spPr/>
      <dgm:t>
        <a:bodyPr/>
        <a:lstStyle/>
        <a:p>
          <a:endParaRPr lang="en-US"/>
        </a:p>
      </dgm:t>
    </dgm:pt>
    <dgm:pt modelId="{3B545CD3-8369-4521-ACA7-1B51218A0A8A}" type="pres">
      <dgm:prSet presAssocID="{DA226FB1-8949-4882-AAC7-64AF5663E8F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3A5E30B-C372-45D5-846A-1C8C50D16D93}" type="pres">
      <dgm:prSet presAssocID="{185D2943-8DCA-4442-8B16-929F7A02ABBD}" presName="thickLine" presStyleLbl="alignNode1" presStyleIdx="0" presStyleCnt="5"/>
      <dgm:spPr/>
    </dgm:pt>
    <dgm:pt modelId="{674D90F5-5BCE-406F-AD20-9328606EBA4C}" type="pres">
      <dgm:prSet presAssocID="{185D2943-8DCA-4442-8B16-929F7A02ABBD}" presName="horz1" presStyleCnt="0"/>
      <dgm:spPr/>
    </dgm:pt>
    <dgm:pt modelId="{45C26EDB-ED3B-408E-A057-E58AE096C1D4}" type="pres">
      <dgm:prSet presAssocID="{185D2943-8DCA-4442-8B16-929F7A02ABBD}" presName="tx1" presStyleLbl="revTx" presStyleIdx="0" presStyleCnt="5"/>
      <dgm:spPr/>
      <dgm:t>
        <a:bodyPr/>
        <a:lstStyle/>
        <a:p>
          <a:endParaRPr lang="cs-CZ"/>
        </a:p>
      </dgm:t>
    </dgm:pt>
    <dgm:pt modelId="{30788383-71A5-4B33-B151-1132F8AC122C}" type="pres">
      <dgm:prSet presAssocID="{185D2943-8DCA-4442-8B16-929F7A02ABBD}" presName="vert1" presStyleCnt="0"/>
      <dgm:spPr/>
    </dgm:pt>
    <dgm:pt modelId="{A68DADFC-87A3-4B12-A423-88C8AD45584A}" type="pres">
      <dgm:prSet presAssocID="{78F4136F-D239-4538-96F4-B9E8FBB99E92}" presName="thickLine" presStyleLbl="alignNode1" presStyleIdx="1" presStyleCnt="5"/>
      <dgm:spPr/>
    </dgm:pt>
    <dgm:pt modelId="{51115142-8F4F-4751-A378-CB9E27307AB6}" type="pres">
      <dgm:prSet presAssocID="{78F4136F-D239-4538-96F4-B9E8FBB99E92}" presName="horz1" presStyleCnt="0"/>
      <dgm:spPr/>
    </dgm:pt>
    <dgm:pt modelId="{F67BC11D-17EE-4BCB-B6A1-4C04970321F6}" type="pres">
      <dgm:prSet presAssocID="{78F4136F-D239-4538-96F4-B9E8FBB99E92}" presName="tx1" presStyleLbl="revTx" presStyleIdx="1" presStyleCnt="5"/>
      <dgm:spPr/>
      <dgm:t>
        <a:bodyPr/>
        <a:lstStyle/>
        <a:p>
          <a:endParaRPr lang="cs-CZ"/>
        </a:p>
      </dgm:t>
    </dgm:pt>
    <dgm:pt modelId="{E1AAF34C-F4A9-42A6-8F74-78D8ACF5A85D}" type="pres">
      <dgm:prSet presAssocID="{78F4136F-D239-4538-96F4-B9E8FBB99E92}" presName="vert1" presStyleCnt="0"/>
      <dgm:spPr/>
    </dgm:pt>
    <dgm:pt modelId="{83AED0B1-D178-49D4-9984-A8CF2A340C64}" type="pres">
      <dgm:prSet presAssocID="{8F190B91-5AE2-46DA-81F6-0DF2D04ABBC1}" presName="thickLine" presStyleLbl="alignNode1" presStyleIdx="2" presStyleCnt="5"/>
      <dgm:spPr/>
    </dgm:pt>
    <dgm:pt modelId="{1749D42F-C6DB-48E7-B64D-C5189E848073}" type="pres">
      <dgm:prSet presAssocID="{8F190B91-5AE2-46DA-81F6-0DF2D04ABBC1}" presName="horz1" presStyleCnt="0"/>
      <dgm:spPr/>
    </dgm:pt>
    <dgm:pt modelId="{B7491E60-220B-4C02-826E-96BC9753CF90}" type="pres">
      <dgm:prSet presAssocID="{8F190B91-5AE2-46DA-81F6-0DF2D04ABBC1}" presName="tx1" presStyleLbl="revTx" presStyleIdx="2" presStyleCnt="5"/>
      <dgm:spPr/>
      <dgm:t>
        <a:bodyPr/>
        <a:lstStyle/>
        <a:p>
          <a:endParaRPr lang="cs-CZ"/>
        </a:p>
      </dgm:t>
    </dgm:pt>
    <dgm:pt modelId="{1757A2A7-59A6-4221-902E-6B7D5B06613E}" type="pres">
      <dgm:prSet presAssocID="{8F190B91-5AE2-46DA-81F6-0DF2D04ABBC1}" presName="vert1" presStyleCnt="0"/>
      <dgm:spPr/>
    </dgm:pt>
    <dgm:pt modelId="{4368C390-6F9B-4DDB-929D-E621ACDC89C6}" type="pres">
      <dgm:prSet presAssocID="{7C6C7F56-5BF3-42B1-8A9B-02DF99256B7B}" presName="thickLine" presStyleLbl="alignNode1" presStyleIdx="3" presStyleCnt="5"/>
      <dgm:spPr/>
    </dgm:pt>
    <dgm:pt modelId="{566E9B32-6EA0-4480-8FB1-7F5A19619362}" type="pres">
      <dgm:prSet presAssocID="{7C6C7F56-5BF3-42B1-8A9B-02DF99256B7B}" presName="horz1" presStyleCnt="0"/>
      <dgm:spPr/>
    </dgm:pt>
    <dgm:pt modelId="{08E483A1-330C-479D-A16F-78E1A163AF2F}" type="pres">
      <dgm:prSet presAssocID="{7C6C7F56-5BF3-42B1-8A9B-02DF99256B7B}" presName="tx1" presStyleLbl="revTx" presStyleIdx="3" presStyleCnt="5"/>
      <dgm:spPr/>
      <dgm:t>
        <a:bodyPr/>
        <a:lstStyle/>
        <a:p>
          <a:endParaRPr lang="cs-CZ"/>
        </a:p>
      </dgm:t>
    </dgm:pt>
    <dgm:pt modelId="{A0216D50-EA8A-4B4C-9ABD-66036967C02A}" type="pres">
      <dgm:prSet presAssocID="{7C6C7F56-5BF3-42B1-8A9B-02DF99256B7B}" presName="vert1" presStyleCnt="0"/>
      <dgm:spPr/>
    </dgm:pt>
    <dgm:pt modelId="{7B3FDEBA-DD48-4A8E-81C9-AC06626D44CF}" type="pres">
      <dgm:prSet presAssocID="{7EF3815F-4B24-406C-A1B9-649CC6597FED}" presName="thickLine" presStyleLbl="alignNode1" presStyleIdx="4" presStyleCnt="5"/>
      <dgm:spPr/>
    </dgm:pt>
    <dgm:pt modelId="{A3288C18-7A4E-4E39-879C-D65327DF0B38}" type="pres">
      <dgm:prSet presAssocID="{7EF3815F-4B24-406C-A1B9-649CC6597FED}" presName="horz1" presStyleCnt="0"/>
      <dgm:spPr/>
    </dgm:pt>
    <dgm:pt modelId="{D79D559A-27A2-4F1A-8216-7EEEE4E76FEF}" type="pres">
      <dgm:prSet presAssocID="{7EF3815F-4B24-406C-A1B9-649CC6597FED}" presName="tx1" presStyleLbl="revTx" presStyleIdx="4" presStyleCnt="5"/>
      <dgm:spPr/>
      <dgm:t>
        <a:bodyPr/>
        <a:lstStyle/>
        <a:p>
          <a:endParaRPr lang="cs-CZ"/>
        </a:p>
      </dgm:t>
    </dgm:pt>
    <dgm:pt modelId="{D8B712E1-E8DA-48E3-AB3A-1D5D5FF18F35}" type="pres">
      <dgm:prSet presAssocID="{7EF3815F-4B24-406C-A1B9-649CC6597FED}" presName="vert1" presStyleCnt="0"/>
      <dgm:spPr/>
    </dgm:pt>
  </dgm:ptLst>
  <dgm:cxnLst>
    <dgm:cxn modelId="{C1C4F14D-DCD6-2042-9844-6CAD3E928D8E}" type="presOf" srcId="{78F4136F-D239-4538-96F4-B9E8FBB99E92}" destId="{F67BC11D-17EE-4BCB-B6A1-4C04970321F6}" srcOrd="0" destOrd="0" presId="urn:microsoft.com/office/officeart/2008/layout/LinedList"/>
    <dgm:cxn modelId="{664ECF8F-D9F8-4811-8326-7B41C26C2B94}" srcId="{DA226FB1-8949-4882-AAC7-64AF5663E8F7}" destId="{185D2943-8DCA-4442-8B16-929F7A02ABBD}" srcOrd="0" destOrd="0" parTransId="{B045135B-9854-4721-A6F6-C5E50B9A5C63}" sibTransId="{1ADC49E1-898A-42AC-B453-392827530474}"/>
    <dgm:cxn modelId="{5F31DA8C-734E-46CA-A3CD-AFEB45C2D842}" srcId="{DA226FB1-8949-4882-AAC7-64AF5663E8F7}" destId="{7C6C7F56-5BF3-42B1-8A9B-02DF99256B7B}" srcOrd="3" destOrd="0" parTransId="{3DA18328-7BD1-4C2D-807C-75DC764EEAE1}" sibTransId="{1FF7F34E-3DE8-4302-9592-ED73368080EC}"/>
    <dgm:cxn modelId="{6DC9E702-90D6-2948-8B77-5CD1411B3C2A}" type="presOf" srcId="{7C6C7F56-5BF3-42B1-8A9B-02DF99256B7B}" destId="{08E483A1-330C-479D-A16F-78E1A163AF2F}" srcOrd="0" destOrd="0" presId="urn:microsoft.com/office/officeart/2008/layout/LinedList"/>
    <dgm:cxn modelId="{8B23D878-094C-40C8-A5F6-7C8F607D87D6}" srcId="{DA226FB1-8949-4882-AAC7-64AF5663E8F7}" destId="{78F4136F-D239-4538-96F4-B9E8FBB99E92}" srcOrd="1" destOrd="0" parTransId="{5995A5D5-AB7B-4A48-A42E-C20B2ADC0A7F}" sibTransId="{11EB0355-87B5-4AC6-9AE1-7103256CF666}"/>
    <dgm:cxn modelId="{99AC4E54-2B66-432E-9253-14C7A7B2EC16}" srcId="{DA226FB1-8949-4882-AAC7-64AF5663E8F7}" destId="{8F190B91-5AE2-46DA-81F6-0DF2D04ABBC1}" srcOrd="2" destOrd="0" parTransId="{B71FBFBC-FD43-4BCB-AF6D-B107F3E25148}" sibTransId="{1D6ADE5F-1AE9-4D95-B642-700A872594D8}"/>
    <dgm:cxn modelId="{7B3D0604-B194-1F40-AC0B-A9C7BE2991FD}" type="presOf" srcId="{185D2943-8DCA-4442-8B16-929F7A02ABBD}" destId="{45C26EDB-ED3B-408E-A057-E58AE096C1D4}" srcOrd="0" destOrd="0" presId="urn:microsoft.com/office/officeart/2008/layout/LinedList"/>
    <dgm:cxn modelId="{5990F3AD-02C0-144E-B6B7-50D7CAD8C1E8}" type="presOf" srcId="{8F190B91-5AE2-46DA-81F6-0DF2D04ABBC1}" destId="{B7491E60-220B-4C02-826E-96BC9753CF90}" srcOrd="0" destOrd="0" presId="urn:microsoft.com/office/officeart/2008/layout/LinedList"/>
    <dgm:cxn modelId="{2E448E7B-7793-9D4D-92A5-E7BD91D44D69}" type="presOf" srcId="{7EF3815F-4B24-406C-A1B9-649CC6597FED}" destId="{D79D559A-27A2-4F1A-8216-7EEEE4E76FEF}" srcOrd="0" destOrd="0" presId="urn:microsoft.com/office/officeart/2008/layout/LinedList"/>
    <dgm:cxn modelId="{0CE62734-D470-464D-A954-3A08218F3210}" type="presOf" srcId="{DA226FB1-8949-4882-AAC7-64AF5663E8F7}" destId="{3B545CD3-8369-4521-ACA7-1B51218A0A8A}" srcOrd="0" destOrd="0" presId="urn:microsoft.com/office/officeart/2008/layout/LinedList"/>
    <dgm:cxn modelId="{79E2AC0D-565D-4BCB-902B-E218F9F9CC81}" srcId="{DA226FB1-8949-4882-AAC7-64AF5663E8F7}" destId="{7EF3815F-4B24-406C-A1B9-649CC6597FED}" srcOrd="4" destOrd="0" parTransId="{796D9E8C-1A77-4A85-ADE2-42717C60FC4C}" sibTransId="{B5EDD6E8-29FB-4335-973E-CB4601A45715}"/>
    <dgm:cxn modelId="{9A59AC82-66AA-7746-85D6-3F71FC97AAE9}" type="presParOf" srcId="{3B545CD3-8369-4521-ACA7-1B51218A0A8A}" destId="{13A5E30B-C372-45D5-846A-1C8C50D16D93}" srcOrd="0" destOrd="0" presId="urn:microsoft.com/office/officeart/2008/layout/LinedList"/>
    <dgm:cxn modelId="{EA38603B-8BD2-9D4C-931F-3311AE3DEFB0}" type="presParOf" srcId="{3B545CD3-8369-4521-ACA7-1B51218A0A8A}" destId="{674D90F5-5BCE-406F-AD20-9328606EBA4C}" srcOrd="1" destOrd="0" presId="urn:microsoft.com/office/officeart/2008/layout/LinedList"/>
    <dgm:cxn modelId="{C8C07921-7453-7E4C-A27A-670AD4909EEC}" type="presParOf" srcId="{674D90F5-5BCE-406F-AD20-9328606EBA4C}" destId="{45C26EDB-ED3B-408E-A057-E58AE096C1D4}" srcOrd="0" destOrd="0" presId="urn:microsoft.com/office/officeart/2008/layout/LinedList"/>
    <dgm:cxn modelId="{627612B3-A5BC-6748-963D-ECEDA3031470}" type="presParOf" srcId="{674D90F5-5BCE-406F-AD20-9328606EBA4C}" destId="{30788383-71A5-4B33-B151-1132F8AC122C}" srcOrd="1" destOrd="0" presId="urn:microsoft.com/office/officeart/2008/layout/LinedList"/>
    <dgm:cxn modelId="{8539F917-D922-E24E-8E59-FA34C1304F6E}" type="presParOf" srcId="{3B545CD3-8369-4521-ACA7-1B51218A0A8A}" destId="{A68DADFC-87A3-4B12-A423-88C8AD45584A}" srcOrd="2" destOrd="0" presId="urn:microsoft.com/office/officeart/2008/layout/LinedList"/>
    <dgm:cxn modelId="{867D659A-9B35-1F45-ABC1-AEE0E9A26156}" type="presParOf" srcId="{3B545CD3-8369-4521-ACA7-1B51218A0A8A}" destId="{51115142-8F4F-4751-A378-CB9E27307AB6}" srcOrd="3" destOrd="0" presId="urn:microsoft.com/office/officeart/2008/layout/LinedList"/>
    <dgm:cxn modelId="{808C1825-4A66-2E48-9BA2-CB59DEF2C624}" type="presParOf" srcId="{51115142-8F4F-4751-A378-CB9E27307AB6}" destId="{F67BC11D-17EE-4BCB-B6A1-4C04970321F6}" srcOrd="0" destOrd="0" presId="urn:microsoft.com/office/officeart/2008/layout/LinedList"/>
    <dgm:cxn modelId="{7A6CBA8E-FB6F-674E-AACF-A1BF060C7F26}" type="presParOf" srcId="{51115142-8F4F-4751-A378-CB9E27307AB6}" destId="{E1AAF34C-F4A9-42A6-8F74-78D8ACF5A85D}" srcOrd="1" destOrd="0" presId="urn:microsoft.com/office/officeart/2008/layout/LinedList"/>
    <dgm:cxn modelId="{BB1927B5-5683-F547-82B5-82380674E306}" type="presParOf" srcId="{3B545CD3-8369-4521-ACA7-1B51218A0A8A}" destId="{83AED0B1-D178-49D4-9984-A8CF2A340C64}" srcOrd="4" destOrd="0" presId="urn:microsoft.com/office/officeart/2008/layout/LinedList"/>
    <dgm:cxn modelId="{8009F9A8-249C-FD48-83ED-9AB9B99483D6}" type="presParOf" srcId="{3B545CD3-8369-4521-ACA7-1B51218A0A8A}" destId="{1749D42F-C6DB-48E7-B64D-C5189E848073}" srcOrd="5" destOrd="0" presId="urn:microsoft.com/office/officeart/2008/layout/LinedList"/>
    <dgm:cxn modelId="{1BCE69D1-58F6-3144-B8B1-44A257590A23}" type="presParOf" srcId="{1749D42F-C6DB-48E7-B64D-C5189E848073}" destId="{B7491E60-220B-4C02-826E-96BC9753CF90}" srcOrd="0" destOrd="0" presId="urn:microsoft.com/office/officeart/2008/layout/LinedList"/>
    <dgm:cxn modelId="{20576490-94E9-6243-8AF6-6644C6429259}" type="presParOf" srcId="{1749D42F-C6DB-48E7-B64D-C5189E848073}" destId="{1757A2A7-59A6-4221-902E-6B7D5B06613E}" srcOrd="1" destOrd="0" presId="urn:microsoft.com/office/officeart/2008/layout/LinedList"/>
    <dgm:cxn modelId="{1E04440C-C2B6-2E4A-BD8A-A87E32A6F29C}" type="presParOf" srcId="{3B545CD3-8369-4521-ACA7-1B51218A0A8A}" destId="{4368C390-6F9B-4DDB-929D-E621ACDC89C6}" srcOrd="6" destOrd="0" presId="urn:microsoft.com/office/officeart/2008/layout/LinedList"/>
    <dgm:cxn modelId="{D17C9990-4A1C-1048-B3E8-A4C0397253A8}" type="presParOf" srcId="{3B545CD3-8369-4521-ACA7-1B51218A0A8A}" destId="{566E9B32-6EA0-4480-8FB1-7F5A19619362}" srcOrd="7" destOrd="0" presId="urn:microsoft.com/office/officeart/2008/layout/LinedList"/>
    <dgm:cxn modelId="{7BC3538B-6E44-2742-A1E2-17D3A66AEED1}" type="presParOf" srcId="{566E9B32-6EA0-4480-8FB1-7F5A19619362}" destId="{08E483A1-330C-479D-A16F-78E1A163AF2F}" srcOrd="0" destOrd="0" presId="urn:microsoft.com/office/officeart/2008/layout/LinedList"/>
    <dgm:cxn modelId="{B61E8130-85D2-ED4B-8487-0A5F2796F519}" type="presParOf" srcId="{566E9B32-6EA0-4480-8FB1-7F5A19619362}" destId="{A0216D50-EA8A-4B4C-9ABD-66036967C02A}" srcOrd="1" destOrd="0" presId="urn:microsoft.com/office/officeart/2008/layout/LinedList"/>
    <dgm:cxn modelId="{BE304592-42CA-514A-932C-308D979656D1}" type="presParOf" srcId="{3B545CD3-8369-4521-ACA7-1B51218A0A8A}" destId="{7B3FDEBA-DD48-4A8E-81C9-AC06626D44CF}" srcOrd="8" destOrd="0" presId="urn:microsoft.com/office/officeart/2008/layout/LinedList"/>
    <dgm:cxn modelId="{CF7BD9F8-41D4-6C43-AE7A-4DE509868904}" type="presParOf" srcId="{3B545CD3-8369-4521-ACA7-1B51218A0A8A}" destId="{A3288C18-7A4E-4E39-879C-D65327DF0B38}" srcOrd="9" destOrd="0" presId="urn:microsoft.com/office/officeart/2008/layout/LinedList"/>
    <dgm:cxn modelId="{A6E4AA57-C17F-AE4C-AAA2-DD9834E21916}" type="presParOf" srcId="{A3288C18-7A4E-4E39-879C-D65327DF0B38}" destId="{D79D559A-27A2-4F1A-8216-7EEEE4E76FEF}" srcOrd="0" destOrd="0" presId="urn:microsoft.com/office/officeart/2008/layout/LinedList"/>
    <dgm:cxn modelId="{8C7184D3-A5CF-E347-A2FC-8D813C1080D6}" type="presParOf" srcId="{A3288C18-7A4E-4E39-879C-D65327DF0B38}" destId="{D8B712E1-E8DA-48E3-AB3A-1D5D5FF18F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A5E30B-C372-45D5-846A-1C8C50D16D93}">
      <dsp:nvSpPr>
        <dsp:cNvPr id="0" name=""/>
        <dsp:cNvSpPr/>
      </dsp:nvSpPr>
      <dsp:spPr>
        <a:xfrm>
          <a:off x="0" y="449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26EDB-ED3B-408E-A057-E58AE096C1D4}">
      <dsp:nvSpPr>
        <dsp:cNvPr id="0" name=""/>
        <dsp:cNvSpPr/>
      </dsp:nvSpPr>
      <dsp:spPr>
        <a:xfrm>
          <a:off x="0" y="449"/>
          <a:ext cx="5183188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latin typeface="Arial" panose="020B0604020202020204" pitchFamily="34" charset="0"/>
              <a:cs typeface="Arial" panose="020B0604020202020204" pitchFamily="34" charset="0"/>
            </a:rPr>
            <a:t>Strakonice – Strunkovice nad Volyňkou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49"/>
        <a:ext cx="5183188" cy="736737"/>
      </dsp:txXfrm>
    </dsp:sp>
    <dsp:sp modelId="{A68DADFC-87A3-4B12-A423-88C8AD45584A}">
      <dsp:nvSpPr>
        <dsp:cNvPr id="0" name=""/>
        <dsp:cNvSpPr/>
      </dsp:nvSpPr>
      <dsp:spPr>
        <a:xfrm>
          <a:off x="0" y="737187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BC11D-17EE-4BCB-B6A1-4C04970321F6}">
      <dsp:nvSpPr>
        <dsp:cNvPr id="0" name=""/>
        <dsp:cNvSpPr/>
      </dsp:nvSpPr>
      <dsp:spPr>
        <a:xfrm>
          <a:off x="0" y="737187"/>
          <a:ext cx="5183188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latin typeface="Arial" panose="020B0604020202020204" pitchFamily="34" charset="0"/>
              <a:cs typeface="Arial" panose="020B0604020202020204" pitchFamily="34" charset="0"/>
            </a:rPr>
            <a:t>Strunkovice nad Volyňkou – Volyně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37187"/>
        <a:ext cx="5183188" cy="736737"/>
      </dsp:txXfrm>
    </dsp:sp>
    <dsp:sp modelId="{83AED0B1-D178-49D4-9984-A8CF2A340C64}">
      <dsp:nvSpPr>
        <dsp:cNvPr id="0" name=""/>
        <dsp:cNvSpPr/>
      </dsp:nvSpPr>
      <dsp:spPr>
        <a:xfrm>
          <a:off x="0" y="1473925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91E60-220B-4C02-826E-96BC9753CF90}">
      <dsp:nvSpPr>
        <dsp:cNvPr id="0" name=""/>
        <dsp:cNvSpPr/>
      </dsp:nvSpPr>
      <dsp:spPr>
        <a:xfrm>
          <a:off x="0" y="1473925"/>
          <a:ext cx="5183188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latin typeface="Arial" panose="020B0604020202020204" pitchFamily="34" charset="0"/>
              <a:cs typeface="Arial" panose="020B0604020202020204" pitchFamily="34" charset="0"/>
            </a:rPr>
            <a:t>Volyně – Čkyně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73925"/>
        <a:ext cx="5183188" cy="736737"/>
      </dsp:txXfrm>
    </dsp:sp>
    <dsp:sp modelId="{4368C390-6F9B-4DDB-929D-E621ACDC89C6}">
      <dsp:nvSpPr>
        <dsp:cNvPr id="0" name=""/>
        <dsp:cNvSpPr/>
      </dsp:nvSpPr>
      <dsp:spPr>
        <a:xfrm>
          <a:off x="0" y="2210662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483A1-330C-479D-A16F-78E1A163AF2F}">
      <dsp:nvSpPr>
        <dsp:cNvPr id="0" name=""/>
        <dsp:cNvSpPr/>
      </dsp:nvSpPr>
      <dsp:spPr>
        <a:xfrm>
          <a:off x="0" y="2210662"/>
          <a:ext cx="5183188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latin typeface="Arial" panose="020B0604020202020204" pitchFamily="34" charset="0"/>
              <a:cs typeface="Arial" panose="020B0604020202020204" pitchFamily="34" charset="0"/>
            </a:rPr>
            <a:t>Čkyně – Bohumilice v Čechách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10662"/>
        <a:ext cx="5183188" cy="736737"/>
      </dsp:txXfrm>
    </dsp:sp>
    <dsp:sp modelId="{7B3FDEBA-DD48-4A8E-81C9-AC06626D44CF}">
      <dsp:nvSpPr>
        <dsp:cNvPr id="0" name=""/>
        <dsp:cNvSpPr/>
      </dsp:nvSpPr>
      <dsp:spPr>
        <a:xfrm>
          <a:off x="0" y="2947400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D559A-27A2-4F1A-8216-7EEEE4E76FEF}">
      <dsp:nvSpPr>
        <dsp:cNvPr id="0" name=""/>
        <dsp:cNvSpPr/>
      </dsp:nvSpPr>
      <dsp:spPr>
        <a:xfrm>
          <a:off x="0" y="2947400"/>
          <a:ext cx="5183188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dirty="0">
              <a:latin typeface="Arial" panose="020B0604020202020204" pitchFamily="34" charset="0"/>
              <a:cs typeface="Arial" panose="020B0604020202020204" pitchFamily="34" charset="0"/>
            </a:rPr>
            <a:t>Bohumilice v Čechách – Vimperk</a:t>
          </a:r>
          <a:endParaRPr 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47400"/>
        <a:ext cx="5183188" cy="736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=""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=""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11.06.2023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=""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=""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=""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E466E-40E1-4441-BABD-D347ADBFB6D7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B1D7E-5C34-B64F-BD06-258E36215471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67267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74B43-6C96-4A40-A808-580195111A64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86F83-658E-734E-B2D6-C089A0C8927C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130350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DF539-959D-B34E-8709-EBEF908FF6A6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3E346-8FF3-E940-B041-3BCDA563A3A6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102244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7EFCF-2DF6-BE46-9AFE-ACD35B994AF3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64783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F735B-88E7-154D-BF7F-47988E167A22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D6F78-11B3-2F44-8E28-F00375AFEB20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58601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F5467-32E8-8E48-8A31-046EA149BFB6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9CFDD-4BB7-E040-A703-D885B8F7A5F8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269677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50DC9-7735-6E44-AF04-D509739D264D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B8B44-A719-9A43-BC2A-4E13B0219636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12018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73CED-BC59-C24A-AEAD-E0BC76ED2908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9CACA-88A4-DF48-B2B1-21296B9A5FCD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6815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8AA41-7A2C-3347-A03E-522E0D6D2781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4A00B-BB65-9541-BBE2-F2C7D3CA9B0B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274399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61FDB-6227-8840-BDF9-F018B1B7C7D3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17D85-8CDA-5F43-89CD-3D83123EFD9B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113750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1397B-A09D-584B-BF39-D05BF5269078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303C0-B19C-2B48-9660-EBD0F9BC4F1E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372049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 smtClean="0"/>
              <a:pPr>
                <a:defRPr/>
              </a:pPr>
              <a:t>11. 6. 2023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4646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418" y="503099"/>
            <a:ext cx="9144000" cy="1028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br>
              <a:rPr lang="cs-CZ" sz="24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400" b="1" dirty="0" err="1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sz="2400" b="1" dirty="0">
              <a:solidFill>
                <a:srgbClr val="9814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=""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1" y="503098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0"/>
            <a:ext cx="12192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r">
              <a:defRPr/>
            </a:pPr>
            <a:r>
              <a:rPr lang="cs-CZ" dirty="0"/>
              <a:t>						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1159119F-2FC3-BA78-7ABC-B6339F318157}"/>
              </a:ext>
            </a:extLst>
          </p:cNvPr>
          <p:cNvSpPr txBox="1"/>
          <p:nvPr/>
        </p:nvSpPr>
        <p:spPr>
          <a:xfrm>
            <a:off x="387927" y="2439780"/>
            <a:ext cx="1150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Zvýšení bezpečnosti provozu na traťovém úseku Strakonice - Vimperk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F0B63F2-E6FE-9BFC-F8F1-E66239B71BBE}"/>
              </a:ext>
            </a:extLst>
          </p:cNvPr>
          <p:cNvSpPr txBox="1"/>
          <p:nvPr/>
        </p:nvSpPr>
        <p:spPr>
          <a:xfrm>
            <a:off x="785090" y="4650332"/>
            <a:ext cx="6382327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Šárka Štěrbová, MBA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Ing. Vladimír Ľupták, PhD.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Ing. Lumír Pečený, PhD.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České Budějovice, červen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457200"/>
            <a:ext cx="10756903" cy="1236133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435100" y="206378"/>
            <a:ext cx="10756900" cy="24923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="" xmlns:a16="http://schemas.microsoft.com/office/drawing/2014/main" id="{2B8FA7F5-1ABB-4F1B-88BF-3A952BC07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825625"/>
            <a:ext cx="11269587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Otázky od oponenta bakalářské práce Ing. Lumíra Pečeného, PhD.:</a:t>
            </a:r>
          </a:p>
          <a:p>
            <a:pPr algn="just">
              <a:lnSpc>
                <a:spcPct val="16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Konzultovala jste se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SŽDC – Správou železnic,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jestli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blízké budoucnosti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zamýšlená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modernizace úseku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Strakonice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Vimperk?</a:t>
            </a:r>
          </a:p>
          <a:p>
            <a:pPr algn="just">
              <a:lnSpc>
                <a:spcPct val="16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Víte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odhadnout jaké by byly investiční náklady na zvýšení bezpečnosti provozu na tomto úseku?</a:t>
            </a:r>
          </a:p>
        </p:txBody>
      </p:sp>
    </p:spTree>
    <p:extLst>
      <p:ext uri="{BB962C8B-B14F-4D97-AF65-F5344CB8AC3E}">
        <p14:creationId xmlns="" xmlns:p14="http://schemas.microsoft.com/office/powerpoint/2010/main" val="4017725962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2825"/>
            <a:ext cx="9144000" cy="23002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=""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8"/>
            <a:ext cx="12192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457200"/>
            <a:ext cx="10756903" cy="1236133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435100" y="206378"/>
            <a:ext cx="10756900" cy="24923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="" xmlns:a16="http://schemas.microsoft.com/office/drawing/2014/main" id="{2B8FA7F5-1ABB-4F1B-88BF-3A952BC07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825625"/>
            <a:ext cx="11269587" cy="435133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Využití vlastních znalostí z profesní praxe – výpravčí přilehlé stanice Strakonice</a:t>
            </a:r>
          </a:p>
          <a:p>
            <a:pPr algn="just">
              <a:lnSpc>
                <a:spcPct val="2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Znalost traťového úseku Strakonice – Vimperk, problematika řízení provozu se zjednodušeným řízením drážní dopravy D3</a:t>
            </a:r>
          </a:p>
          <a:p>
            <a:pPr algn="just">
              <a:lnSpc>
                <a:spcPct val="20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457200"/>
            <a:ext cx="10756903" cy="1236133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435100" y="206378"/>
            <a:ext cx="10756900" cy="24923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="" xmlns:a16="http://schemas.microsoft.com/office/drawing/2014/main" id="{2B8FA7F5-1ABB-4F1B-88BF-3A952BC07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825625"/>
            <a:ext cx="11269587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Cílem bakalářské práce je analýza současného stavu traťového úseku Strakonice – Vimperk se zjednodušeným řízením drážní dopravy a následná perspektiva zvýšení bezpečnosti na uvažovaném úseku.</a:t>
            </a:r>
          </a:p>
          <a:p>
            <a:pPr algn="just">
              <a:lnSpc>
                <a:spcPct val="20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988788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457200"/>
            <a:ext cx="10756903" cy="1236133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současného stavu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435100" y="206378"/>
            <a:ext cx="10756900" cy="24923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text 2">
            <a:extLst>
              <a:ext uri="{FF2B5EF4-FFF2-40B4-BE49-F238E27FC236}">
                <a16:creationId xmlns="" xmlns:a16="http://schemas.microsoft.com/office/drawing/2014/main" id="{D3BE55CF-4EC7-A892-91E6-97BCC0C94E79}"/>
              </a:ext>
            </a:extLst>
          </p:cNvPr>
          <p:cNvSpPr txBox="1">
            <a:spLocks/>
          </p:cNvSpPr>
          <p:nvPr/>
        </p:nvSpPr>
        <p:spPr>
          <a:xfrm>
            <a:off x="839789" y="1515532"/>
            <a:ext cx="4714344" cy="116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Trať Strakonice – Vimperk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drážní doprava řízena a organizována podle předpisu SŽ D3 – Předpis pro zjednodušené řízení drážní dopravy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="" xmlns:a16="http://schemas.microsoft.com/office/drawing/2014/main" id="{425C9252-12D3-4FF5-4ECC-A48F51CF5C1F}"/>
              </a:ext>
            </a:extLst>
          </p:cNvPr>
          <p:cNvSpPr txBox="1">
            <a:spLocks/>
          </p:cNvSpPr>
          <p:nvPr/>
        </p:nvSpPr>
        <p:spPr>
          <a:xfrm>
            <a:off x="6169023" y="1672761"/>
            <a:ext cx="5183188" cy="4554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Trať je rozdělena do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pěti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prostorových oddílů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obsah 5">
            <a:extLst>
              <a:ext uri="{FF2B5EF4-FFF2-40B4-BE49-F238E27FC236}">
                <a16:creationId xmlns="" xmlns:a16="http://schemas.microsoft.com/office/drawing/2014/main" id="{AA02DE41-5BD2-E566-4CBB-EB6E139397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72101442"/>
              </p:ext>
            </p:extLst>
          </p:nvPr>
        </p:nvGraphicFramePr>
        <p:xfrm>
          <a:off x="6172200" y="2675731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Zástupný obsah 27" descr="Obsah obrázku text, snímek obrazovky, Písmo, design&#10;&#10;Popis byl vytvořen automaticky">
            <a:extLst>
              <a:ext uri="{FF2B5EF4-FFF2-40B4-BE49-F238E27FC236}">
                <a16:creationId xmlns="" xmlns:a16="http://schemas.microsoft.com/office/drawing/2014/main" id="{A3048600-02D8-7DE8-1A4C-9DE5692DB6E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6612" y="2675732"/>
            <a:ext cx="4438121" cy="3684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153679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457200"/>
            <a:ext cx="10756903" cy="1236133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současného stavu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435100" y="206378"/>
            <a:ext cx="10756900" cy="24923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endParaRPr lang="cs-CZ" dirty="0"/>
          </a:p>
        </p:txBody>
      </p:sp>
      <p:sp>
        <p:nvSpPr>
          <p:cNvPr id="2" name="Zástupný text 2">
            <a:extLst>
              <a:ext uri="{FF2B5EF4-FFF2-40B4-BE49-F238E27FC236}">
                <a16:creationId xmlns="" xmlns:a16="http://schemas.microsoft.com/office/drawing/2014/main" id="{A8067DAB-CEB6-9635-9E79-B420732F8246}"/>
              </a:ext>
            </a:extLst>
          </p:cNvPr>
          <p:cNvSpPr txBox="1">
            <a:spLocks/>
          </p:cNvSpPr>
          <p:nvPr/>
        </p:nvSpPr>
        <p:spPr>
          <a:xfrm>
            <a:off x="839787" y="1579032"/>
            <a:ext cx="5157787" cy="922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Nízký stupeň zabezpečení jízd vlaků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trať je bez TZZ</a:t>
            </a:r>
          </a:p>
        </p:txBody>
      </p:sp>
      <p:sp>
        <p:nvSpPr>
          <p:cNvPr id="3" name="Zástupný text 4">
            <a:extLst>
              <a:ext uri="{FF2B5EF4-FFF2-40B4-BE49-F238E27FC236}">
                <a16:creationId xmlns="" xmlns:a16="http://schemas.microsoft.com/office/drawing/2014/main" id="{04B332EF-9603-2486-F12B-4DA4A7677675}"/>
              </a:ext>
            </a:extLst>
          </p:cNvPr>
          <p:cNvSpPr txBox="1">
            <a:spLocks/>
          </p:cNvSpPr>
          <p:nvPr/>
        </p:nvSpPr>
        <p:spPr>
          <a:xfrm>
            <a:off x="6961169" y="1693333"/>
            <a:ext cx="5064655" cy="7681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 pohledu bezpečnosti cestujících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nevyhovující nástupiště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CF9A67D1-BD2A-2FB4-7514-35E91FE885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3459" y="4000323"/>
            <a:ext cx="859611" cy="217646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D6F57F84-D617-1E9A-4577-0983AD4B06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701" y="4006420"/>
            <a:ext cx="890093" cy="2170364"/>
          </a:xfrm>
          <a:prstGeom prst="rect">
            <a:avLst/>
          </a:prstGeom>
        </p:spPr>
      </p:pic>
      <p:pic>
        <p:nvPicPr>
          <p:cNvPr id="12" name="Zástupný obsah 16">
            <a:extLst>
              <a:ext uri="{FF2B5EF4-FFF2-40B4-BE49-F238E27FC236}">
                <a16:creationId xmlns="" xmlns:a16="http://schemas.microsoft.com/office/drawing/2014/main" id="{6C5B727C-8D51-830B-9B29-D0C1E1B13B1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7610" y="2844653"/>
            <a:ext cx="4541914" cy="1981372"/>
          </a:xfrm>
          <a:prstGeom prst="rect">
            <a:avLst/>
          </a:prstGeom>
        </p:spPr>
      </p:pic>
      <p:sp>
        <p:nvSpPr>
          <p:cNvPr id="13" name="Zástupný obsah 7">
            <a:extLst>
              <a:ext uri="{FF2B5EF4-FFF2-40B4-BE49-F238E27FC236}">
                <a16:creationId xmlns="" xmlns:a16="http://schemas.microsoft.com/office/drawing/2014/main" id="{60ABC379-F3C5-8717-829F-BCB350C4E410}"/>
              </a:ext>
            </a:extLst>
          </p:cNvPr>
          <p:cNvSpPr txBox="1">
            <a:spLocks/>
          </p:cNvSpPr>
          <p:nvPr/>
        </p:nvSpPr>
        <p:spPr>
          <a:xfrm>
            <a:off x="839788" y="2387598"/>
            <a:ext cx="5157787" cy="1474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1800" b="1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Nízké zabezpečení PZZ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převažují 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PZZ zabezpečená výstražnými kříži </a:t>
            </a:r>
            <a:endParaRPr lang="cs-CZ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7FCF7475-383E-5E40-8611-B94EC03450F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9788" y="4007684"/>
            <a:ext cx="2537703" cy="2169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73983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457200"/>
            <a:ext cx="10756903" cy="1236133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435100" y="206378"/>
            <a:ext cx="10756900" cy="24923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text 2">
            <a:extLst>
              <a:ext uri="{FF2B5EF4-FFF2-40B4-BE49-F238E27FC236}">
                <a16:creationId xmlns="" xmlns:a16="http://schemas.microsoft.com/office/drawing/2014/main" id="{AD08415E-A40C-7564-5005-5DB72982DD01}"/>
              </a:ext>
            </a:extLst>
          </p:cNvPr>
          <p:cNvSpPr txBox="1">
            <a:spLocks/>
          </p:cNvSpPr>
          <p:nvPr/>
        </p:nvSpPr>
        <p:spPr>
          <a:xfrm>
            <a:off x="707571" y="1654175"/>
            <a:ext cx="5167766" cy="694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Organizování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 řízení drážní dopravy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předpisu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SŽ D1 ČÁST PRVNÍ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="" xmlns:a16="http://schemas.microsoft.com/office/drawing/2014/main" id="{5B8C6114-7130-90F1-6882-F0ED55EF42EC}"/>
              </a:ext>
            </a:extLst>
          </p:cNvPr>
          <p:cNvSpPr txBox="1">
            <a:spLocks/>
          </p:cNvSpPr>
          <p:nvPr/>
        </p:nvSpPr>
        <p:spPr>
          <a:xfrm>
            <a:off x="6083230" y="1665515"/>
            <a:ext cx="5779053" cy="21415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Instalace SZZ i TZZ 3. kategorie podle TNŽ 34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2620 ovládané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dálkově z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JOP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trať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 dopravny s dálkově ovládaným zabezpečovacím zařízením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DOZ</a:t>
            </a:r>
          </a:p>
          <a:p>
            <a:pPr>
              <a:buFontTx/>
              <a:buChar char="-"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volnosti kolejí v dopravnách a mezistaničních úsecích zjišťována pomocí ZZ</a:t>
            </a:r>
          </a:p>
        </p:txBody>
      </p:sp>
      <p:pic>
        <p:nvPicPr>
          <p:cNvPr id="9" name="Zástupný obsah 21">
            <a:extLst>
              <a:ext uri="{FF2B5EF4-FFF2-40B4-BE49-F238E27FC236}">
                <a16:creationId xmlns="" xmlns:a16="http://schemas.microsoft.com/office/drawing/2014/main" id="{FDFD4173-5D1D-D3AB-08C2-2C5CC1BF2B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2166" y="4430713"/>
            <a:ext cx="6050117" cy="1828799"/>
          </a:xfrm>
          <a:prstGeom prst="rect">
            <a:avLst/>
          </a:prstGeom>
        </p:spPr>
      </p:pic>
      <p:pic>
        <p:nvPicPr>
          <p:cNvPr id="10" name="Zástupný obsah 20">
            <a:extLst>
              <a:ext uri="{FF2B5EF4-FFF2-40B4-BE49-F238E27FC236}">
                <a16:creationId xmlns="" xmlns:a16="http://schemas.microsoft.com/office/drawing/2014/main" id="{F9928302-5A2B-3BC6-4F4B-078C2E84E6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973" y="2515130"/>
            <a:ext cx="3487649" cy="38856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5796138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457200"/>
            <a:ext cx="10756903" cy="1236133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435100" y="206378"/>
            <a:ext cx="10756900" cy="24923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endParaRPr lang="cs-CZ" dirty="0"/>
          </a:p>
        </p:txBody>
      </p:sp>
      <p:sp>
        <p:nvSpPr>
          <p:cNvPr id="2" name="Zástupný text 2">
            <a:extLst>
              <a:ext uri="{FF2B5EF4-FFF2-40B4-BE49-F238E27FC236}">
                <a16:creationId xmlns="" xmlns:a16="http://schemas.microsoft.com/office/drawing/2014/main" id="{6AD19554-3C3E-BE7D-F59E-E5B742368EEB}"/>
              </a:ext>
            </a:extLst>
          </p:cNvPr>
          <p:cNvSpPr txBox="1">
            <a:spLocks/>
          </p:cNvSpPr>
          <p:nvPr/>
        </p:nvSpPr>
        <p:spPr>
          <a:xfrm>
            <a:off x="862014" y="1739899"/>
            <a:ext cx="5157787" cy="592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Zřízení odjezdových návěstidel pro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jednotlivé dopravní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koleje ve stanicích</a:t>
            </a:r>
          </a:p>
        </p:txBody>
      </p:sp>
      <p:pic>
        <p:nvPicPr>
          <p:cNvPr id="3" name="Zástupný obsah 6">
            <a:extLst>
              <a:ext uri="{FF2B5EF4-FFF2-40B4-BE49-F238E27FC236}">
                <a16:creationId xmlns="" xmlns:a16="http://schemas.microsoft.com/office/drawing/2014/main" id="{9688299F-538B-F8BE-59D3-7691B0DD36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1900" y="2753139"/>
            <a:ext cx="2637653" cy="3456506"/>
          </a:xfrm>
          <a:prstGeom prst="rect">
            <a:avLst/>
          </a:prstGeom>
        </p:spPr>
      </p:pic>
      <p:sp>
        <p:nvSpPr>
          <p:cNvPr id="8" name="Zástupný text 4">
            <a:extLst>
              <a:ext uri="{FF2B5EF4-FFF2-40B4-BE49-F238E27FC236}">
                <a16:creationId xmlns="" xmlns:a16="http://schemas.microsoft.com/office/drawing/2014/main" id="{C6F3EADE-9F08-B9A4-3557-110D7381EFF8}"/>
              </a:ext>
            </a:extLst>
          </p:cNvPr>
          <p:cNvSpPr txBox="1">
            <a:spLocks/>
          </p:cNvSpPr>
          <p:nvPr/>
        </p:nvSpPr>
        <p:spPr>
          <a:xfrm>
            <a:off x="6666900" y="1693333"/>
            <a:ext cx="5183188" cy="7789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Ohraničení stanic vjezdovými návěstidly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obsah 5">
            <a:extLst>
              <a:ext uri="{FF2B5EF4-FFF2-40B4-BE49-F238E27FC236}">
                <a16:creationId xmlns="" xmlns:a16="http://schemas.microsoft.com/office/drawing/2014/main" id="{CA97F6B0-16E4-E2BC-EBB3-CC05EBFF68A6}"/>
              </a:ext>
            </a:extLst>
          </p:cNvPr>
          <p:cNvSpPr txBox="1">
            <a:spLocks/>
          </p:cNvSpPr>
          <p:nvPr/>
        </p:nvSpPr>
        <p:spPr>
          <a:xfrm>
            <a:off x="6666900" y="2472784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Postupné pokrytí trati signálem GSM-R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Stavební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úpravy nástupišť odpovídající vyhlášce 398/2009 Sb.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A4E7FC36-A6F1-0B0C-D33D-23610A7662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6653" y="2339613"/>
            <a:ext cx="1303682" cy="1106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8273092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457200"/>
            <a:ext cx="10756903" cy="1236133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435100" y="206378"/>
            <a:ext cx="10756900" cy="24923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7E1ABBEF-6867-2914-BA7C-C449A3746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</a:blip>
          <a:srcRect l="971" r="685" b="2"/>
          <a:stretch/>
        </p:blipFill>
        <p:spPr>
          <a:xfrm>
            <a:off x="5188226" y="1594158"/>
            <a:ext cx="6777278" cy="4806642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="" xmlns:a16="http://schemas.microsoft.com/office/drawing/2014/main" id="{266EC33B-913A-663C-3681-A3D82D2BE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08" y="2416629"/>
            <a:ext cx="4192003" cy="1730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Změna zabezpečení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 vybraných </a:t>
            </a:r>
          </a:p>
          <a:p>
            <a:pPr marL="0" indent="0">
              <a:buNone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přejezdů na PZS se závorami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286547957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457200"/>
            <a:ext cx="10756903" cy="1236133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435100" y="206378"/>
            <a:ext cx="10756900" cy="24923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="" xmlns:a16="http://schemas.microsoft.com/office/drawing/2014/main" id="{2B8FA7F5-1ABB-4F1B-88BF-3A952BC07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825625"/>
            <a:ext cx="11269587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Otázky od vedoucího bakalářské práce Ing. Vladimíra Ľuptáka, PhD.: 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Uvažuje správa železnic s modernizací zkoumaného traťového úseku? Pokud ano, bude některý z vašich návrhů realizován?</a:t>
            </a:r>
          </a:p>
        </p:txBody>
      </p:sp>
    </p:spTree>
    <p:extLst>
      <p:ext uri="{BB962C8B-B14F-4D97-AF65-F5344CB8AC3E}">
        <p14:creationId xmlns="" xmlns:p14="http://schemas.microsoft.com/office/powerpoint/2010/main" val="936122735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12923</TotalTime>
  <Words>355</Words>
  <Application>Microsoft Office PowerPoint</Application>
  <PresentationFormat>Vlastní</PresentationFormat>
  <Paragraphs>60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Vysoká škola technická a ekonomická v Českých Budějovicích Ústav technicko-technologický</vt:lpstr>
      <vt:lpstr>Motivace a důvody k řešení daného problému</vt:lpstr>
      <vt:lpstr>Cíl práce</vt:lpstr>
      <vt:lpstr>Analýza současného stavu</vt:lpstr>
      <vt:lpstr>Analýza současného stavu</vt:lpstr>
      <vt:lpstr>Návrhy opatření</vt:lpstr>
      <vt:lpstr>Návrhy opatření</vt:lpstr>
      <vt:lpstr>Návrhy opatření</vt:lpstr>
      <vt:lpstr>Doplňující otázky</vt:lpstr>
      <vt:lpstr>Doplňující otázky</vt:lpstr>
      <vt:lpstr>Děkuji za pozornost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PC</cp:lastModifiedBy>
  <cp:revision>133</cp:revision>
  <dcterms:created xsi:type="dcterms:W3CDTF">2015-10-09T09:08:26Z</dcterms:created>
  <dcterms:modified xsi:type="dcterms:W3CDTF">2023-06-11T10:17:28Z</dcterms:modified>
</cp:coreProperties>
</file>