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6250-EE07-43E9-8910-8DCCBE5AD943}" type="datetimeFigureOut">
              <a:rPr lang="cs-CZ" smtClean="0"/>
              <a:t>11.06.2023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AA4D-85C9-4F58-9DDE-4E8396A708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526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6250-EE07-43E9-8910-8DCCBE5AD943}" type="datetimeFigureOut">
              <a:rPr lang="cs-CZ" smtClean="0"/>
              <a:t>11.06.2023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AA4D-85C9-4F58-9DDE-4E8396A708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812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6250-EE07-43E9-8910-8DCCBE5AD943}" type="datetimeFigureOut">
              <a:rPr lang="cs-CZ" smtClean="0"/>
              <a:t>11.06.2023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AA4D-85C9-4F58-9DDE-4E8396A708D0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57042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6250-EE07-43E9-8910-8DCCBE5AD943}" type="datetimeFigureOut">
              <a:rPr lang="cs-CZ" smtClean="0"/>
              <a:t>11.06.2023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AA4D-85C9-4F58-9DDE-4E8396A708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08665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6250-EE07-43E9-8910-8DCCBE5AD943}" type="datetimeFigureOut">
              <a:rPr lang="cs-CZ" smtClean="0"/>
              <a:t>11.06.2023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AA4D-85C9-4F58-9DDE-4E8396A708D0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8692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6250-EE07-43E9-8910-8DCCBE5AD943}" type="datetimeFigureOut">
              <a:rPr lang="cs-CZ" smtClean="0"/>
              <a:t>11.06.2023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AA4D-85C9-4F58-9DDE-4E8396A708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9400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6250-EE07-43E9-8910-8DCCBE5AD943}" type="datetimeFigureOut">
              <a:rPr lang="cs-CZ" smtClean="0"/>
              <a:t>11.06.2023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AA4D-85C9-4F58-9DDE-4E8396A708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7957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6250-EE07-43E9-8910-8DCCBE5AD943}" type="datetimeFigureOut">
              <a:rPr lang="cs-CZ" smtClean="0"/>
              <a:t>11.06.2023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AA4D-85C9-4F58-9DDE-4E8396A708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7835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6250-EE07-43E9-8910-8DCCBE5AD943}" type="datetimeFigureOut">
              <a:rPr lang="cs-CZ" smtClean="0"/>
              <a:t>11.06.2023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AA4D-85C9-4F58-9DDE-4E8396A708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89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6250-EE07-43E9-8910-8DCCBE5AD943}" type="datetimeFigureOut">
              <a:rPr lang="cs-CZ" smtClean="0"/>
              <a:t>11.06.2023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AA4D-85C9-4F58-9DDE-4E8396A708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80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6250-EE07-43E9-8910-8DCCBE5AD943}" type="datetimeFigureOut">
              <a:rPr lang="cs-CZ" smtClean="0"/>
              <a:t>11.06.2023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AA4D-85C9-4F58-9DDE-4E8396A708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7616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6250-EE07-43E9-8910-8DCCBE5AD943}" type="datetimeFigureOut">
              <a:rPr lang="cs-CZ" smtClean="0"/>
              <a:t>11.06.2023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AA4D-85C9-4F58-9DDE-4E8396A708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81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6250-EE07-43E9-8910-8DCCBE5AD943}" type="datetimeFigureOut">
              <a:rPr lang="cs-CZ" smtClean="0"/>
              <a:t>11.06.2023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AA4D-85C9-4F58-9DDE-4E8396A708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015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6250-EE07-43E9-8910-8DCCBE5AD943}" type="datetimeFigureOut">
              <a:rPr lang="cs-CZ" smtClean="0"/>
              <a:t>11.06.2023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AA4D-85C9-4F58-9DDE-4E8396A708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6921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6250-EE07-43E9-8910-8DCCBE5AD943}" type="datetimeFigureOut">
              <a:rPr lang="cs-CZ" smtClean="0"/>
              <a:t>11.06.2023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AA4D-85C9-4F58-9DDE-4E8396A708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849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6250-EE07-43E9-8910-8DCCBE5AD943}" type="datetimeFigureOut">
              <a:rPr lang="cs-CZ" smtClean="0"/>
              <a:t>11.06.2023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AA4D-85C9-4F58-9DDE-4E8396A708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963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16250-EE07-43E9-8910-8DCCBE5AD943}" type="datetimeFigureOut">
              <a:rPr lang="cs-CZ" smtClean="0"/>
              <a:t>11.06.2023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B4AA4D-85C9-4F58-9DDE-4E8396A708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229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ACE351-EAB6-6ECE-BEBC-7DDEEA9CC7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Postup tvorby uživatelského manuálu </a:t>
            </a:r>
            <a:endParaRPr lang="cs-CZ" sz="11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8418955-8604-CFFE-5921-150E74A996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400" dirty="0"/>
              <a:t>Autor bakalářské práce: Matěj Chvojsík</a:t>
            </a:r>
          </a:p>
          <a:p>
            <a:pPr algn="l"/>
            <a:r>
              <a:rPr lang="cs-CZ" sz="1400" dirty="0"/>
              <a:t>Vedoucí bakalářské práce: </a:t>
            </a:r>
            <a:r>
              <a:rPr lang="nl-NL" sz="1400" dirty="0"/>
              <a:t>Ing. Jan Kolínský, Ph.D.</a:t>
            </a:r>
            <a:endParaRPr lang="cs-CZ" sz="1400" dirty="0"/>
          </a:p>
          <a:p>
            <a:pPr algn="l"/>
            <a:r>
              <a:rPr lang="cs-CZ" sz="1400" dirty="0"/>
              <a:t>Oponent bakalářské práce: Ing. Jakub </a:t>
            </a:r>
            <a:r>
              <a:rPr lang="cs-CZ" sz="1400" dirty="0" err="1"/>
              <a:t>Shorný</a:t>
            </a:r>
            <a:r>
              <a:rPr lang="cs-CZ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86859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E31AA7-4619-C1EA-2C18-13A35ED7D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F347F4-A2F0-DF18-ED4E-BEFAC6892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Cílem práce byl popsat postup tvorby uživatelského manuálu. Práce popisovala využitelné programové nástroje, jako jsou: Helios </a:t>
            </a:r>
            <a:r>
              <a:rPr lang="cs-CZ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iNuvio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cs-CZ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SolidWorks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cs-CZ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Composer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Microsoft Visio a </a:t>
            </a:r>
            <a:r>
              <a:rPr lang="cs-CZ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Photopea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Postup tvorby uživatelského manuálu byl popsán od vstupů získaných od konstruktérů (výchozí 3D model), byly popsány další kroky úprav až po samotnou finalizaci do formy uživatelského manuálu.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3297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9D4505-421B-6E77-37B4-E76C593AA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Výzkumný problém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8E808B-B739-8D06-19A8-8D6C9067C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Úkolem bakalářské práce bylo popsat tvorbu uživatelského manuálu, což se nedá považovat za vyloženě výzkumný problém. Aplikační část má spíše popisný charakter. V jednotlivých krocích je předvedena tvorba manuálu.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3050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9DEA2E-E7CA-A029-AE77-F74788F85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Metodika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CF187D-AAD7-E642-0A95-CEF17F921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Zvolení efektivní metody postupu řešení problému</a:t>
            </a:r>
          </a:p>
          <a:p>
            <a:r>
              <a:rPr lang="cs-CZ" dirty="0"/>
              <a:t>Použití jednotlivých programů – úprava 3D modelu, úprava fotografií</a:t>
            </a:r>
          </a:p>
          <a:p>
            <a:r>
              <a:rPr lang="cs-CZ" dirty="0"/>
              <a:t>Vytvoření manuálu </a:t>
            </a:r>
          </a:p>
          <a:p>
            <a:r>
              <a:rPr lang="cs-CZ" dirty="0"/>
              <a:t>Vytvoření posloupného postupu pro tvorbu manuálu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9823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30272C-92C9-DAC0-8D0C-63A00BD42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Návrhy a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6A064C-8428-25D6-6AC2-5EE08731A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Pokud by musel být manuál podrobnější, zahrnul bych do kroků výměny komponentů, také kroky předcházející samotné výměně, jako například popis otevření konkrétních dveří pro vytvoření přístupu k dané součásti, nebo uvedení přesných typů spojovacích materiálů, které je potřeba vyšroubovat, zašroubovat, nebo nasadit.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Pokud by byl manuál určený pro cílovou skupinu lidí s vyšší odborností, bylo by možné některé kroky úplně vynechat.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Také by bylo možné dělat obrázky do manuálu ze 3D modelu, ve kterém jsou znázorněny kabely, avšak obrázky by byly méně přehledné.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1503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F150E4-EFF8-1263-20D6-D9C15DFE1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08C7AB-23AE-97DE-CA89-2D5BF3A4E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Tato práce popisovala pouze jeden z mnoha možných způsobů řešení. </a:t>
            </a:r>
          </a:p>
          <a:p>
            <a:r>
              <a:rPr lang="cs-CZ" dirty="0"/>
              <a:t>Různé firmy mohou mít pro tvorbu manuálů odlišné postupy a mohou používat jiné programy.</a:t>
            </a:r>
          </a:p>
        </p:txBody>
      </p:sp>
    </p:spTree>
    <p:extLst>
      <p:ext uri="{BB962C8B-B14F-4D97-AF65-F5344CB8AC3E}">
        <p14:creationId xmlns:p14="http://schemas.microsoft.com/office/powerpoint/2010/main" val="3909063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82069D-331A-0F8D-6B8D-740DF2023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Prostor pro dotazy</a:t>
            </a:r>
          </a:p>
        </p:txBody>
      </p:sp>
      <p:pic>
        <p:nvPicPr>
          <p:cNvPr id="5" name="Zástupný obsah 4" descr="Obsah obrázku osoba, zápěstí, ruka&#10;&#10;Popis byl vytvořen automaticky">
            <a:extLst>
              <a:ext uri="{FF2B5EF4-FFF2-40B4-BE49-F238E27FC236}">
                <a16:creationId xmlns:a16="http://schemas.microsoft.com/office/drawing/2014/main" id="{CB4BE0D6-AED0-34B0-F395-512E4F1679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417912"/>
            <a:ext cx="7250262" cy="4830488"/>
          </a:xfrm>
        </p:spPr>
      </p:pic>
    </p:spTree>
    <p:extLst>
      <p:ext uri="{BB962C8B-B14F-4D97-AF65-F5344CB8AC3E}">
        <p14:creationId xmlns:p14="http://schemas.microsoft.com/office/powerpoint/2010/main" val="1916047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C73435-C97A-48CD-D9D1-3253D4DEF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3584895"/>
          </a:xfrm>
        </p:spPr>
        <p:txBody>
          <a:bodyPr>
            <a:normAutofit/>
          </a:bodyPr>
          <a:lstStyle/>
          <a:p>
            <a:pPr algn="ctr"/>
            <a:r>
              <a:rPr lang="cs-CZ" sz="66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620159440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</TotalTime>
  <Words>285</Words>
  <Application>Microsoft Office PowerPoint</Application>
  <PresentationFormat>Širokoúhlá obrazovka</PresentationFormat>
  <Paragraphs>22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Trebuchet MS</vt:lpstr>
      <vt:lpstr>Wingdings 3</vt:lpstr>
      <vt:lpstr>Fazeta</vt:lpstr>
      <vt:lpstr>Postup tvorby uživatelského manuálu </vt:lpstr>
      <vt:lpstr>Cíl práce</vt:lpstr>
      <vt:lpstr>Výzkumný problém</vt:lpstr>
      <vt:lpstr>Metodika práce</vt:lpstr>
      <vt:lpstr>Návrhy a opatření</vt:lpstr>
      <vt:lpstr>Závěr</vt:lpstr>
      <vt:lpstr>Prostor pro dotazy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Postup tvorby uživatelského manuálu </dc:title>
  <dc:creator>Matěj Chvojsík</dc:creator>
  <cp:lastModifiedBy>Matěj Chvojsík</cp:lastModifiedBy>
  <cp:revision>10</cp:revision>
  <dcterms:created xsi:type="dcterms:W3CDTF">2023-06-11T13:28:44Z</dcterms:created>
  <dcterms:modified xsi:type="dcterms:W3CDTF">2023-06-11T14:04:02Z</dcterms:modified>
</cp:coreProperties>
</file>