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1" r:id="rId8"/>
    <p:sldId id="262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16250-EE07-43E9-8910-8DCCBE5AD943}" type="datetimeFigureOut">
              <a:rPr lang="cs-CZ" smtClean="0"/>
              <a:t>11.06.2023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4AA4D-85C9-4F58-9DDE-4E8396A708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765263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16250-EE07-43E9-8910-8DCCBE5AD943}" type="datetimeFigureOut">
              <a:rPr lang="cs-CZ" smtClean="0"/>
              <a:t>11.06.2023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4AA4D-85C9-4F58-9DDE-4E8396A708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78127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16250-EE07-43E9-8910-8DCCBE5AD943}" type="datetimeFigureOut">
              <a:rPr lang="cs-CZ" smtClean="0"/>
              <a:t>11.06.2023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4AA4D-85C9-4F58-9DDE-4E8396A708D0}" type="slidenum">
              <a:rPr lang="cs-CZ" smtClean="0"/>
              <a:t>‹#›</a:t>
            </a:fld>
            <a:endParaRPr lang="cs-CZ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570426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16250-EE07-43E9-8910-8DCCBE5AD943}" type="datetimeFigureOut">
              <a:rPr lang="cs-CZ" smtClean="0"/>
              <a:t>11.06.2023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4AA4D-85C9-4F58-9DDE-4E8396A708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008665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16250-EE07-43E9-8910-8DCCBE5AD943}" type="datetimeFigureOut">
              <a:rPr lang="cs-CZ" smtClean="0"/>
              <a:t>11.06.2023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4AA4D-85C9-4F58-9DDE-4E8396A708D0}" type="slidenum">
              <a:rPr lang="cs-CZ" smtClean="0"/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9869297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16250-EE07-43E9-8910-8DCCBE5AD943}" type="datetimeFigureOut">
              <a:rPr lang="cs-CZ" smtClean="0"/>
              <a:t>11.06.2023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4AA4D-85C9-4F58-9DDE-4E8396A708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994001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16250-EE07-43E9-8910-8DCCBE5AD943}" type="datetimeFigureOut">
              <a:rPr lang="cs-CZ" smtClean="0"/>
              <a:t>11.06.2023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4AA4D-85C9-4F58-9DDE-4E8396A708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0079578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16250-EE07-43E9-8910-8DCCBE5AD943}" type="datetimeFigureOut">
              <a:rPr lang="cs-CZ" smtClean="0"/>
              <a:t>11.06.2023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4AA4D-85C9-4F58-9DDE-4E8396A708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278350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16250-EE07-43E9-8910-8DCCBE5AD943}" type="datetimeFigureOut">
              <a:rPr lang="cs-CZ" smtClean="0"/>
              <a:t>11.06.2023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4AA4D-85C9-4F58-9DDE-4E8396A708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258989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16250-EE07-43E9-8910-8DCCBE5AD943}" type="datetimeFigureOut">
              <a:rPr lang="cs-CZ" smtClean="0"/>
              <a:t>11.06.2023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4AA4D-85C9-4F58-9DDE-4E8396A708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6800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16250-EE07-43E9-8910-8DCCBE5AD943}" type="datetimeFigureOut">
              <a:rPr lang="cs-CZ" smtClean="0"/>
              <a:t>11.06.2023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4AA4D-85C9-4F58-9DDE-4E8396A708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676168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16250-EE07-43E9-8910-8DCCBE5AD943}" type="datetimeFigureOut">
              <a:rPr lang="cs-CZ" smtClean="0"/>
              <a:t>11.06.2023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4AA4D-85C9-4F58-9DDE-4E8396A708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95819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16250-EE07-43E9-8910-8DCCBE5AD943}" type="datetimeFigureOut">
              <a:rPr lang="cs-CZ" smtClean="0"/>
              <a:t>11.06.2023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4AA4D-85C9-4F58-9DDE-4E8396A708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120155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16250-EE07-43E9-8910-8DCCBE5AD943}" type="datetimeFigureOut">
              <a:rPr lang="cs-CZ" smtClean="0"/>
              <a:t>11.06.2023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4AA4D-85C9-4F58-9DDE-4E8396A708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769211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16250-EE07-43E9-8910-8DCCBE5AD943}" type="datetimeFigureOut">
              <a:rPr lang="cs-CZ" smtClean="0"/>
              <a:t>11.06.2023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4AA4D-85C9-4F58-9DDE-4E8396A708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768490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16250-EE07-43E9-8910-8DCCBE5AD943}" type="datetimeFigureOut">
              <a:rPr lang="cs-CZ" smtClean="0"/>
              <a:t>11.06.2023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4AA4D-85C9-4F58-9DDE-4E8396A708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49632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A16250-EE07-43E9-8910-8DCCBE5AD943}" type="datetimeFigureOut">
              <a:rPr lang="cs-CZ" smtClean="0"/>
              <a:t>11.06.2023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34B4AA4D-85C9-4F58-9DDE-4E8396A708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002296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CACE351-EAB6-6ECE-BEBC-7DDEEA9CC7E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40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Postup tvorby uživatelského manuálu </a:t>
            </a:r>
            <a:endParaRPr lang="cs-CZ" sz="11500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F8418955-8604-CFFE-5921-150E74A9966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l"/>
            <a:r>
              <a:rPr lang="cs-CZ" sz="1400" dirty="0"/>
              <a:t>Autor bakalářské práce: Matěj Chvojsík</a:t>
            </a:r>
          </a:p>
          <a:p>
            <a:pPr algn="l"/>
            <a:r>
              <a:rPr lang="cs-CZ" sz="1400" dirty="0"/>
              <a:t>Vedoucí bakalářské práce: </a:t>
            </a:r>
            <a:r>
              <a:rPr lang="nl-NL" sz="1400" dirty="0"/>
              <a:t>Ing. Jan Kolínský, Ph.D.</a:t>
            </a:r>
            <a:endParaRPr lang="cs-CZ" sz="1400" dirty="0"/>
          </a:p>
          <a:p>
            <a:pPr algn="l"/>
            <a:r>
              <a:rPr lang="cs-CZ" sz="1400" dirty="0"/>
              <a:t>Oponent bakalářské práce: Ing. Jakub </a:t>
            </a:r>
            <a:r>
              <a:rPr lang="cs-CZ" sz="1400" dirty="0" err="1"/>
              <a:t>Shorný</a:t>
            </a:r>
            <a:r>
              <a:rPr lang="cs-CZ" sz="1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0868590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CE31AA7-4619-C1EA-2C18-13A35ED7DE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Cíl práce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9F347F4-A2F0-DF18-ED4E-BEFAC6892A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Cílem práce byl popsat postup tvorby uživatelského manuálu. Práce popisovala využitelné programové nástroje, jako jsou: Helios </a:t>
            </a:r>
            <a:r>
              <a:rPr lang="cs-CZ" sz="1800" b="0" i="0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iNuvio</a:t>
            </a:r>
            <a:r>
              <a:rPr lang="cs-CZ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, </a:t>
            </a:r>
            <a:r>
              <a:rPr lang="cs-CZ" sz="1800" b="0" i="0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SolidWorks</a:t>
            </a:r>
            <a:r>
              <a:rPr lang="cs-CZ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cs-CZ" sz="1800" b="0" i="0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Composer</a:t>
            </a:r>
            <a:r>
              <a:rPr lang="cs-CZ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, Microsoft Visio a </a:t>
            </a:r>
            <a:r>
              <a:rPr lang="cs-CZ" sz="1800" b="0" i="0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Photopea</a:t>
            </a:r>
            <a:r>
              <a:rPr lang="cs-CZ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. Postup tvorby uživatelského manuálu byl popsán od vstupů získaných od konstruktérů (výchozí 3D model), byly popsány další kroky úprav až po samotnou finalizaci do formy uživatelského manuálu.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432975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D9D4505-421B-6E77-37B4-E76C593AAF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Výzkumný problém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C8E808B-B739-8D06-19A8-8D6C9067C6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Úkolem bakalářské práce bylo popsat tvorbu uživatelského manuálu, což se nedá považovat za vyloženě výzkumný problém. Aplikační část má spíše popisný charakter. V jednotlivých krocích je předvedena tvorba manuálu.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930503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19DEA2E-E7CA-A029-AE77-F74788F856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Metodika práce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6CF187D-AAD7-E642-0A95-CEF17F9213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Zvolení efektivní metody postupu řešení problému</a:t>
            </a:r>
          </a:p>
          <a:p>
            <a:r>
              <a:rPr lang="cs-CZ" dirty="0"/>
              <a:t>Použití jednotlivých programů – úprava 3D modelu, úprava fotografií</a:t>
            </a:r>
          </a:p>
          <a:p>
            <a:r>
              <a:rPr lang="cs-CZ" dirty="0"/>
              <a:t>Vytvoření manuálu </a:t>
            </a:r>
          </a:p>
          <a:p>
            <a:r>
              <a:rPr lang="cs-CZ" dirty="0"/>
              <a:t>Vytvoření posloupného postupu pro tvorbu manuálu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998237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F30272C-92C9-DAC0-8D0C-63A00BD42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Návrhy a opatření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56A064C-8428-25D6-6AC2-5EE08731A1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Pokud by musel být manuál podrobnější, zahrnul bych do kroků výměny komponentů, také kroky předcházející samotné výměně, jako například popis otevření konkrétních dveří pro vytvoření přístupu k dané součásti, nebo uvedení přesných typů spojovacích materiálů, které je potřeba vyšroubovat, zašroubovat, nebo nasadit. </a:t>
            </a:r>
          </a:p>
          <a:p>
            <a:r>
              <a:rPr lang="cs-CZ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Pokud by byl manuál určený pro cílovou skupinu lidí s vyšší odborností, bylo by možné některé kroky úplně vynechat. </a:t>
            </a:r>
          </a:p>
          <a:p>
            <a:r>
              <a:rPr lang="cs-CZ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Také by bylo možné dělat obrázky do manuálu ze 3D modelu, ve kterém jsou znázorněny kabely, avšak obrázky by byly méně přehledné.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015032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9F150E4-EFF8-1263-20D6-D9C15DFE10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Závěr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408C7AB-23AE-97DE-CA89-2D5BF3A4E6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Tato práce popisovala pouze jeden z mnoha možných způsobů řešení. </a:t>
            </a:r>
          </a:p>
          <a:p>
            <a:r>
              <a:rPr lang="cs-CZ" dirty="0"/>
              <a:t>Různé firmy mohou mít pro tvorbu manuálů odlišné postupy a mohou používat jiné programy.</a:t>
            </a:r>
          </a:p>
        </p:txBody>
      </p:sp>
    </p:spTree>
    <p:extLst>
      <p:ext uri="{BB962C8B-B14F-4D97-AF65-F5344CB8AC3E}">
        <p14:creationId xmlns:p14="http://schemas.microsoft.com/office/powerpoint/2010/main" val="39090636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382069D-331A-0F8D-6B8D-740DF20231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Prostor pro dotazy</a:t>
            </a:r>
          </a:p>
        </p:txBody>
      </p:sp>
      <p:pic>
        <p:nvPicPr>
          <p:cNvPr id="5" name="Zástupný obsah 4" descr="Obsah obrázku osoba, zápěstí, ruka&#10;&#10;Popis byl vytvořen automaticky">
            <a:extLst>
              <a:ext uri="{FF2B5EF4-FFF2-40B4-BE49-F238E27FC236}">
                <a16:creationId xmlns:a16="http://schemas.microsoft.com/office/drawing/2014/main" id="{CB4BE0D6-AED0-34B0-F395-512E4F1679F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4" y="1417912"/>
            <a:ext cx="7250262" cy="4830488"/>
          </a:xfrm>
        </p:spPr>
      </p:pic>
    </p:spTree>
    <p:extLst>
      <p:ext uri="{BB962C8B-B14F-4D97-AF65-F5344CB8AC3E}">
        <p14:creationId xmlns:p14="http://schemas.microsoft.com/office/powerpoint/2010/main" val="19160476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FC73435-C97A-48CD-D9D1-3253D4DEF3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599"/>
            <a:ext cx="8596668" cy="3584895"/>
          </a:xfrm>
        </p:spPr>
        <p:txBody>
          <a:bodyPr>
            <a:normAutofit/>
          </a:bodyPr>
          <a:lstStyle/>
          <a:p>
            <a:pPr algn="ctr"/>
            <a:r>
              <a:rPr lang="cs-CZ" sz="6600" dirty="0"/>
              <a:t>Děkuji za pozornost</a:t>
            </a:r>
          </a:p>
        </p:txBody>
      </p:sp>
    </p:spTree>
    <p:extLst>
      <p:ext uri="{BB962C8B-B14F-4D97-AF65-F5344CB8AC3E}">
        <p14:creationId xmlns:p14="http://schemas.microsoft.com/office/powerpoint/2010/main" val="2620159440"/>
      </p:ext>
    </p:extLst>
  </p:cSld>
  <p:clrMapOvr>
    <a:masterClrMapping/>
  </p:clrMapOvr>
</p:sld>
</file>

<file path=ppt/theme/theme1.xml><?xml version="1.0" encoding="utf-8"?>
<a:theme xmlns:a="http://schemas.openxmlformats.org/drawingml/2006/main" name="Fazeta">
  <a:themeElements>
    <a:clrScheme name="Faz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z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z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35</TotalTime>
  <Words>285</Words>
  <Application>Microsoft Office PowerPoint</Application>
  <PresentationFormat>Širokoúhlá obrazovka</PresentationFormat>
  <Paragraphs>22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3" baseType="lpstr">
      <vt:lpstr>Arial</vt:lpstr>
      <vt:lpstr>Times New Roman</vt:lpstr>
      <vt:lpstr>Trebuchet MS</vt:lpstr>
      <vt:lpstr>Wingdings 3</vt:lpstr>
      <vt:lpstr>Fazeta</vt:lpstr>
      <vt:lpstr>Postup tvorby uživatelského manuálu </vt:lpstr>
      <vt:lpstr>Cíl práce</vt:lpstr>
      <vt:lpstr>Výzkumný problém</vt:lpstr>
      <vt:lpstr>Metodika práce</vt:lpstr>
      <vt:lpstr>Návrhy a opatření</vt:lpstr>
      <vt:lpstr>Závěr</vt:lpstr>
      <vt:lpstr>Prostor pro dotazy</vt:lpstr>
      <vt:lpstr>Děkuji za pozornost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Postup tvorby uživatelského manuálu </dc:title>
  <dc:creator>Matěj Chvojsík</dc:creator>
  <cp:lastModifiedBy>Matěj Chvojsík</cp:lastModifiedBy>
  <cp:revision>10</cp:revision>
  <dcterms:created xsi:type="dcterms:W3CDTF">2023-06-11T13:28:44Z</dcterms:created>
  <dcterms:modified xsi:type="dcterms:W3CDTF">2023-06-11T14:04:02Z</dcterms:modified>
</cp:coreProperties>
</file>