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72" r:id="rId4"/>
    <p:sldId id="273" r:id="rId5"/>
    <p:sldId id="260" r:id="rId6"/>
    <p:sldId id="271" r:id="rId7"/>
    <p:sldId id="268" r:id="rId8"/>
    <p:sldId id="262" r:id="rId9"/>
    <p:sldId id="263" r:id="rId10"/>
    <p:sldId id="267" r:id="rId11"/>
    <p:sldId id="265" r:id="rId12"/>
    <p:sldId id="270" r:id="rId13"/>
    <p:sldId id="269" r:id="rId14"/>
    <p:sldId id="275" r:id="rId15"/>
    <p:sldId id="257" r:id="rId16"/>
    <p:sldId id="26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99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46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38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85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2246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02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18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22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99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19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37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1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3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53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10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74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BAE8-4C00-4DE5-993F-5AA502331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FA4C82-976D-4377-AAEB-53C5C87C4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08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CD7C9-8F53-983C-386A-D00998550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622" y="1900103"/>
            <a:ext cx="7762768" cy="287637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Racionalizace skladových prostor za použití informačních systémů v konkrétním podnik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BFF804-D25A-A5BD-D8E1-BF02966F9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836" y="4776480"/>
            <a:ext cx="4303554" cy="2081520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 Kocourek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práce: 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Ing. Jiří Čejka, Ph.D.</a:t>
            </a:r>
          </a:p>
          <a:p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Oponent: Ing. Gabriela Habánová 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cs-CZ" sz="20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2ED706-72D8-D11D-7195-FB0232C2E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3309" cy="165330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CF5B01B-847E-C876-E23E-E89210C1A245}"/>
              </a:ext>
            </a:extLst>
          </p:cNvPr>
          <p:cNvSpPr txBox="1"/>
          <p:nvPr/>
        </p:nvSpPr>
        <p:spPr>
          <a:xfrm>
            <a:off x="1799438" y="84873"/>
            <a:ext cx="6098796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9705" algn="l">
              <a:lnSpc>
                <a:spcPct val="150000"/>
              </a:lnSpc>
              <a:spcBef>
                <a:spcPts val="3000"/>
              </a:spcBef>
              <a:spcAft>
                <a:spcPts val="600"/>
              </a:spcAft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Vysoká škola technická a ekonomická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Českých Budějovicích</a:t>
            </a:r>
          </a:p>
          <a:p>
            <a:pPr algn="l"/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Ústav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technicko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technologický</a:t>
            </a:r>
          </a:p>
          <a:p>
            <a:pPr algn="l"/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Obor Technologie a řízení dopravy</a:t>
            </a:r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1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31810-7814-A7BE-96AC-F9B0E6E9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1113762"/>
          </a:xfrm>
        </p:spPr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ANALÝZA SKLADOVÝCH PROSTOR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6C512F-72D8-569A-D6B6-BCE41341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Nyní dostatečná kapacita při výrobě jogurtů 5 dní v týdnu a sýru 3 dny v týdnu</a:t>
            </a:r>
          </a:p>
          <a:p>
            <a:r>
              <a:rPr lang="cs-CZ" sz="2200" dirty="0">
                <a:solidFill>
                  <a:schemeClr val="tx1"/>
                </a:solidFill>
              </a:rPr>
              <a:t>Plán 7 dní v týdnu jogurty a sýru 5 dní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C376CC-34F7-31B4-5128-D0F2A363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25" y="3280094"/>
            <a:ext cx="6338757" cy="313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0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363F4-79D2-BF8C-D6F5-B7707851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9282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NA PŘEORGANIZOVÁNÍ SKLADU</a:t>
            </a:r>
            <a:br>
              <a:rPr lang="cs-CZ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5400" dirty="0"/>
          </a:p>
        </p:txBody>
      </p:sp>
      <p:pic>
        <p:nvPicPr>
          <p:cNvPr id="4" name="Zástupný obsah 3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B93A9135-DFE6-FF4C-3D57-FF1072C76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742381"/>
            <a:ext cx="5580560" cy="39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D2D5EC3-3E3A-AAE3-9CBF-EDFEA0898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85" y="1742381"/>
            <a:ext cx="4924782" cy="3928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46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F2828-7581-2E66-0F32-10538383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15068"/>
            <a:ext cx="8596668" cy="91533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 - SHUTTLE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34567C-0E06-C71B-1CEA-309AD0F6B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Paletový </a:t>
            </a:r>
            <a:r>
              <a:rPr lang="cs-CZ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shuttle</a:t>
            </a:r>
            <a:r>
              <a:rPr lang="cs-CZ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systém se skládá ze speciálních regálů a mobilního podvozku</a:t>
            </a:r>
          </a:p>
          <a:p>
            <a:r>
              <a:rPr lang="cs-CZ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Vysokozdvižný vozík umístí paletu v přední části uličky, mobilní podvozek provede úkony založení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Výhoda – zvýšení kapacity regálů o 92 paletových míst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8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9F932-F87A-72D3-5B9A-207B2C9A3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03215"/>
            <a:ext cx="8596668" cy="900418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EKONOMICKÉ ZHODNOCENÍ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05BF57-509E-2A08-1381-6277C73A3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tiskáren = 813 303 Kč ( 75 513 Kč)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Čteček = 114 620 Kč ( 22 924 Kč)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Tabletů = 244 395 Kč (48 879 Kč)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cs-CZ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sond = 50 880 Kč (4 240 Kč) - Software zdarma</a:t>
            </a:r>
          </a:p>
          <a:p>
            <a:r>
              <a:rPr lang="cs-CZ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Shuttle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systém – Manipulační prostředek od 316 000 Kč do    464 000Kč + regály. Důležité se dohodnout s výrobcem. 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03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96709-0E9F-02B6-152C-3B5A56DD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8325E6-A137-8C82-3594-22E6AD466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Bylo představeno několik návrhů na vylepšení logistických procesů</a:t>
            </a:r>
          </a:p>
          <a:p>
            <a:r>
              <a:rPr lang="cs-CZ" dirty="0"/>
              <a:t>Analýza skladových prostor </a:t>
            </a:r>
          </a:p>
          <a:p>
            <a:r>
              <a:rPr lang="cs-CZ" dirty="0"/>
              <a:t>Byl představen návrh na modernizaci skladu</a:t>
            </a:r>
          </a:p>
        </p:txBody>
      </p:sp>
    </p:spTree>
    <p:extLst>
      <p:ext uri="{BB962C8B-B14F-4D97-AF65-F5344CB8AC3E}">
        <p14:creationId xmlns:p14="http://schemas.microsoft.com/office/powerpoint/2010/main" val="320930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7022F-8BC5-2CA9-0123-98E27176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77" y="718656"/>
            <a:ext cx="8596668" cy="1571537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možné uvedený způsob využit i v jiných provozech nebo je váš návrh specificky pro konkrétní firmu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AAB4D-AEB0-055F-976B-C773795F2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93534"/>
            <a:ext cx="8596668" cy="324782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Můj návrh je specifický pro konkrétní firmu, jelikož jsou zde specifické podmínky ve skladu a firma nemá prostor pro vytvoření nového skladu, což by bylo mnohem efektivnější.</a:t>
            </a:r>
          </a:p>
        </p:txBody>
      </p:sp>
    </p:spTree>
    <p:extLst>
      <p:ext uri="{BB962C8B-B14F-4D97-AF65-F5344CB8AC3E}">
        <p14:creationId xmlns:p14="http://schemas.microsoft.com/office/powerpoint/2010/main" val="397691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DD5B1-177A-6A3F-B00F-B3AF7C6E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645329"/>
          </a:xfrm>
        </p:spPr>
        <p:txBody>
          <a:bodyPr>
            <a:norm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Jaká je výše celkových nákladů navrhované racionalizace skladového hospodářství?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5A251A-6346-93DF-BD90-E8217066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69364"/>
            <a:ext cx="8596668" cy="3880773"/>
          </a:xfrm>
        </p:spPr>
        <p:txBody>
          <a:bodyPr/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Celkové náklady jsou 1 223 200 Kč, bez systému </a:t>
            </a:r>
            <a:r>
              <a:rPr lang="cs-CZ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Shuttle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23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F6704-CF44-1F7C-9A76-46FAF2C1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144" y="2841072"/>
            <a:ext cx="4767120" cy="1320800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10171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48F9F-B029-C879-B66A-FC850132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73DE49-6A63-5C0B-6EC3-851D0EC78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Cílem práce je nastavení systémů a procesů pro efektivnější řízení skladů hotových výrobků a implementace změn v řízení skladu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DC43B-26F2-C2F5-61B0-DFDCF710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BB205E-3AB6-0D4A-6D47-FBAB6367C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Vylepšení logistických procesů ve skladu 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počtu skladovacích míst 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na rozšíření skladovacích míst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1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2663E-2BE9-6D04-D605-052FD46E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cs-CZ" dirty="0"/>
              <a:t>SCHREIBER FOODS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CEE874-CD70-41F8-0B5E-75602574C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založena v roce 1945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zakoupení továrny v Benešově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 – jogurtů, sýrů, mléčných nápojů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odběratelů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CA19FE-D85C-604E-3316-DD26D0C62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98" y="3913888"/>
            <a:ext cx="3595563" cy="16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62DE4-CDEC-C270-805D-77E38942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4" y="904231"/>
            <a:ext cx="8877727" cy="1320800"/>
          </a:xfrm>
        </p:spPr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ZASKLADŇOVÁNÍ A VYSKLADŇOVÁNÍ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C230EE-E7CD-BE4E-B81A-2165D831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797257" cy="3880773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Zaskladňování a naskladňování pouze do zón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Nepřehlednost o paletách a volných místech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Vyskladňování – nemusí být vyskladněna podle systému FIFO pokud se nachází ve stejné zóně stejná paleta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Naskladňování – vytisknutí štítků na všechny palety = možnost dovezení méně palet a poté zaměstnanec o tom neinformuje.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1AE19E-F835-78FD-67CB-34702EC32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096" y="830510"/>
            <a:ext cx="4002705" cy="56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9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9B3F0-411C-C446-049B-7B3FAF08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10253"/>
            <a:ext cx="8596668" cy="92827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PICKING ZÓNY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7A811-0F0F-043C-F748-5F2FAF187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822424" cy="388077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zóny u nakládacího prostoru jsou změněny ze skladovacích zón na </a:t>
            </a:r>
            <a:r>
              <a:rPr lang="cs-CZ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picking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zóny. 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  - příprava palet pro následující jízdní soupravu, snížení časů vykládky a nakládky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A8F910-68EE-FE62-5B48-187F33D4E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927" y="377389"/>
            <a:ext cx="4311941" cy="61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2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A91E8-511D-CBDE-EC60-7D469ABA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91" y="875696"/>
            <a:ext cx="6637866" cy="86921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VYTVOŘENÍ PALETOVÝCH POZIC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05C797-BBE5-847E-94C4-B3F7560B3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32" y="1996198"/>
            <a:ext cx="8596668" cy="3880773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lokace FG –01 – 01 – 01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Vytvoření EON kódu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 – vyhledávání palet, víme kam můžeme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ukládat další palety, nulová cena řešení, jelikož IS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umožňuje tuto funkci</a:t>
            </a:r>
          </a:p>
          <a:p>
            <a:endParaRPr lang="cs-CZ" dirty="0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22F2E551-1B1C-3703-2506-5B36C6B0A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36" y="239446"/>
            <a:ext cx="4780532" cy="361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5F28D90-1AA5-B538-363C-E65CA615C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88" y="4238475"/>
            <a:ext cx="3944754" cy="2093605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14BE7DCB-61A9-ACB1-19E9-FA9110D79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736" y="4022599"/>
            <a:ext cx="4869240" cy="210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4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A7A8B-A4EC-7440-0679-C43A07E0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65" y="928382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VYKLÁDKA A NAKLÁDKA ZBOŽÍ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1E2CBC-EF9D-AA22-072C-78C790F9C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Tiskárny 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Tablety se čtečkami na vozíky 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 ověřeno – správně naložené palety při vykládce a správný počet vyložených palet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8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69313-8B0C-1342-AF83-9BD26A69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22788"/>
            <a:ext cx="8596668" cy="1007611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ŘÍZENÍ TEPLOTY VE SKLADU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BD0387-8496-C0C3-DABA-55230333D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Udržování určené teploty = náklady při nevyužívaní prostoru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Dokoupení sond na kontrolu teploty, které přenášejí data do IS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 prostor nevyužíván je možné snížit výkon větráků 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 prostor nedostatečně chlazen, možnost zvýšení výkonu</a:t>
            </a:r>
          </a:p>
          <a:p>
            <a:endParaRPr lang="cs-CZ" dirty="0"/>
          </a:p>
        </p:txBody>
      </p:sp>
      <p:pic>
        <p:nvPicPr>
          <p:cNvPr id="4" name="Obrázek 3" descr="testo 175 T1">
            <a:extLst>
              <a:ext uri="{FF2B5EF4-FFF2-40B4-BE49-F238E27FC236}">
                <a16:creationId xmlns:a16="http://schemas.microsoft.com/office/drawing/2014/main" id="{27251267-7615-E4AE-8909-31789BEDA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04" y="4030345"/>
            <a:ext cx="2533650" cy="2218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22219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685</TotalTime>
  <Words>520</Words>
  <Application>Microsoft Office PowerPoint</Application>
  <PresentationFormat>Širokoúhlá obrazovka</PresentationFormat>
  <Paragraphs>66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Trebuchet MS</vt:lpstr>
      <vt:lpstr>Wingdings 3</vt:lpstr>
      <vt:lpstr>Fazeta</vt:lpstr>
      <vt:lpstr>Racionalizace skladových prostor za použití informačních systémů v konkrétním podnik</vt:lpstr>
      <vt:lpstr>CÍL PRÁCE</vt:lpstr>
      <vt:lpstr>NÁVRHY</vt:lpstr>
      <vt:lpstr>SCHREIBER FOODS</vt:lpstr>
      <vt:lpstr>ZASKLADŇOVÁNÍ A VYSKLADŇOVÁNÍ </vt:lpstr>
      <vt:lpstr>PICKING ZÓNY</vt:lpstr>
      <vt:lpstr>VYTVOŘENÍ PALETOVÝCH POZIC</vt:lpstr>
      <vt:lpstr>VYKLÁDKA A NAKLÁDKA ZBOŽÍ</vt:lpstr>
      <vt:lpstr>ŘÍZENÍ TEPLOTY VE SKLADU</vt:lpstr>
      <vt:lpstr>ANALÝZA SKLADOVÝCH PROSTOR</vt:lpstr>
      <vt:lpstr>NÁVRH NA PŘEORGANIZOVÁNÍ SKLADU </vt:lpstr>
      <vt:lpstr>RADIO - SHUTTLE</vt:lpstr>
      <vt:lpstr>EKONOMICKÉ ZHODNOCENÍ</vt:lpstr>
      <vt:lpstr>ZÁVĚR</vt:lpstr>
      <vt:lpstr>Je možné uvedený způsob využit i v jiných provozech nebo je váš návrh specificky pro konkrétní firmu ?</vt:lpstr>
      <vt:lpstr>Jaká je výše celkových nákladů navrhované racionalizace skladového hospodářství?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skladových prostor za pomoci informačních systémů</dc:title>
  <dc:creator>petr kocourek</dc:creator>
  <cp:lastModifiedBy>petr kocourek</cp:lastModifiedBy>
  <cp:revision>3</cp:revision>
  <dcterms:created xsi:type="dcterms:W3CDTF">2023-06-07T12:02:17Z</dcterms:created>
  <dcterms:modified xsi:type="dcterms:W3CDTF">2023-06-13T16:38:45Z</dcterms:modified>
</cp:coreProperties>
</file>