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62" r:id="rId5"/>
    <p:sldId id="260" r:id="rId6"/>
    <p:sldId id="263" r:id="rId7"/>
    <p:sldId id="261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cs-CZ" dirty="0"/>
              <a:t>Náklady</a:t>
            </a:r>
            <a:r>
              <a:rPr lang="cs-CZ" baseline="0" dirty="0"/>
              <a:t> na skladování za rok – výsledek kalkulace nabídek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Náklady Obreta</c:v>
                </c:pt>
                <c:pt idx="1">
                  <c:v>1. nabídka</c:v>
                </c:pt>
                <c:pt idx="2">
                  <c:v>2. nabídka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5301720</c:v>
                </c:pt>
                <c:pt idx="1">
                  <c:v>7244960</c:v>
                </c:pt>
                <c:pt idx="2">
                  <c:v>11475220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7B7-4723-87D1-C04AD016BC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6079087"/>
        <c:axId val="136079567"/>
      </c:barChart>
      <c:catAx>
        <c:axId val="1360790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079567"/>
        <c:crosses val="autoZero"/>
        <c:auto val="1"/>
        <c:lblAlgn val="ctr"/>
        <c:lblOffset val="100"/>
        <c:noMultiLvlLbl val="0"/>
      </c:catAx>
      <c:valAx>
        <c:axId val="136079567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3607908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77901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45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89430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0441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37834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05437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454201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2653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506289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02058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343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7791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71326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976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6085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04625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 dirty="0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24486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78CD67C-1507-4777-8E5C-1A8C7C2F8A37}" type="datetimeFigureOut">
              <a:rPr lang="cs-CZ" smtClean="0"/>
              <a:t>11.06.2023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201C357-40DB-449D-A9AA-FC376F00E491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352841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C5456FF-0B13-A24E-4423-BA505C4F58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b="1" dirty="0"/>
              <a:t>Outsourcing skladových služeb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4BBDF16-9EA3-FF4C-D29A-38C4408C0F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endParaRPr lang="cs-CZ" dirty="0"/>
          </a:p>
          <a:p>
            <a:r>
              <a:rPr lang="cs-CZ" dirty="0"/>
              <a:t>Autor bakalářské práce: Nikol Černá </a:t>
            </a:r>
          </a:p>
          <a:p>
            <a:r>
              <a:rPr lang="cs-CZ" dirty="0"/>
              <a:t>Vedoucí bakalářské práce: Ing. Martina Hlatká</a:t>
            </a:r>
          </a:p>
          <a:p>
            <a:r>
              <a:rPr lang="cs-CZ" dirty="0"/>
              <a:t>České Budějovice, 2023</a:t>
            </a:r>
          </a:p>
        </p:txBody>
      </p:sp>
    </p:spTree>
    <p:extLst>
      <p:ext uri="{BB962C8B-B14F-4D97-AF65-F5344CB8AC3E}">
        <p14:creationId xmlns:p14="http://schemas.microsoft.com/office/powerpoint/2010/main" val="3416311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EBD95C-8CE0-6A2E-6DBD-FE686013B2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Motivace a důvody k výběru tématu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C428CD97-E0F2-FC0C-D16B-83053E183F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Blízký vztah k tématu vzhledem k profesi.</a:t>
            </a:r>
          </a:p>
          <a:p>
            <a:r>
              <a:rPr lang="cs-CZ" dirty="0"/>
              <a:t>Narůstající poptávka po externích skladových službách a rozmanitost zákaznických firem.</a:t>
            </a:r>
          </a:p>
          <a:p>
            <a:r>
              <a:rPr lang="cs-CZ" dirty="0"/>
              <a:t>Snaha o nalezení nejefektivnějšího řešení skladování pro vybranou společnost.</a:t>
            </a:r>
          </a:p>
        </p:txBody>
      </p:sp>
    </p:spTree>
    <p:extLst>
      <p:ext uri="{BB962C8B-B14F-4D97-AF65-F5344CB8AC3E}">
        <p14:creationId xmlns:p14="http://schemas.microsoft.com/office/powerpoint/2010/main" val="15906873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92B7E1-280F-48FA-D743-F923B05AFA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Cíl práce a metodika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5A8E3DC-8F47-AFEC-3624-11F486D190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Cílem bakalářské práce je provést analýzu současného stavu. Na základě zjištěných výsledků navrhnout vhodná řešení pro využití outsourcingu ve skladování. </a:t>
            </a:r>
          </a:p>
          <a:p>
            <a:r>
              <a:rPr lang="cs-CZ" dirty="0"/>
              <a:t>Metodika: analýza dokumentů, rozhovor, dedukce, finanční metoda</a:t>
            </a:r>
          </a:p>
        </p:txBody>
      </p:sp>
    </p:spTree>
    <p:extLst>
      <p:ext uri="{BB962C8B-B14F-4D97-AF65-F5344CB8AC3E}">
        <p14:creationId xmlns:p14="http://schemas.microsoft.com/office/powerpoint/2010/main" val="226475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98A26A-C9D3-445D-6E24-B91FF1979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Výzkumné otázky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D30DE8E-DCC8-C57B-4317-A8181D9716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Využívá podnik služeb nějaké outsourcingové společnosti? </a:t>
            </a:r>
          </a:p>
          <a:p>
            <a:r>
              <a:rPr lang="cs-CZ" dirty="0"/>
              <a:t>2. Jaké činnosti by bylo možno vyčlenit pro outsourcing? </a:t>
            </a:r>
          </a:p>
          <a:p>
            <a:r>
              <a:rPr lang="cs-CZ" dirty="0"/>
              <a:t>3. Bylo by vhodné využít pro skladování externí sklad? </a:t>
            </a:r>
          </a:p>
        </p:txBody>
      </p:sp>
    </p:spTree>
    <p:extLst>
      <p:ext uri="{BB962C8B-B14F-4D97-AF65-F5344CB8AC3E}">
        <p14:creationId xmlns:p14="http://schemas.microsoft.com/office/powerpoint/2010/main" val="12257419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660892B6-2430-42AA-1178-D6F9B634B5A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13783362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2355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4D2C170-B6AB-D6D4-748F-C4959A881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Dosažené výsledky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F84BB7A-4D47-6AD3-8036-F18857E55F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1. Využívá podnik služeb nějaké outsourcingové společnosti?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Mzdové a daňové služby.</a:t>
            </a:r>
          </a:p>
          <a:p>
            <a:r>
              <a:rPr lang="cs-CZ" dirty="0"/>
              <a:t>2. Jaké činnosti by bylo možno vyčlenit pro outsourcing?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IT služby, skladování.</a:t>
            </a:r>
          </a:p>
          <a:p>
            <a:r>
              <a:rPr lang="cs-CZ" dirty="0"/>
              <a:t>3. Bylo by vhodné využít pro skladování externí sklad?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Pro zkoumanou společnost toto řešení není vhodné.</a:t>
            </a:r>
          </a:p>
        </p:txBody>
      </p:sp>
    </p:spTree>
    <p:extLst>
      <p:ext uri="{BB962C8B-B14F-4D97-AF65-F5344CB8AC3E}">
        <p14:creationId xmlns:p14="http://schemas.microsoft.com/office/powerpoint/2010/main" val="206912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81B5E-5406-5711-A862-FCBFDBD4B9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Návrhy opatření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789959E-2BA9-4601-E0C9-11532DCA93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WMS</a:t>
            </a:r>
          </a:p>
          <a:p>
            <a:r>
              <a:rPr lang="cs-CZ" dirty="0"/>
              <a:t>Sledování nákladů (zejména nájemného)</a:t>
            </a:r>
          </a:p>
          <a:p>
            <a:r>
              <a:rPr lang="cs-CZ" dirty="0"/>
              <a:t>Outsourcing IT služeb</a:t>
            </a:r>
          </a:p>
        </p:txBody>
      </p:sp>
    </p:spTree>
    <p:extLst>
      <p:ext uri="{BB962C8B-B14F-4D97-AF65-F5344CB8AC3E}">
        <p14:creationId xmlns:p14="http://schemas.microsoft.com/office/powerpoint/2010/main" val="14417703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ka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a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a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45</TotalTime>
  <Words>198</Words>
  <Application>Microsoft Office PowerPoint</Application>
  <PresentationFormat>Širokoúhlá obrazovka</PresentationFormat>
  <Paragraphs>28</Paragraphs>
  <Slides>7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Garamond</vt:lpstr>
      <vt:lpstr>Wingdings</vt:lpstr>
      <vt:lpstr>Organika</vt:lpstr>
      <vt:lpstr>Outsourcing skladových služeb</vt:lpstr>
      <vt:lpstr>Motivace a důvody k výběru tématu</vt:lpstr>
      <vt:lpstr>Cíl práce a metodika</vt:lpstr>
      <vt:lpstr>Výzkumné otázky</vt:lpstr>
      <vt:lpstr>Prezentace aplikace PowerPoint</vt:lpstr>
      <vt:lpstr>Dosažené výsledky</vt:lpstr>
      <vt:lpstr>Návrhy opatření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Outsourcing skladových služeb</dc:title>
  <dc:creator>HP ProDesk</dc:creator>
  <cp:lastModifiedBy>HP ProDesk</cp:lastModifiedBy>
  <cp:revision>3</cp:revision>
  <dcterms:created xsi:type="dcterms:W3CDTF">2023-06-11T10:20:36Z</dcterms:created>
  <dcterms:modified xsi:type="dcterms:W3CDTF">2023-06-11T18:09:25Z</dcterms:modified>
</cp:coreProperties>
</file>