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57" r:id="rId4"/>
    <p:sldId id="270" r:id="rId5"/>
    <p:sldId id="258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59501-4ABF-478E-BE9B-BDBE120D641B}" v="384" dt="2023-06-12T18:16:09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éla Ulbrichová" userId="9cdb3285-071c-4238-86ff-f27f9cc7a365" providerId="ADAL" clId="{5A459501-4ABF-478E-BE9B-BDBE120D641B}"/>
    <pc:docChg chg="undo redo custSel addSld delSld modSld sldOrd">
      <pc:chgData name="Adéla Ulbrichová" userId="9cdb3285-071c-4238-86ff-f27f9cc7a365" providerId="ADAL" clId="{5A459501-4ABF-478E-BE9B-BDBE120D641B}" dt="2023-06-12T18:16:50.341" v="4100" actId="403"/>
      <pc:docMkLst>
        <pc:docMk/>
      </pc:docMkLst>
      <pc:sldChg chg="addSp delSp modSp new mod setBg setFolMasterObjs">
        <pc:chgData name="Adéla Ulbrichová" userId="9cdb3285-071c-4238-86ff-f27f9cc7a365" providerId="ADAL" clId="{5A459501-4ABF-478E-BE9B-BDBE120D641B}" dt="2023-06-12T09:24:54.539" v="3955" actId="478"/>
        <pc:sldMkLst>
          <pc:docMk/>
          <pc:sldMk cId="29684876" sldId="256"/>
        </pc:sldMkLst>
        <pc:spChg chg="mod">
          <ac:chgData name="Adéla Ulbrichová" userId="9cdb3285-071c-4238-86ff-f27f9cc7a365" providerId="ADAL" clId="{5A459501-4ABF-478E-BE9B-BDBE120D641B}" dt="2023-06-12T09:21:14.961" v="3905" actId="1076"/>
          <ac:spMkLst>
            <pc:docMk/>
            <pc:sldMk cId="29684876" sldId="256"/>
            <ac:spMk id="2" creationId="{F5FCB070-091B-0A16-01E8-FC09057C56B7}"/>
          </ac:spMkLst>
        </pc:spChg>
        <pc:spChg chg="mod">
          <ac:chgData name="Adéla Ulbrichová" userId="9cdb3285-071c-4238-86ff-f27f9cc7a365" providerId="ADAL" clId="{5A459501-4ABF-478E-BE9B-BDBE120D641B}" dt="2023-06-12T09:22:20.125" v="3950" actId="1076"/>
          <ac:spMkLst>
            <pc:docMk/>
            <pc:sldMk cId="29684876" sldId="256"/>
            <ac:spMk id="3" creationId="{1D502827-38F1-E24F-43BE-50F568920208}"/>
          </ac:spMkLst>
        </pc:spChg>
        <pc:spChg chg="del mod ord">
          <ac:chgData name="Adéla Ulbrichová" userId="9cdb3285-071c-4238-86ff-f27f9cc7a365" providerId="ADAL" clId="{5A459501-4ABF-478E-BE9B-BDBE120D641B}" dt="2023-06-12T09:24:54.539" v="3955" actId="478"/>
          <ac:spMkLst>
            <pc:docMk/>
            <pc:sldMk cId="29684876" sldId="256"/>
            <ac:spMk id="7" creationId="{45EE9147-D26C-0E6C-6622-E0EA8C3EB415}"/>
          </ac:spMkLst>
        </pc:spChg>
        <pc:spChg chg="add del">
          <ac:chgData name="Adéla Ulbrichová" userId="9cdb3285-071c-4238-86ff-f27f9cc7a365" providerId="ADAL" clId="{5A459501-4ABF-478E-BE9B-BDBE120D641B}" dt="2023-06-01T13:10:50.711" v="111" actId="26606"/>
          <ac:spMkLst>
            <pc:docMk/>
            <pc:sldMk cId="29684876" sldId="256"/>
            <ac:spMk id="8" creationId="{FFD48BC7-DC40-47DE-87EE-9F4B6ECB9ABB}"/>
          </ac:spMkLst>
        </pc:spChg>
        <pc:spChg chg="add del">
          <ac:chgData name="Adéla Ulbrichová" userId="9cdb3285-071c-4238-86ff-f27f9cc7a365" providerId="ADAL" clId="{5A459501-4ABF-478E-BE9B-BDBE120D641B}" dt="2023-06-01T13:10:50.711" v="111" actId="26606"/>
          <ac:spMkLst>
            <pc:docMk/>
            <pc:sldMk cId="29684876" sldId="256"/>
            <ac:spMk id="10" creationId="{E502BBC7-2C76-46F3-BC24-5985BC13DB88}"/>
          </ac:spMkLst>
        </pc:spChg>
        <pc:spChg chg="add del">
          <ac:chgData name="Adéla Ulbrichová" userId="9cdb3285-071c-4238-86ff-f27f9cc7a365" providerId="ADAL" clId="{5A459501-4ABF-478E-BE9B-BDBE120D641B}" dt="2023-06-01T13:10:50.711" v="111" actId="26606"/>
          <ac:spMkLst>
            <pc:docMk/>
            <pc:sldMk cId="29684876" sldId="256"/>
            <ac:spMk id="12" creationId="{C7F28D52-2A5F-4D23-81AE-7CB8B591C7AF}"/>
          </ac:spMkLst>
        </pc:spChg>
        <pc:spChg chg="add del">
          <ac:chgData name="Adéla Ulbrichová" userId="9cdb3285-071c-4238-86ff-f27f9cc7a365" providerId="ADAL" clId="{5A459501-4ABF-478E-BE9B-BDBE120D641B}" dt="2023-06-01T13:10:50.711" v="111" actId="26606"/>
          <ac:spMkLst>
            <pc:docMk/>
            <pc:sldMk cId="29684876" sldId="256"/>
            <ac:spMk id="14" creationId="{3629484E-3792-4B3D-89AD-7C8A1ED0E0D4}"/>
          </ac:spMkLst>
        </pc:spChg>
        <pc:spChg chg="add del">
          <ac:chgData name="Adéla Ulbrichová" userId="9cdb3285-071c-4238-86ff-f27f9cc7a365" providerId="ADAL" clId="{5A459501-4ABF-478E-BE9B-BDBE120D641B}" dt="2023-06-01T13:11:41.716" v="115" actId="26606"/>
          <ac:spMkLst>
            <pc:docMk/>
            <pc:sldMk cId="29684876" sldId="256"/>
            <ac:spMk id="16" creationId="{943CAA20-3569-4189-9E48-239A229A86CA}"/>
          </ac:spMkLst>
        </pc:spChg>
        <pc:spChg chg="add del">
          <ac:chgData name="Adéla Ulbrichová" userId="9cdb3285-071c-4238-86ff-f27f9cc7a365" providerId="ADAL" clId="{5A459501-4ABF-478E-BE9B-BDBE120D641B}" dt="2023-06-01T13:11:41.716" v="115" actId="26606"/>
          <ac:spMkLst>
            <pc:docMk/>
            <pc:sldMk cId="29684876" sldId="256"/>
            <ac:spMk id="17" creationId="{DA542B6D-E775-4832-91DC-2D20F857813A}"/>
          </ac:spMkLst>
        </pc:spChg>
        <pc:picChg chg="add mod">
          <ac:chgData name="Adéla Ulbrichová" userId="9cdb3285-071c-4238-86ff-f27f9cc7a365" providerId="ADAL" clId="{5A459501-4ABF-478E-BE9B-BDBE120D641B}" dt="2023-06-01T14:27:50.229" v="1760" actId="1076"/>
          <ac:picMkLst>
            <pc:docMk/>
            <pc:sldMk cId="29684876" sldId="256"/>
            <ac:picMk id="4" creationId="{91BA04AA-8CA0-EE5F-BA1C-687FF7A01FF8}"/>
          </ac:picMkLst>
        </pc:picChg>
        <pc:cxnChg chg="add del mod">
          <ac:chgData name="Adéla Ulbrichová" userId="9cdb3285-071c-4238-86ff-f27f9cc7a365" providerId="ADAL" clId="{5A459501-4ABF-478E-BE9B-BDBE120D641B}" dt="2023-06-01T14:25:58.013" v="1744" actId="478"/>
          <ac:cxnSpMkLst>
            <pc:docMk/>
            <pc:sldMk cId="29684876" sldId="256"/>
            <ac:cxnSpMk id="6" creationId="{C4983D05-2BDC-DBAB-8E37-C21412B63A41}"/>
          </ac:cxnSpMkLst>
        </pc:cxnChg>
        <pc:cxnChg chg="add mod">
          <ac:chgData name="Adéla Ulbrichová" userId="9cdb3285-071c-4238-86ff-f27f9cc7a365" providerId="ADAL" clId="{5A459501-4ABF-478E-BE9B-BDBE120D641B}" dt="2023-06-12T09:21:19.401" v="3906" actId="1076"/>
          <ac:cxnSpMkLst>
            <pc:docMk/>
            <pc:sldMk cId="29684876" sldId="256"/>
            <ac:cxnSpMk id="11" creationId="{16AB48A4-3E8F-2964-D56C-2C90C61DDDEF}"/>
          </ac:cxnSpMkLst>
        </pc:cxnChg>
      </pc:sldChg>
      <pc:sldChg chg="addSp delSp modSp new mod setBg">
        <pc:chgData name="Adéla Ulbrichová" userId="9cdb3285-071c-4238-86ff-f27f9cc7a365" providerId="ADAL" clId="{5A459501-4ABF-478E-BE9B-BDBE120D641B}" dt="2023-06-10T12:31:11.034" v="3552" actId="1076"/>
        <pc:sldMkLst>
          <pc:docMk/>
          <pc:sldMk cId="2751085572" sldId="257"/>
        </pc:sldMkLst>
        <pc:spChg chg="mod">
          <ac:chgData name="Adéla Ulbrichová" userId="9cdb3285-071c-4238-86ff-f27f9cc7a365" providerId="ADAL" clId="{5A459501-4ABF-478E-BE9B-BDBE120D641B}" dt="2023-06-10T12:31:05.775" v="3551" actId="1076"/>
          <ac:spMkLst>
            <pc:docMk/>
            <pc:sldMk cId="2751085572" sldId="257"/>
            <ac:spMk id="2" creationId="{BEC40A15-F24E-3464-E19B-601C39D974BB}"/>
          </ac:spMkLst>
        </pc:spChg>
        <pc:spChg chg="mod ord">
          <ac:chgData name="Adéla Ulbrichová" userId="9cdb3285-071c-4238-86ff-f27f9cc7a365" providerId="ADAL" clId="{5A459501-4ABF-478E-BE9B-BDBE120D641B}" dt="2023-06-10T12:31:11.034" v="3552" actId="1076"/>
          <ac:spMkLst>
            <pc:docMk/>
            <pc:sldMk cId="2751085572" sldId="257"/>
            <ac:spMk id="3" creationId="{184827E9-EFB3-518B-0755-08EB7F890BAD}"/>
          </ac:spMkLst>
        </pc:spChg>
        <pc:spChg chg="mod ord">
          <ac:chgData name="Adéla Ulbrichová" userId="9cdb3285-071c-4238-86ff-f27f9cc7a365" providerId="ADAL" clId="{5A459501-4ABF-478E-BE9B-BDBE120D641B}" dt="2023-06-10T11:01:21.609" v="3503" actId="26606"/>
          <ac:spMkLst>
            <pc:docMk/>
            <pc:sldMk cId="2751085572" sldId="257"/>
            <ac:spMk id="4" creationId="{CE480D3D-E075-F0C4-4B45-79A6FBC126BD}"/>
          </ac:spMkLst>
        </pc:spChg>
        <pc:spChg chg="add del">
          <ac:chgData name="Adéla Ulbrichová" userId="9cdb3285-071c-4238-86ff-f27f9cc7a365" providerId="ADAL" clId="{5A459501-4ABF-478E-BE9B-BDBE120D641B}" dt="2023-06-10T11:01:21.609" v="3503" actId="26606"/>
          <ac:spMkLst>
            <pc:docMk/>
            <pc:sldMk cId="2751085572" sldId="257"/>
            <ac:spMk id="10" creationId="{AB1CEEAD-825F-41AD-B0DB-77CE90932D00}"/>
          </ac:spMkLst>
        </pc:spChg>
        <pc:spChg chg="add del">
          <ac:chgData name="Adéla Ulbrichová" userId="9cdb3285-071c-4238-86ff-f27f9cc7a365" providerId="ADAL" clId="{5A459501-4ABF-478E-BE9B-BDBE120D641B}" dt="2023-06-10T11:01:18.654" v="3501" actId="26606"/>
          <ac:spMkLst>
            <pc:docMk/>
            <pc:sldMk cId="2751085572" sldId="257"/>
            <ac:spMk id="15" creationId="{50CF6C96-4596-4D83-A9F9-A3AB22AB4D89}"/>
          </ac:spMkLst>
        </pc:spChg>
        <pc:spChg chg="add del">
          <ac:chgData name="Adéla Ulbrichová" userId="9cdb3285-071c-4238-86ff-f27f9cc7a365" providerId="ADAL" clId="{5A459501-4ABF-478E-BE9B-BDBE120D641B}" dt="2023-06-10T11:01:02.314" v="3494" actId="26606"/>
          <ac:spMkLst>
            <pc:docMk/>
            <pc:sldMk cId="2751085572" sldId="257"/>
            <ac:spMk id="20" creationId="{B4147794-66B7-4CDE-BC75-BBDC48B2FCEB}"/>
          </ac:spMkLst>
        </pc:spChg>
        <pc:picChg chg="add del mod ord">
          <ac:chgData name="Adéla Ulbrichová" userId="9cdb3285-071c-4238-86ff-f27f9cc7a365" providerId="ADAL" clId="{5A459501-4ABF-478E-BE9B-BDBE120D641B}" dt="2023-06-10T11:01:21.609" v="3503" actId="26606"/>
          <ac:picMkLst>
            <pc:docMk/>
            <pc:sldMk cId="2751085572" sldId="257"/>
            <ac:picMk id="6" creationId="{6B615B08-35C4-D99F-2CB8-0ACD2ACE3CB2}"/>
          </ac:picMkLst>
        </pc:picChg>
        <pc:picChg chg="add del">
          <ac:chgData name="Adéla Ulbrichová" userId="9cdb3285-071c-4238-86ff-f27f9cc7a365" providerId="ADAL" clId="{5A459501-4ABF-478E-BE9B-BDBE120D641B}" dt="2023-06-10T11:00:12.840" v="3485" actId="26606"/>
          <ac:picMkLst>
            <pc:docMk/>
            <pc:sldMk cId="2751085572" sldId="257"/>
            <ac:picMk id="8" creationId="{BE801752-C34D-7E99-6FFA-72A6338A0675}"/>
          </ac:picMkLst>
        </pc:picChg>
      </pc:sldChg>
      <pc:sldChg chg="addSp delSp modSp new mod">
        <pc:chgData name="Adéla Ulbrichová" userId="9cdb3285-071c-4238-86ff-f27f9cc7a365" providerId="ADAL" clId="{5A459501-4ABF-478E-BE9B-BDBE120D641B}" dt="2023-06-12T09:41:30.838" v="3968" actId="1076"/>
        <pc:sldMkLst>
          <pc:docMk/>
          <pc:sldMk cId="2328722299" sldId="258"/>
        </pc:sldMkLst>
        <pc:spChg chg="mod">
          <ac:chgData name="Adéla Ulbrichová" userId="9cdb3285-071c-4238-86ff-f27f9cc7a365" providerId="ADAL" clId="{5A459501-4ABF-478E-BE9B-BDBE120D641B}" dt="2023-06-10T12:34:26.146" v="3595" actId="20577"/>
          <ac:spMkLst>
            <pc:docMk/>
            <pc:sldMk cId="2328722299" sldId="258"/>
            <ac:spMk id="2" creationId="{722DAE0A-A802-A87D-017B-5D62B6392B90}"/>
          </ac:spMkLst>
        </pc:spChg>
        <pc:spChg chg="add del mod">
          <ac:chgData name="Adéla Ulbrichová" userId="9cdb3285-071c-4238-86ff-f27f9cc7a365" providerId="ADAL" clId="{5A459501-4ABF-478E-BE9B-BDBE120D641B}" dt="2023-06-12T09:41:30.838" v="3968" actId="1076"/>
          <ac:spMkLst>
            <pc:docMk/>
            <pc:sldMk cId="2328722299" sldId="258"/>
            <ac:spMk id="3" creationId="{262307A9-541B-8FAE-B92E-FAF849745C70}"/>
          </ac:spMkLst>
        </pc:spChg>
        <pc:spChg chg="mod">
          <ac:chgData name="Adéla Ulbrichová" userId="9cdb3285-071c-4238-86ff-f27f9cc7a365" providerId="ADAL" clId="{5A459501-4ABF-478E-BE9B-BDBE120D641B}" dt="2023-06-01T14:23:20.125" v="1562"/>
          <ac:spMkLst>
            <pc:docMk/>
            <pc:sldMk cId="2328722299" sldId="258"/>
            <ac:spMk id="4" creationId="{1D8BCF99-0130-8755-B14B-D8D99DAC0075}"/>
          </ac:spMkLst>
        </pc:spChg>
        <pc:graphicFrameChg chg="add del mod">
          <ac:chgData name="Adéla Ulbrichová" userId="9cdb3285-071c-4238-86ff-f27f9cc7a365" providerId="ADAL" clId="{5A459501-4ABF-478E-BE9B-BDBE120D641B}" dt="2023-06-01T13:31:39.973" v="678" actId="12084"/>
          <ac:graphicFrameMkLst>
            <pc:docMk/>
            <pc:sldMk cId="2328722299" sldId="258"/>
            <ac:graphicFrameMk id="5" creationId="{71EA7EBE-703B-42E6-6618-975C489471A1}"/>
          </ac:graphicFrameMkLst>
        </pc:graphicFrameChg>
        <pc:graphicFrameChg chg="add del">
          <ac:chgData name="Adéla Ulbrichová" userId="9cdb3285-071c-4238-86ff-f27f9cc7a365" providerId="ADAL" clId="{5A459501-4ABF-478E-BE9B-BDBE120D641B}" dt="2023-06-01T14:06:02.585" v="1549" actId="26606"/>
          <ac:graphicFrameMkLst>
            <pc:docMk/>
            <pc:sldMk cId="2328722299" sldId="258"/>
            <ac:graphicFrameMk id="6" creationId="{8F0C2539-CFCB-381A-1833-5BD0789914AE}"/>
          </ac:graphicFrameMkLst>
        </pc:graphicFrameChg>
      </pc:sldChg>
      <pc:sldChg chg="addSp delSp modSp new mod setBg">
        <pc:chgData name="Adéla Ulbrichová" userId="9cdb3285-071c-4238-86ff-f27f9cc7a365" providerId="ADAL" clId="{5A459501-4ABF-478E-BE9B-BDBE120D641B}" dt="2023-06-10T13:01:40.977" v="3903" actId="26606"/>
        <pc:sldMkLst>
          <pc:docMk/>
          <pc:sldMk cId="1166114364" sldId="259"/>
        </pc:sldMkLst>
        <pc:spChg chg="mod">
          <ac:chgData name="Adéla Ulbrichová" userId="9cdb3285-071c-4238-86ff-f27f9cc7a365" providerId="ADAL" clId="{5A459501-4ABF-478E-BE9B-BDBE120D641B}" dt="2023-06-10T13:01:40.977" v="3903" actId="26606"/>
          <ac:spMkLst>
            <pc:docMk/>
            <pc:sldMk cId="1166114364" sldId="259"/>
            <ac:spMk id="2" creationId="{3CBD6263-C06E-E600-FD21-69D7D9F44FF9}"/>
          </ac:spMkLst>
        </pc:spChg>
        <pc:spChg chg="del mod">
          <ac:chgData name="Adéla Ulbrichová" userId="9cdb3285-071c-4238-86ff-f27f9cc7a365" providerId="ADAL" clId="{5A459501-4ABF-478E-BE9B-BDBE120D641B}" dt="2023-06-10T12:54:44.649" v="3857" actId="12084"/>
          <ac:spMkLst>
            <pc:docMk/>
            <pc:sldMk cId="1166114364" sldId="259"/>
            <ac:spMk id="3" creationId="{5470FFEF-6D56-F48C-B30E-BC2206804302}"/>
          </ac:spMkLst>
        </pc:spChg>
        <pc:spChg chg="mod">
          <ac:chgData name="Adéla Ulbrichová" userId="9cdb3285-071c-4238-86ff-f27f9cc7a365" providerId="ADAL" clId="{5A459501-4ABF-478E-BE9B-BDBE120D641B}" dt="2023-06-10T13:01:40.977" v="3903" actId="26606"/>
          <ac:spMkLst>
            <pc:docMk/>
            <pc:sldMk cId="1166114364" sldId="259"/>
            <ac:spMk id="4" creationId="{563EE1F3-B6A6-E8A6-9919-6D72E18FC134}"/>
          </ac:spMkLst>
        </pc:spChg>
        <pc:spChg chg="add del">
          <ac:chgData name="Adéla Ulbrichová" userId="9cdb3285-071c-4238-86ff-f27f9cc7a365" providerId="ADAL" clId="{5A459501-4ABF-478E-BE9B-BDBE120D641B}" dt="2023-06-10T13:01:32.938" v="3901" actId="26606"/>
          <ac:spMkLst>
            <pc:docMk/>
            <pc:sldMk cId="1166114364" sldId="259"/>
            <ac:spMk id="10" creationId="{876248C8-0720-48AB-91BA-5F530BB41E5E}"/>
          </ac:spMkLst>
        </pc:spChg>
        <pc:spChg chg="add del">
          <ac:chgData name="Adéla Ulbrichová" userId="9cdb3285-071c-4238-86ff-f27f9cc7a365" providerId="ADAL" clId="{5A459501-4ABF-478E-BE9B-BDBE120D641B}" dt="2023-06-10T13:01:32.938" v="3901" actId="26606"/>
          <ac:spMkLst>
            <pc:docMk/>
            <pc:sldMk cId="1166114364" sldId="259"/>
            <ac:spMk id="12" creationId="{523BEDA7-D0B8-4802-8168-92452653BC9F}"/>
          </ac:spMkLst>
        </pc:spChg>
        <pc:spChg chg="add del">
          <ac:chgData name="Adéla Ulbrichová" userId="9cdb3285-071c-4238-86ff-f27f9cc7a365" providerId="ADAL" clId="{5A459501-4ABF-478E-BE9B-BDBE120D641B}" dt="2023-06-10T13:01:32.938" v="3901" actId="26606"/>
          <ac:spMkLst>
            <pc:docMk/>
            <pc:sldMk cId="1166114364" sldId="259"/>
            <ac:spMk id="14" creationId="{D2EFF34B-7B1A-4F9D-8CEE-A40962BC7C21}"/>
          </ac:spMkLst>
        </pc:spChg>
        <pc:graphicFrameChg chg="add mod ord modGraphic">
          <ac:chgData name="Adéla Ulbrichová" userId="9cdb3285-071c-4238-86ff-f27f9cc7a365" providerId="ADAL" clId="{5A459501-4ABF-478E-BE9B-BDBE120D641B}" dt="2023-06-10T13:01:40.977" v="3903" actId="26606"/>
          <ac:graphicFrameMkLst>
            <pc:docMk/>
            <pc:sldMk cId="1166114364" sldId="259"/>
            <ac:graphicFrameMk id="5" creationId="{17C58487-D6A2-728A-2F0D-0FC8306AD725}"/>
          </ac:graphicFrameMkLst>
        </pc:graphicFrameChg>
        <pc:picChg chg="add del mod">
          <ac:chgData name="Adéla Ulbrichová" userId="9cdb3285-071c-4238-86ff-f27f9cc7a365" providerId="ADAL" clId="{5A459501-4ABF-478E-BE9B-BDBE120D641B}" dt="2023-06-10T11:02:33.859" v="3508" actId="478"/>
          <ac:picMkLst>
            <pc:docMk/>
            <pc:sldMk cId="1166114364" sldId="259"/>
            <ac:picMk id="5" creationId="{11202632-5944-4205-2059-A811D0DF6B3C}"/>
          </ac:picMkLst>
        </pc:picChg>
        <pc:cxnChg chg="add del mod">
          <ac:chgData name="Adéla Ulbrichová" userId="9cdb3285-071c-4238-86ff-f27f9cc7a365" providerId="ADAL" clId="{5A459501-4ABF-478E-BE9B-BDBE120D641B}" dt="2023-06-10T11:02:42.091" v="3510" actId="478"/>
          <ac:cxnSpMkLst>
            <pc:docMk/>
            <pc:sldMk cId="1166114364" sldId="259"/>
            <ac:cxnSpMk id="7" creationId="{EA256084-E05F-F19A-B091-2D4F42125D87}"/>
          </ac:cxnSpMkLst>
        </pc:cxnChg>
        <pc:cxnChg chg="add del mod">
          <ac:chgData name="Adéla Ulbrichová" userId="9cdb3285-071c-4238-86ff-f27f9cc7a365" providerId="ADAL" clId="{5A459501-4ABF-478E-BE9B-BDBE120D641B}" dt="2023-06-07T11:17:13.224" v="2214" actId="478"/>
          <ac:cxnSpMkLst>
            <pc:docMk/>
            <pc:sldMk cId="1166114364" sldId="259"/>
            <ac:cxnSpMk id="8" creationId="{EEF0EBAA-5645-F246-D702-B5FE7A9322FF}"/>
          </ac:cxnSpMkLst>
        </pc:cxnChg>
      </pc:sldChg>
      <pc:sldChg chg="addSp delSp modSp new mod setBg modClrScheme setClrOvrMap chgLayout">
        <pc:chgData name="Adéla Ulbrichová" userId="9cdb3285-071c-4238-86ff-f27f9cc7a365" providerId="ADAL" clId="{5A459501-4ABF-478E-BE9B-BDBE120D641B}" dt="2023-06-12T18:16:50.341" v="4100" actId="403"/>
        <pc:sldMkLst>
          <pc:docMk/>
          <pc:sldMk cId="1478579085" sldId="260"/>
        </pc:sldMkLst>
        <pc:spChg chg="del mod ord">
          <ac:chgData name="Adéla Ulbrichová" userId="9cdb3285-071c-4238-86ff-f27f9cc7a365" providerId="ADAL" clId="{5A459501-4ABF-478E-BE9B-BDBE120D641B}" dt="2023-06-01T13:21:38.488" v="239" actId="700"/>
          <ac:spMkLst>
            <pc:docMk/>
            <pc:sldMk cId="1478579085" sldId="260"/>
            <ac:spMk id="2" creationId="{2DED303B-D93E-D9D5-80AE-927B28AEFB2A}"/>
          </ac:spMkLst>
        </pc:spChg>
        <pc:spChg chg="del mod ord">
          <ac:chgData name="Adéla Ulbrichová" userId="9cdb3285-071c-4238-86ff-f27f9cc7a365" providerId="ADAL" clId="{5A459501-4ABF-478E-BE9B-BDBE120D641B}" dt="2023-06-01T13:21:38.488" v="239" actId="700"/>
          <ac:spMkLst>
            <pc:docMk/>
            <pc:sldMk cId="1478579085" sldId="260"/>
            <ac:spMk id="3" creationId="{4BBFEB5A-FFBC-2CCF-1708-2616980491C7}"/>
          </ac:spMkLst>
        </pc:spChg>
        <pc:spChg chg="mod ord">
          <ac:chgData name="Adéla Ulbrichová" userId="9cdb3285-071c-4238-86ff-f27f9cc7a365" providerId="ADAL" clId="{5A459501-4ABF-478E-BE9B-BDBE120D641B}" dt="2023-06-01T14:24:25.096" v="1572" actId="26606"/>
          <ac:spMkLst>
            <pc:docMk/>
            <pc:sldMk cId="1478579085" sldId="260"/>
            <ac:spMk id="4" creationId="{171EFD72-5A74-EEBF-0B8D-BA27C07CFBC9}"/>
          </ac:spMkLst>
        </pc:spChg>
        <pc:spChg chg="add mod ord">
          <ac:chgData name="Adéla Ulbrichová" userId="9cdb3285-071c-4238-86ff-f27f9cc7a365" providerId="ADAL" clId="{5A459501-4ABF-478E-BE9B-BDBE120D641B}" dt="2023-06-12T18:16:50.341" v="4100" actId="403"/>
          <ac:spMkLst>
            <pc:docMk/>
            <pc:sldMk cId="1478579085" sldId="260"/>
            <ac:spMk id="5" creationId="{5A4E6D4E-0140-9313-D5CA-64E169F116F6}"/>
          </ac:spMkLst>
        </pc:spChg>
        <pc:spChg chg="add mod ord">
          <ac:chgData name="Adéla Ulbrichová" userId="9cdb3285-071c-4238-86ff-f27f9cc7a365" providerId="ADAL" clId="{5A459501-4ABF-478E-BE9B-BDBE120D641B}" dt="2023-06-01T14:24:25.096" v="1572" actId="26606"/>
          <ac:spMkLst>
            <pc:docMk/>
            <pc:sldMk cId="1478579085" sldId="260"/>
            <ac:spMk id="6" creationId="{B352B149-827C-5D63-9007-152429E5BDC2}"/>
          </ac:spMkLst>
        </pc:spChg>
        <pc:spChg chg="add del">
          <ac:chgData name="Adéla Ulbrichová" userId="9cdb3285-071c-4238-86ff-f27f9cc7a365" providerId="ADAL" clId="{5A459501-4ABF-478E-BE9B-BDBE120D641B}" dt="2023-06-01T14:24:25.086" v="1571" actId="26606"/>
          <ac:spMkLst>
            <pc:docMk/>
            <pc:sldMk cId="1478579085" sldId="260"/>
            <ac:spMk id="11" creationId="{79C8665A-B6C6-46BB-9012-A922385678AC}"/>
          </ac:spMkLst>
        </pc:spChg>
        <pc:spChg chg="add del">
          <ac:chgData name="Adéla Ulbrichová" userId="9cdb3285-071c-4238-86ff-f27f9cc7a365" providerId="ADAL" clId="{5A459501-4ABF-478E-BE9B-BDBE120D641B}" dt="2023-06-01T14:24:25.086" v="1571" actId="26606"/>
          <ac:spMkLst>
            <pc:docMk/>
            <pc:sldMk cId="1478579085" sldId="260"/>
            <ac:spMk id="13" creationId="{2D8964DE-AB9E-402E-8B81-8AA9BB47981B}"/>
          </ac:spMkLst>
        </pc:spChg>
        <pc:spChg chg="add del">
          <ac:chgData name="Adéla Ulbrichová" userId="9cdb3285-071c-4238-86ff-f27f9cc7a365" providerId="ADAL" clId="{5A459501-4ABF-478E-BE9B-BDBE120D641B}" dt="2023-06-01T14:24:25.086" v="1571" actId="26606"/>
          <ac:spMkLst>
            <pc:docMk/>
            <pc:sldMk cId="1478579085" sldId="260"/>
            <ac:spMk id="15" creationId="{0361BE5E-E17F-47E3-AF50-969EA826BEE1}"/>
          </ac:spMkLst>
        </pc:spChg>
        <pc:spChg chg="add">
          <ac:chgData name="Adéla Ulbrichová" userId="9cdb3285-071c-4238-86ff-f27f9cc7a365" providerId="ADAL" clId="{5A459501-4ABF-478E-BE9B-BDBE120D641B}" dt="2023-06-01T14:24:25.096" v="1572" actId="26606"/>
          <ac:spMkLst>
            <pc:docMk/>
            <pc:sldMk cId="1478579085" sldId="260"/>
            <ac:spMk id="17" creationId="{95F83622-9C51-462D-849C-7930BC3F9B09}"/>
          </ac:spMkLst>
        </pc:spChg>
        <pc:spChg chg="add">
          <ac:chgData name="Adéla Ulbrichová" userId="9cdb3285-071c-4238-86ff-f27f9cc7a365" providerId="ADAL" clId="{5A459501-4ABF-478E-BE9B-BDBE120D641B}" dt="2023-06-01T14:24:25.096" v="1572" actId="26606"/>
          <ac:spMkLst>
            <pc:docMk/>
            <pc:sldMk cId="1478579085" sldId="260"/>
            <ac:spMk id="18" creationId="{DA797C01-AD12-4343-9A8C-6E992C1A425A}"/>
          </ac:spMkLst>
        </pc:spChg>
      </pc:sldChg>
      <pc:sldChg chg="addSp delSp modSp new del mod">
        <pc:chgData name="Adéla Ulbrichová" userId="9cdb3285-071c-4238-86ff-f27f9cc7a365" providerId="ADAL" clId="{5A459501-4ABF-478E-BE9B-BDBE120D641B}" dt="2023-06-07T11:14:59.931" v="2198" actId="2696"/>
        <pc:sldMkLst>
          <pc:docMk/>
          <pc:sldMk cId="651080396" sldId="261"/>
        </pc:sldMkLst>
        <pc:spChg chg="mod">
          <ac:chgData name="Adéla Ulbrichová" userId="9cdb3285-071c-4238-86ff-f27f9cc7a365" providerId="ADAL" clId="{5A459501-4ABF-478E-BE9B-BDBE120D641B}" dt="2023-06-01T14:23:48.079" v="1565" actId="1076"/>
          <ac:spMkLst>
            <pc:docMk/>
            <pc:sldMk cId="651080396" sldId="261"/>
            <ac:spMk id="2" creationId="{12ADC4A4-5D10-7BEB-C33E-D45F28DCE542}"/>
          </ac:spMkLst>
        </pc:spChg>
        <pc:spChg chg="del">
          <ac:chgData name="Adéla Ulbrichová" userId="9cdb3285-071c-4238-86ff-f27f9cc7a365" providerId="ADAL" clId="{5A459501-4ABF-478E-BE9B-BDBE120D641B}" dt="2023-06-01T13:34:30.290" v="727" actId="21"/>
          <ac:spMkLst>
            <pc:docMk/>
            <pc:sldMk cId="651080396" sldId="261"/>
            <ac:spMk id="3" creationId="{B89C6232-E265-3363-D1F2-8A9E6F75303C}"/>
          </ac:spMkLst>
        </pc:spChg>
        <pc:spChg chg="mod">
          <ac:chgData name="Adéla Ulbrichová" userId="9cdb3285-071c-4238-86ff-f27f9cc7a365" providerId="ADAL" clId="{5A459501-4ABF-478E-BE9B-BDBE120D641B}" dt="2023-06-01T14:23:20.125" v="1562"/>
          <ac:spMkLst>
            <pc:docMk/>
            <pc:sldMk cId="651080396" sldId="261"/>
            <ac:spMk id="4" creationId="{85F5FB26-4EE8-896D-12B7-37E1CFF05BB9}"/>
          </ac:spMkLst>
        </pc:spChg>
        <pc:graphicFrameChg chg="add del mod">
          <ac:chgData name="Adéla Ulbrichová" userId="9cdb3285-071c-4238-86ff-f27f9cc7a365" providerId="ADAL" clId="{5A459501-4ABF-478E-BE9B-BDBE120D641B}" dt="2023-06-01T14:31:48.839" v="1779"/>
          <ac:graphicFrameMkLst>
            <pc:docMk/>
            <pc:sldMk cId="651080396" sldId="261"/>
            <ac:graphicFrameMk id="7" creationId="{066CCBD1-39AE-390D-D1CC-140B70A11342}"/>
          </ac:graphicFrameMkLst>
        </pc:graphicFrameChg>
        <pc:graphicFrameChg chg="add del mod">
          <ac:chgData name="Adéla Ulbrichová" userId="9cdb3285-071c-4238-86ff-f27f9cc7a365" providerId="ADAL" clId="{5A459501-4ABF-478E-BE9B-BDBE120D641B}" dt="2023-06-01T14:32:32.150" v="1789"/>
          <ac:graphicFrameMkLst>
            <pc:docMk/>
            <pc:sldMk cId="651080396" sldId="261"/>
            <ac:graphicFrameMk id="9" creationId="{B1E99613-FB63-DEAE-F55B-E76C06A0796E}"/>
          </ac:graphicFrameMkLst>
        </pc:graphicFrameChg>
        <pc:picChg chg="add del mod modCrop">
          <ac:chgData name="Adéla Ulbrichová" userId="9cdb3285-071c-4238-86ff-f27f9cc7a365" providerId="ADAL" clId="{5A459501-4ABF-478E-BE9B-BDBE120D641B}" dt="2023-06-01T14:30:52.523" v="1777" actId="478"/>
          <ac:picMkLst>
            <pc:docMk/>
            <pc:sldMk cId="651080396" sldId="261"/>
            <ac:picMk id="6" creationId="{08DA0244-0EC6-FA2E-B3B0-56BC83C5791F}"/>
          </ac:picMkLst>
        </pc:picChg>
        <pc:picChg chg="add del mod">
          <ac:chgData name="Adéla Ulbrichová" userId="9cdb3285-071c-4238-86ff-f27f9cc7a365" providerId="ADAL" clId="{5A459501-4ABF-478E-BE9B-BDBE120D641B}" dt="2023-06-01T14:32:11.090" v="1783"/>
          <ac:picMkLst>
            <pc:docMk/>
            <pc:sldMk cId="651080396" sldId="261"/>
            <ac:picMk id="8" creationId="{E37397F5-4A74-3770-78A4-9735940415E5}"/>
          </ac:picMkLst>
        </pc:picChg>
        <pc:picChg chg="add mod">
          <ac:chgData name="Adéla Ulbrichová" userId="9cdb3285-071c-4238-86ff-f27f9cc7a365" providerId="ADAL" clId="{5A459501-4ABF-478E-BE9B-BDBE120D641B}" dt="2023-06-01T15:28:42.431" v="2060" actId="1076"/>
          <ac:picMkLst>
            <pc:docMk/>
            <pc:sldMk cId="651080396" sldId="261"/>
            <ac:picMk id="11" creationId="{5D4000F8-E76A-827B-F886-52CE51BB94F3}"/>
          </ac:picMkLst>
        </pc:picChg>
      </pc:sldChg>
      <pc:sldChg chg="addSp delSp modSp new del mod setBg">
        <pc:chgData name="Adéla Ulbrichová" userId="9cdb3285-071c-4238-86ff-f27f9cc7a365" providerId="ADAL" clId="{5A459501-4ABF-478E-BE9B-BDBE120D641B}" dt="2023-06-07T11:34:10.958" v="2565" actId="2696"/>
        <pc:sldMkLst>
          <pc:docMk/>
          <pc:sldMk cId="2300956279" sldId="262"/>
        </pc:sldMkLst>
        <pc:spChg chg="mod">
          <ac:chgData name="Adéla Ulbrichová" userId="9cdb3285-071c-4238-86ff-f27f9cc7a365" providerId="ADAL" clId="{5A459501-4ABF-478E-BE9B-BDBE120D641B}" dt="2023-06-07T11:33:40.486" v="2506" actId="1076"/>
          <ac:spMkLst>
            <pc:docMk/>
            <pc:sldMk cId="2300956279" sldId="262"/>
            <ac:spMk id="2" creationId="{37B7B979-646D-4009-173B-CC76F3E1B6AF}"/>
          </ac:spMkLst>
        </pc:spChg>
        <pc:spChg chg="mod">
          <ac:chgData name="Adéla Ulbrichová" userId="9cdb3285-071c-4238-86ff-f27f9cc7a365" providerId="ADAL" clId="{5A459501-4ABF-478E-BE9B-BDBE120D641B}" dt="2023-06-07T11:10:44.398" v="2154" actId="20577"/>
          <ac:spMkLst>
            <pc:docMk/>
            <pc:sldMk cId="2300956279" sldId="262"/>
            <ac:spMk id="3" creationId="{10848A2E-9B22-6604-1117-76D2FB1201FF}"/>
          </ac:spMkLst>
        </pc:spChg>
        <pc:spChg chg="mod">
          <ac:chgData name="Adéla Ulbrichová" userId="9cdb3285-071c-4238-86ff-f27f9cc7a365" providerId="ADAL" clId="{5A459501-4ABF-478E-BE9B-BDBE120D641B}" dt="2023-06-01T14:23:20.125" v="1562"/>
          <ac:spMkLst>
            <pc:docMk/>
            <pc:sldMk cId="2300956279" sldId="262"/>
            <ac:spMk id="4" creationId="{4ECBB03F-2817-B2A3-CE38-59BBBF60C8DE}"/>
          </ac:spMkLst>
        </pc:spChg>
        <pc:cxnChg chg="add del mod">
          <ac:chgData name="Adéla Ulbrichová" userId="9cdb3285-071c-4238-86ff-f27f9cc7a365" providerId="ADAL" clId="{5A459501-4ABF-478E-BE9B-BDBE120D641B}" dt="2023-06-07T11:18:09.052" v="2226" actId="478"/>
          <ac:cxnSpMkLst>
            <pc:docMk/>
            <pc:sldMk cId="2300956279" sldId="262"/>
            <ac:cxnSpMk id="5" creationId="{224DFAA8-C0DF-D660-87AB-530D5A4AC414}"/>
          </ac:cxnSpMkLst>
        </pc:cxnChg>
      </pc:sldChg>
      <pc:sldChg chg="addSp delSp modSp new mod ord">
        <pc:chgData name="Adéla Ulbrichová" userId="9cdb3285-071c-4238-86ff-f27f9cc7a365" providerId="ADAL" clId="{5A459501-4ABF-478E-BE9B-BDBE120D641B}" dt="2023-06-12T18:16:36.156" v="4098" actId="14100"/>
        <pc:sldMkLst>
          <pc:docMk/>
          <pc:sldMk cId="1453544513" sldId="263"/>
        </pc:sldMkLst>
        <pc:spChg chg="del mod">
          <ac:chgData name="Adéla Ulbrichová" userId="9cdb3285-071c-4238-86ff-f27f9cc7a365" providerId="ADAL" clId="{5A459501-4ABF-478E-BE9B-BDBE120D641B}" dt="2023-06-12T09:25:16.348" v="3957" actId="21"/>
          <ac:spMkLst>
            <pc:docMk/>
            <pc:sldMk cId="1453544513" sldId="263"/>
            <ac:spMk id="2" creationId="{318CA2DC-9832-BF12-6BD5-F2BA0C70EAD9}"/>
          </ac:spMkLst>
        </pc:spChg>
        <pc:spChg chg="del">
          <ac:chgData name="Adéla Ulbrichová" userId="9cdb3285-071c-4238-86ff-f27f9cc7a365" providerId="ADAL" clId="{5A459501-4ABF-478E-BE9B-BDBE120D641B}" dt="2023-06-01T13:57:54.546" v="1442" actId="478"/>
          <ac:spMkLst>
            <pc:docMk/>
            <pc:sldMk cId="1453544513" sldId="263"/>
            <ac:spMk id="3" creationId="{F87BFCD5-43A5-8782-4FEA-F9EF57E60044}"/>
          </ac:spMkLst>
        </pc:spChg>
        <pc:spChg chg="mod">
          <ac:chgData name="Adéla Ulbrichová" userId="9cdb3285-071c-4238-86ff-f27f9cc7a365" providerId="ADAL" clId="{5A459501-4ABF-478E-BE9B-BDBE120D641B}" dt="2023-06-01T14:23:20.125" v="1562"/>
          <ac:spMkLst>
            <pc:docMk/>
            <pc:sldMk cId="1453544513" sldId="263"/>
            <ac:spMk id="4" creationId="{EFF38FD2-9369-1E30-D65F-90DFF18815E2}"/>
          </ac:spMkLst>
        </pc:spChg>
        <pc:spChg chg="add del mod">
          <ac:chgData name="Adéla Ulbrichová" userId="9cdb3285-071c-4238-86ff-f27f9cc7a365" providerId="ADAL" clId="{5A459501-4ABF-478E-BE9B-BDBE120D641B}" dt="2023-06-12T09:25:24.933" v="3960" actId="478"/>
          <ac:spMkLst>
            <pc:docMk/>
            <pc:sldMk cId="1453544513" sldId="263"/>
            <ac:spMk id="5" creationId="{39160BBE-38FB-70F5-137E-39A93847A2FE}"/>
          </ac:spMkLst>
        </pc:spChg>
        <pc:picChg chg="add mod modCrop">
          <ac:chgData name="Adéla Ulbrichová" userId="9cdb3285-071c-4238-86ff-f27f9cc7a365" providerId="ADAL" clId="{5A459501-4ABF-478E-BE9B-BDBE120D641B}" dt="2023-06-12T09:25:42.384" v="3963" actId="1076"/>
          <ac:picMkLst>
            <pc:docMk/>
            <pc:sldMk cId="1453544513" sldId="263"/>
            <ac:picMk id="6" creationId="{C332AFBC-4519-CA1D-1D83-48222D4D3416}"/>
          </ac:picMkLst>
        </pc:picChg>
        <pc:picChg chg="add mod modCrop">
          <ac:chgData name="Adéla Ulbrichová" userId="9cdb3285-071c-4238-86ff-f27f9cc7a365" providerId="ADAL" clId="{5A459501-4ABF-478E-BE9B-BDBE120D641B}" dt="2023-06-12T18:16:36.156" v="4098" actId="14100"/>
          <ac:picMkLst>
            <pc:docMk/>
            <pc:sldMk cId="1453544513" sldId="263"/>
            <ac:picMk id="8" creationId="{EA76B167-5106-788C-937E-72DDF1A71F70}"/>
          </ac:picMkLst>
        </pc:picChg>
      </pc:sldChg>
      <pc:sldChg chg="addSp delSp modSp new del mod ord">
        <pc:chgData name="Adéla Ulbrichová" userId="9cdb3285-071c-4238-86ff-f27f9cc7a365" providerId="ADAL" clId="{5A459501-4ABF-478E-BE9B-BDBE120D641B}" dt="2023-06-10T12:53:19.858" v="3854" actId="2696"/>
        <pc:sldMkLst>
          <pc:docMk/>
          <pc:sldMk cId="2550681343" sldId="264"/>
        </pc:sldMkLst>
        <pc:spChg chg="mod">
          <ac:chgData name="Adéla Ulbrichová" userId="9cdb3285-071c-4238-86ff-f27f9cc7a365" providerId="ADAL" clId="{5A459501-4ABF-478E-BE9B-BDBE120D641B}" dt="2023-06-10T11:03:44.075" v="3522" actId="2711"/>
          <ac:spMkLst>
            <pc:docMk/>
            <pc:sldMk cId="2550681343" sldId="264"/>
            <ac:spMk id="2" creationId="{179E80E5-1C1A-B0F6-D84E-2380C06E5E0B}"/>
          </ac:spMkLst>
        </pc:spChg>
        <pc:spChg chg="mod">
          <ac:chgData name="Adéla Ulbrichová" userId="9cdb3285-071c-4238-86ff-f27f9cc7a365" providerId="ADAL" clId="{5A459501-4ABF-478E-BE9B-BDBE120D641B}" dt="2023-06-10T11:03:30.257" v="3519" actId="2711"/>
          <ac:spMkLst>
            <pc:docMk/>
            <pc:sldMk cId="2550681343" sldId="264"/>
            <ac:spMk id="3" creationId="{B3DD7642-6A5E-7D19-D6AB-E2D049701291}"/>
          </ac:spMkLst>
        </pc:spChg>
        <pc:spChg chg="mod">
          <ac:chgData name="Adéla Ulbrichová" userId="9cdb3285-071c-4238-86ff-f27f9cc7a365" providerId="ADAL" clId="{5A459501-4ABF-478E-BE9B-BDBE120D641B}" dt="2023-06-07T11:13:53.467" v="2188" actId="27636"/>
          <ac:spMkLst>
            <pc:docMk/>
            <pc:sldMk cId="2550681343" sldId="264"/>
            <ac:spMk id="4" creationId="{28180535-A01C-F25D-5AFA-B84F8FDF7212}"/>
          </ac:spMkLst>
        </pc:spChg>
        <pc:cxnChg chg="add del mod">
          <ac:chgData name="Adéla Ulbrichová" userId="9cdb3285-071c-4238-86ff-f27f9cc7a365" providerId="ADAL" clId="{5A459501-4ABF-478E-BE9B-BDBE120D641B}" dt="2023-06-10T11:03:35.757" v="3520" actId="478"/>
          <ac:cxnSpMkLst>
            <pc:docMk/>
            <pc:sldMk cId="2550681343" sldId="264"/>
            <ac:cxnSpMk id="5" creationId="{EB557D04-BE76-93E5-3079-10A9E8CB44BC}"/>
          </ac:cxnSpMkLst>
        </pc:cxnChg>
      </pc:sldChg>
      <pc:sldChg chg="modSp new del mod">
        <pc:chgData name="Adéla Ulbrichová" userId="9cdb3285-071c-4238-86ff-f27f9cc7a365" providerId="ADAL" clId="{5A459501-4ABF-478E-BE9B-BDBE120D641B}" dt="2023-06-10T12:51:57.257" v="3827" actId="2696"/>
        <pc:sldMkLst>
          <pc:docMk/>
          <pc:sldMk cId="1840606093" sldId="265"/>
        </pc:sldMkLst>
        <pc:spChg chg="mod">
          <ac:chgData name="Adéla Ulbrichová" userId="9cdb3285-071c-4238-86ff-f27f9cc7a365" providerId="ADAL" clId="{5A459501-4ABF-478E-BE9B-BDBE120D641B}" dt="2023-06-07T11:42:34.904" v="2835" actId="207"/>
          <ac:spMkLst>
            <pc:docMk/>
            <pc:sldMk cId="1840606093" sldId="265"/>
            <ac:spMk id="2" creationId="{FC4693D5-E88C-E82F-7051-4439E8743947}"/>
          </ac:spMkLst>
        </pc:spChg>
        <pc:spChg chg="mod">
          <ac:chgData name="Adéla Ulbrichová" userId="9cdb3285-071c-4238-86ff-f27f9cc7a365" providerId="ADAL" clId="{5A459501-4ABF-478E-BE9B-BDBE120D641B}" dt="2023-06-07T11:39:41.037" v="2832" actId="20577"/>
          <ac:spMkLst>
            <pc:docMk/>
            <pc:sldMk cId="1840606093" sldId="265"/>
            <ac:spMk id="3" creationId="{8BAE0003-645C-2FDC-4288-8A45ACFBFFEF}"/>
          </ac:spMkLst>
        </pc:spChg>
      </pc:sldChg>
      <pc:sldChg chg="addSp modSp new del mod">
        <pc:chgData name="Adéla Ulbrichová" userId="9cdb3285-071c-4238-86ff-f27f9cc7a365" providerId="ADAL" clId="{5A459501-4ABF-478E-BE9B-BDBE120D641B}" dt="2023-06-10T12:51:40.900" v="3825" actId="2696"/>
        <pc:sldMkLst>
          <pc:docMk/>
          <pc:sldMk cId="1928791713" sldId="266"/>
        </pc:sldMkLst>
        <pc:spChg chg="mod">
          <ac:chgData name="Adéla Ulbrichová" userId="9cdb3285-071c-4238-86ff-f27f9cc7a365" providerId="ADAL" clId="{5A459501-4ABF-478E-BE9B-BDBE120D641B}" dt="2023-06-07T11:42:40.509" v="2836" actId="207"/>
          <ac:spMkLst>
            <pc:docMk/>
            <pc:sldMk cId="1928791713" sldId="266"/>
            <ac:spMk id="2" creationId="{CEEF8DF2-08D1-A25F-F8CA-703139D87CA5}"/>
          </ac:spMkLst>
        </pc:spChg>
        <pc:spChg chg="mod">
          <ac:chgData name="Adéla Ulbrichová" userId="9cdb3285-071c-4238-86ff-f27f9cc7a365" providerId="ADAL" clId="{5A459501-4ABF-478E-BE9B-BDBE120D641B}" dt="2023-06-07T11:38:52.493" v="2789" actId="1076"/>
          <ac:spMkLst>
            <pc:docMk/>
            <pc:sldMk cId="1928791713" sldId="266"/>
            <ac:spMk id="3" creationId="{1649F5B4-4EEB-3851-EE77-4D8D241B3165}"/>
          </ac:spMkLst>
        </pc:spChg>
        <pc:picChg chg="add mod modCrop">
          <ac:chgData name="Adéla Ulbrichová" userId="9cdb3285-071c-4238-86ff-f27f9cc7a365" providerId="ADAL" clId="{5A459501-4ABF-478E-BE9B-BDBE120D641B}" dt="2023-06-07T11:40:19.776" v="2833" actId="1076"/>
          <ac:picMkLst>
            <pc:docMk/>
            <pc:sldMk cId="1928791713" sldId="266"/>
            <ac:picMk id="6" creationId="{2FF91564-9630-18B5-9096-154E53CE06BC}"/>
          </ac:picMkLst>
        </pc:picChg>
      </pc:sldChg>
      <pc:sldChg chg="modSp new del mod">
        <pc:chgData name="Adéla Ulbrichová" userId="9cdb3285-071c-4238-86ff-f27f9cc7a365" providerId="ADAL" clId="{5A459501-4ABF-478E-BE9B-BDBE120D641B}" dt="2023-06-10T12:51:54.836" v="3826" actId="2696"/>
        <pc:sldMkLst>
          <pc:docMk/>
          <pc:sldMk cId="1361289066" sldId="267"/>
        </pc:sldMkLst>
        <pc:spChg chg="mod">
          <ac:chgData name="Adéla Ulbrichová" userId="9cdb3285-071c-4238-86ff-f27f9cc7a365" providerId="ADAL" clId="{5A459501-4ABF-478E-BE9B-BDBE120D641B}" dt="2023-06-07T11:42:44.892" v="2837" actId="207"/>
          <ac:spMkLst>
            <pc:docMk/>
            <pc:sldMk cId="1361289066" sldId="267"/>
            <ac:spMk id="2" creationId="{84ABA7CA-D82C-70CB-E3BC-26E46DF8E879}"/>
          </ac:spMkLst>
        </pc:spChg>
        <pc:spChg chg="mod">
          <ac:chgData name="Adéla Ulbrichová" userId="9cdb3285-071c-4238-86ff-f27f9cc7a365" providerId="ADAL" clId="{5A459501-4ABF-478E-BE9B-BDBE120D641B}" dt="2023-06-07T11:40:35.399" v="2834" actId="113"/>
          <ac:spMkLst>
            <pc:docMk/>
            <pc:sldMk cId="1361289066" sldId="267"/>
            <ac:spMk id="3" creationId="{5CB17775-8AB7-F91E-BFA5-DC26E2E20C92}"/>
          </ac:spMkLst>
        </pc:spChg>
      </pc:sldChg>
      <pc:sldChg chg="modSp new del mod">
        <pc:chgData name="Adéla Ulbrichová" userId="9cdb3285-071c-4238-86ff-f27f9cc7a365" providerId="ADAL" clId="{5A459501-4ABF-478E-BE9B-BDBE120D641B}" dt="2023-06-10T12:40:13.584" v="3823" actId="2696"/>
        <pc:sldMkLst>
          <pc:docMk/>
          <pc:sldMk cId="2720925937" sldId="268"/>
        </pc:sldMkLst>
        <pc:spChg chg="mod">
          <ac:chgData name="Adéla Ulbrichová" userId="9cdb3285-071c-4238-86ff-f27f9cc7a365" providerId="ADAL" clId="{5A459501-4ABF-478E-BE9B-BDBE120D641B}" dt="2023-06-07T11:42:49.309" v="2838" actId="207"/>
          <ac:spMkLst>
            <pc:docMk/>
            <pc:sldMk cId="2720925937" sldId="268"/>
            <ac:spMk id="2" creationId="{76D0897A-169A-30CA-EAB9-DEAED9224D44}"/>
          </ac:spMkLst>
        </pc:spChg>
        <pc:spChg chg="mod">
          <ac:chgData name="Adéla Ulbrichová" userId="9cdb3285-071c-4238-86ff-f27f9cc7a365" providerId="ADAL" clId="{5A459501-4ABF-478E-BE9B-BDBE120D641B}" dt="2023-06-07T11:38:29.181" v="2786" actId="403"/>
          <ac:spMkLst>
            <pc:docMk/>
            <pc:sldMk cId="2720925937" sldId="268"/>
            <ac:spMk id="3" creationId="{18F76447-7D44-6CE9-693C-BB5C8D478F73}"/>
          </ac:spMkLst>
        </pc:spChg>
      </pc:sldChg>
      <pc:sldChg chg="addSp delSp modSp new mod setBg">
        <pc:chgData name="Adéla Ulbrichová" userId="9cdb3285-071c-4238-86ff-f27f9cc7a365" providerId="ADAL" clId="{5A459501-4ABF-478E-BE9B-BDBE120D641B}" dt="2023-06-12T18:16:09.344" v="4097" actId="2711"/>
        <pc:sldMkLst>
          <pc:docMk/>
          <pc:sldMk cId="2848425194" sldId="269"/>
        </pc:sldMkLst>
        <pc:spChg chg="mod">
          <ac:chgData name="Adéla Ulbrichová" userId="9cdb3285-071c-4238-86ff-f27f9cc7a365" providerId="ADAL" clId="{5A459501-4ABF-478E-BE9B-BDBE120D641B}" dt="2023-06-12T18:15:50.484" v="4095" actId="404"/>
          <ac:spMkLst>
            <pc:docMk/>
            <pc:sldMk cId="2848425194" sldId="269"/>
            <ac:spMk id="2" creationId="{22CA2FA1-DE01-E2CD-74BA-DF34D244BC30}"/>
          </ac:spMkLst>
        </pc:spChg>
        <pc:spChg chg="add del mod">
          <ac:chgData name="Adéla Ulbrichová" userId="9cdb3285-071c-4238-86ff-f27f9cc7a365" providerId="ADAL" clId="{5A459501-4ABF-478E-BE9B-BDBE120D641B}" dt="2023-06-10T10:57:43.132" v="3481" actId="26606"/>
          <ac:spMkLst>
            <pc:docMk/>
            <pc:sldMk cId="2848425194" sldId="269"/>
            <ac:spMk id="3" creationId="{29271FF2-A32C-F410-CC53-B72344BCEFCF}"/>
          </ac:spMkLst>
        </pc:spChg>
        <pc:spChg chg="mod">
          <ac:chgData name="Adéla Ulbrichová" userId="9cdb3285-071c-4238-86ff-f27f9cc7a365" providerId="ADAL" clId="{5A459501-4ABF-478E-BE9B-BDBE120D641B}" dt="2023-06-10T10:57:43.132" v="3481" actId="26606"/>
          <ac:spMkLst>
            <pc:docMk/>
            <pc:sldMk cId="2848425194" sldId="269"/>
            <ac:spMk id="4" creationId="{7C5B126A-4CFC-16CB-93B1-D03871E4EC83}"/>
          </ac:spMkLst>
        </pc:spChg>
        <pc:graphicFrameChg chg="add del">
          <ac:chgData name="Adéla Ulbrichová" userId="9cdb3285-071c-4238-86ff-f27f9cc7a365" providerId="ADAL" clId="{5A459501-4ABF-478E-BE9B-BDBE120D641B}" dt="2023-06-10T10:57:43.051" v="3480" actId="26606"/>
          <ac:graphicFrameMkLst>
            <pc:docMk/>
            <pc:sldMk cId="2848425194" sldId="269"/>
            <ac:graphicFrameMk id="6" creationId="{C1EB941D-0AC7-3458-80F0-B0FDC555DE74}"/>
          </ac:graphicFrameMkLst>
        </pc:graphicFrameChg>
        <pc:graphicFrameChg chg="add mod modGraphic">
          <ac:chgData name="Adéla Ulbrichová" userId="9cdb3285-071c-4238-86ff-f27f9cc7a365" providerId="ADAL" clId="{5A459501-4ABF-478E-BE9B-BDBE120D641B}" dt="2023-06-12T18:16:09.344" v="4097" actId="2711"/>
          <ac:graphicFrameMkLst>
            <pc:docMk/>
            <pc:sldMk cId="2848425194" sldId="269"/>
            <ac:graphicFrameMk id="8" creationId="{A8F41A8C-CDBD-0885-A63B-D2990E29B589}"/>
          </ac:graphicFrameMkLst>
        </pc:graphicFrameChg>
      </pc:sldChg>
      <pc:sldChg chg="addSp delSp modSp new mod setBg">
        <pc:chgData name="Adéla Ulbrichová" userId="9cdb3285-071c-4238-86ff-f27f9cc7a365" providerId="ADAL" clId="{5A459501-4ABF-478E-BE9B-BDBE120D641B}" dt="2023-06-12T18:14:26.760" v="4094" actId="1076"/>
        <pc:sldMkLst>
          <pc:docMk/>
          <pc:sldMk cId="3341152355" sldId="270"/>
        </pc:sldMkLst>
        <pc:spChg chg="mod">
          <ac:chgData name="Adéla Ulbrichová" userId="9cdb3285-071c-4238-86ff-f27f9cc7a365" providerId="ADAL" clId="{5A459501-4ABF-478E-BE9B-BDBE120D641B}" dt="2023-06-12T16:37:28.899" v="4091" actId="26606"/>
          <ac:spMkLst>
            <pc:docMk/>
            <pc:sldMk cId="3341152355" sldId="270"/>
            <ac:spMk id="2" creationId="{C404370C-0F6B-E39C-E69F-6D0B34112C34}"/>
          </ac:spMkLst>
        </pc:spChg>
        <pc:spChg chg="add del mod">
          <ac:chgData name="Adéla Ulbrichová" userId="9cdb3285-071c-4238-86ff-f27f9cc7a365" providerId="ADAL" clId="{5A459501-4ABF-478E-BE9B-BDBE120D641B}" dt="2023-06-10T10:56:04.934" v="3478" actId="26606"/>
          <ac:spMkLst>
            <pc:docMk/>
            <pc:sldMk cId="3341152355" sldId="270"/>
            <ac:spMk id="3" creationId="{AEE753AE-7008-5C6A-425C-5F7D585759E3}"/>
          </ac:spMkLst>
        </pc:spChg>
        <pc:spChg chg="mod">
          <ac:chgData name="Adéla Ulbrichová" userId="9cdb3285-071c-4238-86ff-f27f9cc7a365" providerId="ADAL" clId="{5A459501-4ABF-478E-BE9B-BDBE120D641B}" dt="2023-06-12T16:37:28.899" v="4091" actId="26606"/>
          <ac:spMkLst>
            <pc:docMk/>
            <pc:sldMk cId="3341152355" sldId="270"/>
            <ac:spMk id="4" creationId="{DAE61E00-C931-C5F1-234C-7F4041A12E8A}"/>
          </ac:spMkLst>
        </pc:spChg>
        <pc:graphicFrameChg chg="add del">
          <ac:chgData name="Adéla Ulbrichová" userId="9cdb3285-071c-4238-86ff-f27f9cc7a365" providerId="ADAL" clId="{5A459501-4ABF-478E-BE9B-BDBE120D641B}" dt="2023-06-10T10:55:43.180" v="3467" actId="26606"/>
          <ac:graphicFrameMkLst>
            <pc:docMk/>
            <pc:sldMk cId="3341152355" sldId="270"/>
            <ac:graphicFrameMk id="6" creationId="{0923F245-8507-3920-5D96-F315ABFB42F5}"/>
          </ac:graphicFrameMkLst>
        </pc:graphicFrameChg>
        <pc:graphicFrameChg chg="add del">
          <ac:chgData name="Adéla Ulbrichová" userId="9cdb3285-071c-4238-86ff-f27f9cc7a365" providerId="ADAL" clId="{5A459501-4ABF-478E-BE9B-BDBE120D641B}" dt="2023-06-10T10:55:45.603" v="3469" actId="26606"/>
          <ac:graphicFrameMkLst>
            <pc:docMk/>
            <pc:sldMk cId="3341152355" sldId="270"/>
            <ac:graphicFrameMk id="8" creationId="{40479148-98E7-37CA-79D4-165707F2F8ED}"/>
          </ac:graphicFrameMkLst>
        </pc:graphicFrameChg>
        <pc:graphicFrameChg chg="add del">
          <ac:chgData name="Adéla Ulbrichová" userId="9cdb3285-071c-4238-86ff-f27f9cc7a365" providerId="ADAL" clId="{5A459501-4ABF-478E-BE9B-BDBE120D641B}" dt="2023-06-10T10:55:50.496" v="3471" actId="26606"/>
          <ac:graphicFrameMkLst>
            <pc:docMk/>
            <pc:sldMk cId="3341152355" sldId="270"/>
            <ac:graphicFrameMk id="10" creationId="{D27CFDB5-0B8E-56C0-70AA-80B1647C00D3}"/>
          </ac:graphicFrameMkLst>
        </pc:graphicFrameChg>
        <pc:graphicFrameChg chg="add del">
          <ac:chgData name="Adéla Ulbrichová" userId="9cdb3285-071c-4238-86ff-f27f9cc7a365" providerId="ADAL" clId="{5A459501-4ABF-478E-BE9B-BDBE120D641B}" dt="2023-06-10T10:56:00.855" v="3473" actId="26606"/>
          <ac:graphicFrameMkLst>
            <pc:docMk/>
            <pc:sldMk cId="3341152355" sldId="270"/>
            <ac:graphicFrameMk id="12" creationId="{0923F245-8507-3920-5D96-F315ABFB42F5}"/>
          </ac:graphicFrameMkLst>
        </pc:graphicFrameChg>
        <pc:graphicFrameChg chg="add del">
          <ac:chgData name="Adéla Ulbrichová" userId="9cdb3285-071c-4238-86ff-f27f9cc7a365" providerId="ADAL" clId="{5A459501-4ABF-478E-BE9B-BDBE120D641B}" dt="2023-06-10T10:56:02.538" v="3475" actId="26606"/>
          <ac:graphicFrameMkLst>
            <pc:docMk/>
            <pc:sldMk cId="3341152355" sldId="270"/>
            <ac:graphicFrameMk id="14" creationId="{D27CFDB5-0B8E-56C0-70AA-80B1647C00D3}"/>
          </ac:graphicFrameMkLst>
        </pc:graphicFrameChg>
        <pc:graphicFrameChg chg="add del">
          <ac:chgData name="Adéla Ulbrichová" userId="9cdb3285-071c-4238-86ff-f27f9cc7a365" providerId="ADAL" clId="{5A459501-4ABF-478E-BE9B-BDBE120D641B}" dt="2023-06-10T10:56:04.879" v="3477" actId="26606"/>
          <ac:graphicFrameMkLst>
            <pc:docMk/>
            <pc:sldMk cId="3341152355" sldId="270"/>
            <ac:graphicFrameMk id="16" creationId="{40479148-98E7-37CA-79D4-165707F2F8ED}"/>
          </ac:graphicFrameMkLst>
        </pc:graphicFrameChg>
        <pc:graphicFrameChg chg="add mod ord modGraphic">
          <ac:chgData name="Adéla Ulbrichová" userId="9cdb3285-071c-4238-86ff-f27f9cc7a365" providerId="ADAL" clId="{5A459501-4ABF-478E-BE9B-BDBE120D641B}" dt="2023-06-12T18:14:26.760" v="4094" actId="1076"/>
          <ac:graphicFrameMkLst>
            <pc:docMk/>
            <pc:sldMk cId="3341152355" sldId="270"/>
            <ac:graphicFrameMk id="18" creationId="{0923F245-8507-3920-5D96-F315ABFB42F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FF8AC-DC61-4405-B7CB-EC7BACF5AE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76B9CA-1AEC-45B2-B5DF-CB5FFDE67AAA}">
      <dgm:prSet custT="1"/>
      <dgm:spPr/>
      <dgm:t>
        <a:bodyPr/>
        <a:lstStyle/>
        <a:p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Zájem o téma již na střední škole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8F06B-00F9-4A06-9E74-28C6D97EAB61}" type="parTrans" cxnId="{3007B1CB-E32A-4FD0-82C1-0AE21609DA21}">
      <dgm:prSet/>
      <dgm:spPr/>
      <dgm:t>
        <a:bodyPr/>
        <a:lstStyle/>
        <a:p>
          <a:endParaRPr lang="en-US"/>
        </a:p>
      </dgm:t>
    </dgm:pt>
    <dgm:pt modelId="{002571BF-E1F3-4FD5-8CC6-844E18FD7960}" type="sibTrans" cxnId="{3007B1CB-E32A-4FD0-82C1-0AE21609DA21}">
      <dgm:prSet/>
      <dgm:spPr/>
      <dgm:t>
        <a:bodyPr/>
        <a:lstStyle/>
        <a:p>
          <a:endParaRPr lang="en-US"/>
        </a:p>
      </dgm:t>
    </dgm:pt>
    <dgm:pt modelId="{D7F0A4A3-D802-43D8-8273-C1A09D913037}">
      <dgm:prSet custT="1"/>
      <dgm:spPr/>
      <dgm:t>
        <a:bodyPr/>
        <a:lstStyle/>
        <a:p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Snaha o zlepšení problematiky přeprav pod kontrolovanou teplotou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AD0BA-4636-4D8A-BD3E-FAD9D0CD0EAE}" type="parTrans" cxnId="{7D3ABAF7-5BDA-418D-B1F2-6A1C9195D82B}">
      <dgm:prSet/>
      <dgm:spPr/>
      <dgm:t>
        <a:bodyPr/>
        <a:lstStyle/>
        <a:p>
          <a:endParaRPr lang="en-US"/>
        </a:p>
      </dgm:t>
    </dgm:pt>
    <dgm:pt modelId="{DCBFF442-96A8-484B-A25C-664A93904FD0}" type="sibTrans" cxnId="{7D3ABAF7-5BDA-418D-B1F2-6A1C9195D82B}">
      <dgm:prSet/>
      <dgm:spPr/>
      <dgm:t>
        <a:bodyPr/>
        <a:lstStyle/>
        <a:p>
          <a:endParaRPr lang="en-US"/>
        </a:p>
      </dgm:t>
    </dgm:pt>
    <dgm:pt modelId="{23231900-9907-41E1-B070-B05808399071}" type="pres">
      <dgm:prSet presAssocID="{EDAFF8AC-DC61-4405-B7CB-EC7BACF5AE77}" presName="root" presStyleCnt="0">
        <dgm:presLayoutVars>
          <dgm:dir/>
          <dgm:resizeHandles val="exact"/>
        </dgm:presLayoutVars>
      </dgm:prSet>
      <dgm:spPr/>
    </dgm:pt>
    <dgm:pt modelId="{899E768F-F703-4DDF-8255-A661A9166D9F}" type="pres">
      <dgm:prSet presAssocID="{E876B9CA-1AEC-45B2-B5DF-CB5FFDE67AAA}" presName="compNode" presStyleCnt="0"/>
      <dgm:spPr/>
    </dgm:pt>
    <dgm:pt modelId="{5F26EEA9-7F69-466D-A747-1DEBD538C3C3}" type="pres">
      <dgm:prSet presAssocID="{E876B9CA-1AEC-45B2-B5DF-CB5FFDE67AAA}" presName="bgRect" presStyleLbl="bgShp" presStyleIdx="0" presStyleCnt="2"/>
      <dgm:spPr/>
    </dgm:pt>
    <dgm:pt modelId="{53D21F5F-8153-497F-AD6B-804C54F04054}" type="pres">
      <dgm:prSet presAssocID="{E876B9CA-1AEC-45B2-B5DF-CB5FFDE67AA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C64ED920-9948-4CDA-8F5C-4EE043D29DD8}" type="pres">
      <dgm:prSet presAssocID="{E876B9CA-1AEC-45B2-B5DF-CB5FFDE67AAA}" presName="spaceRect" presStyleCnt="0"/>
      <dgm:spPr/>
    </dgm:pt>
    <dgm:pt modelId="{9AD64E58-991E-460A-A626-9E7E39EE1785}" type="pres">
      <dgm:prSet presAssocID="{E876B9CA-1AEC-45B2-B5DF-CB5FFDE67AAA}" presName="parTx" presStyleLbl="revTx" presStyleIdx="0" presStyleCnt="2">
        <dgm:presLayoutVars>
          <dgm:chMax val="0"/>
          <dgm:chPref val="0"/>
        </dgm:presLayoutVars>
      </dgm:prSet>
      <dgm:spPr/>
    </dgm:pt>
    <dgm:pt modelId="{1034B09D-548C-4032-B43F-BDB50D2F50BB}" type="pres">
      <dgm:prSet presAssocID="{002571BF-E1F3-4FD5-8CC6-844E18FD7960}" presName="sibTrans" presStyleCnt="0"/>
      <dgm:spPr/>
    </dgm:pt>
    <dgm:pt modelId="{F799B87F-082F-4737-A9E3-3F5F23B6F735}" type="pres">
      <dgm:prSet presAssocID="{D7F0A4A3-D802-43D8-8273-C1A09D913037}" presName="compNode" presStyleCnt="0"/>
      <dgm:spPr/>
    </dgm:pt>
    <dgm:pt modelId="{6666DCAA-9E61-4E0C-8A06-4D690C4CA635}" type="pres">
      <dgm:prSet presAssocID="{D7F0A4A3-D802-43D8-8273-C1A09D913037}" presName="bgRect" presStyleLbl="bgShp" presStyleIdx="1" presStyleCnt="2"/>
      <dgm:spPr/>
    </dgm:pt>
    <dgm:pt modelId="{52461925-337B-4C0E-83E0-C1F00BAD9F57}" type="pres">
      <dgm:prSet presAssocID="{D7F0A4A3-D802-43D8-8273-C1A09D91303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AC8E46FE-3DBF-4657-B871-7C6F6D24A87D}" type="pres">
      <dgm:prSet presAssocID="{D7F0A4A3-D802-43D8-8273-C1A09D913037}" presName="spaceRect" presStyleCnt="0"/>
      <dgm:spPr/>
    </dgm:pt>
    <dgm:pt modelId="{142AD980-81C2-4FBB-9556-491A537C52F6}" type="pres">
      <dgm:prSet presAssocID="{D7F0A4A3-D802-43D8-8273-C1A09D91303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4ED3982-0420-4B1C-BE71-734CB3257AA9}" type="presOf" srcId="{D7F0A4A3-D802-43D8-8273-C1A09D913037}" destId="{142AD980-81C2-4FBB-9556-491A537C52F6}" srcOrd="0" destOrd="0" presId="urn:microsoft.com/office/officeart/2018/2/layout/IconVerticalSolidList"/>
    <dgm:cxn modelId="{5D0C85A2-1A22-4A5B-A4AC-5C4300B15DB3}" type="presOf" srcId="{EDAFF8AC-DC61-4405-B7CB-EC7BACF5AE77}" destId="{23231900-9907-41E1-B070-B05808399071}" srcOrd="0" destOrd="0" presId="urn:microsoft.com/office/officeart/2018/2/layout/IconVerticalSolidList"/>
    <dgm:cxn modelId="{9C557CBF-FBE0-4F8F-9ACD-67D96807C281}" type="presOf" srcId="{E876B9CA-1AEC-45B2-B5DF-CB5FFDE67AAA}" destId="{9AD64E58-991E-460A-A626-9E7E39EE1785}" srcOrd="0" destOrd="0" presId="urn:microsoft.com/office/officeart/2018/2/layout/IconVerticalSolidList"/>
    <dgm:cxn modelId="{3007B1CB-E32A-4FD0-82C1-0AE21609DA21}" srcId="{EDAFF8AC-DC61-4405-B7CB-EC7BACF5AE77}" destId="{E876B9CA-1AEC-45B2-B5DF-CB5FFDE67AAA}" srcOrd="0" destOrd="0" parTransId="{0B48F06B-00F9-4A06-9E74-28C6D97EAB61}" sibTransId="{002571BF-E1F3-4FD5-8CC6-844E18FD7960}"/>
    <dgm:cxn modelId="{7D3ABAF7-5BDA-418D-B1F2-6A1C9195D82B}" srcId="{EDAFF8AC-DC61-4405-B7CB-EC7BACF5AE77}" destId="{D7F0A4A3-D802-43D8-8273-C1A09D913037}" srcOrd="1" destOrd="0" parTransId="{6F4AD0BA-4636-4D8A-BD3E-FAD9D0CD0EAE}" sibTransId="{DCBFF442-96A8-484B-A25C-664A93904FD0}"/>
    <dgm:cxn modelId="{E2539DA4-6581-4842-82BF-F9D206C555C0}" type="presParOf" srcId="{23231900-9907-41E1-B070-B05808399071}" destId="{899E768F-F703-4DDF-8255-A661A9166D9F}" srcOrd="0" destOrd="0" presId="urn:microsoft.com/office/officeart/2018/2/layout/IconVerticalSolidList"/>
    <dgm:cxn modelId="{F803EED8-1CC3-4785-892A-AEEBE972FE09}" type="presParOf" srcId="{899E768F-F703-4DDF-8255-A661A9166D9F}" destId="{5F26EEA9-7F69-466D-A747-1DEBD538C3C3}" srcOrd="0" destOrd="0" presId="urn:microsoft.com/office/officeart/2018/2/layout/IconVerticalSolidList"/>
    <dgm:cxn modelId="{2B13E516-1DDA-4310-BD43-AF5C7A87BD65}" type="presParOf" srcId="{899E768F-F703-4DDF-8255-A661A9166D9F}" destId="{53D21F5F-8153-497F-AD6B-804C54F04054}" srcOrd="1" destOrd="0" presId="urn:microsoft.com/office/officeart/2018/2/layout/IconVerticalSolidList"/>
    <dgm:cxn modelId="{E2A97A7E-7D18-46FA-9EAC-0B8212159D53}" type="presParOf" srcId="{899E768F-F703-4DDF-8255-A661A9166D9F}" destId="{C64ED920-9948-4CDA-8F5C-4EE043D29DD8}" srcOrd="2" destOrd="0" presId="urn:microsoft.com/office/officeart/2018/2/layout/IconVerticalSolidList"/>
    <dgm:cxn modelId="{A89783EC-74E3-40D7-A8BC-F40D77CCEA17}" type="presParOf" srcId="{899E768F-F703-4DDF-8255-A661A9166D9F}" destId="{9AD64E58-991E-460A-A626-9E7E39EE1785}" srcOrd="3" destOrd="0" presId="urn:microsoft.com/office/officeart/2018/2/layout/IconVerticalSolidList"/>
    <dgm:cxn modelId="{85E2135F-6AB2-45BD-BBB0-1D94F5F774FA}" type="presParOf" srcId="{23231900-9907-41E1-B070-B05808399071}" destId="{1034B09D-548C-4032-B43F-BDB50D2F50BB}" srcOrd="1" destOrd="0" presId="urn:microsoft.com/office/officeart/2018/2/layout/IconVerticalSolidList"/>
    <dgm:cxn modelId="{BD86C293-F871-4021-A257-52E0F8F4F6B6}" type="presParOf" srcId="{23231900-9907-41E1-B070-B05808399071}" destId="{F799B87F-082F-4737-A9E3-3F5F23B6F735}" srcOrd="2" destOrd="0" presId="urn:microsoft.com/office/officeart/2018/2/layout/IconVerticalSolidList"/>
    <dgm:cxn modelId="{3AE0EFAE-9B4C-4658-8A5C-D47F4E3B4D91}" type="presParOf" srcId="{F799B87F-082F-4737-A9E3-3F5F23B6F735}" destId="{6666DCAA-9E61-4E0C-8A06-4D690C4CA635}" srcOrd="0" destOrd="0" presId="urn:microsoft.com/office/officeart/2018/2/layout/IconVerticalSolidList"/>
    <dgm:cxn modelId="{9687EB59-A099-4738-B3DC-12E777BA48B4}" type="presParOf" srcId="{F799B87F-082F-4737-A9E3-3F5F23B6F735}" destId="{52461925-337B-4C0E-83E0-C1F00BAD9F57}" srcOrd="1" destOrd="0" presId="urn:microsoft.com/office/officeart/2018/2/layout/IconVerticalSolidList"/>
    <dgm:cxn modelId="{D9B51570-49C3-41B7-ABE6-E9B047D82495}" type="presParOf" srcId="{F799B87F-082F-4737-A9E3-3F5F23B6F735}" destId="{AC8E46FE-3DBF-4657-B871-7C6F6D24A87D}" srcOrd="2" destOrd="0" presId="urn:microsoft.com/office/officeart/2018/2/layout/IconVerticalSolidList"/>
    <dgm:cxn modelId="{5C748E6F-C6F6-410B-BEDB-B48FCF7824F0}" type="presParOf" srcId="{F799B87F-082F-4737-A9E3-3F5F23B6F735}" destId="{142AD980-81C2-4FBB-9556-491A537C52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EDA10-6D97-4C30-8C9E-1C0F0751E89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F9A26-5F87-4994-9F32-69FA94C1A7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Analýza Interních dokumentů společnosti Madeta a.s.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E1A61-0974-45BE-A7EC-3D6D019568A2}" type="parTrans" cxnId="{C56FCF93-4A10-410F-BB0C-08BE5B4D22D6}">
      <dgm:prSet/>
      <dgm:spPr/>
      <dgm:t>
        <a:bodyPr/>
        <a:lstStyle/>
        <a:p>
          <a:endParaRPr lang="en-US"/>
        </a:p>
      </dgm:t>
    </dgm:pt>
    <dgm:pt modelId="{276E25A0-41DC-4634-83C3-D99EF7B664B0}" type="sibTrans" cxnId="{C56FCF93-4A10-410F-BB0C-08BE5B4D22D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DDBD18-07AB-492A-B7BD-B8594C8AE6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Clark – </a:t>
          </a:r>
          <a:r>
            <a:rPr lang="cs-CZ" sz="2000" dirty="0" err="1">
              <a:latin typeface="Arial" panose="020B0604020202020204" pitchFamily="34" charset="0"/>
              <a:cs typeface="Arial" panose="020B0604020202020204" pitchFamily="34" charset="0"/>
            </a:rPr>
            <a:t>Wrightova</a:t>
          </a:r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 metoda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51F02-272E-44F4-B39E-6DB44AD41CAB}" type="parTrans" cxnId="{5E4650D5-B771-41C1-99E3-BDF041714E1A}">
      <dgm:prSet/>
      <dgm:spPr/>
      <dgm:t>
        <a:bodyPr/>
        <a:lstStyle/>
        <a:p>
          <a:endParaRPr lang="en-US"/>
        </a:p>
      </dgm:t>
    </dgm:pt>
    <dgm:pt modelId="{FE09C328-5FE0-467B-A171-330566601FA1}" type="sibTrans" cxnId="{5E4650D5-B771-41C1-99E3-BDF041714E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623982-D637-453E-9527-239976521B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Program </a:t>
          </a:r>
          <a:r>
            <a:rPr lang="cs-CZ" sz="2000" dirty="0" err="1">
              <a:latin typeface="Arial" panose="020B0604020202020204" pitchFamily="34" charset="0"/>
              <a:cs typeface="Arial" panose="020B0604020202020204" pitchFamily="34" charset="0"/>
            </a:rPr>
            <a:t>EasyCargo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99718-72DF-46DE-9480-537B5E4A9092}" type="parTrans" cxnId="{7B933A10-8F9A-46D9-BE7C-D9D3F3599171}">
      <dgm:prSet/>
      <dgm:spPr/>
      <dgm:t>
        <a:bodyPr/>
        <a:lstStyle/>
        <a:p>
          <a:endParaRPr lang="en-US"/>
        </a:p>
      </dgm:t>
    </dgm:pt>
    <dgm:pt modelId="{31FB258A-3673-4B11-8CD7-F5B00CA499AA}" type="sibTrans" cxnId="{7B933A10-8F9A-46D9-BE7C-D9D3F35991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96E7B8-639F-4EF5-96EF-11DA4BCCEC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>
              <a:latin typeface="Arial" panose="020B0604020202020204" pitchFamily="34" charset="0"/>
              <a:cs typeface="Arial" panose="020B0604020202020204" pitchFamily="34" charset="0"/>
            </a:rPr>
            <a:t>Metoda komparace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5AC75-04BD-4492-96BC-490A701EE663}" type="parTrans" cxnId="{E6EDF55A-4588-475D-933B-A6F54D28FB56}">
      <dgm:prSet/>
      <dgm:spPr/>
      <dgm:t>
        <a:bodyPr/>
        <a:lstStyle/>
        <a:p>
          <a:endParaRPr lang="en-US"/>
        </a:p>
      </dgm:t>
    </dgm:pt>
    <dgm:pt modelId="{EA5A13DF-0A20-4EB7-97E3-502773331923}" type="sibTrans" cxnId="{E6EDF55A-4588-475D-933B-A6F54D28FB56}">
      <dgm:prSet/>
      <dgm:spPr/>
      <dgm:t>
        <a:bodyPr/>
        <a:lstStyle/>
        <a:p>
          <a:endParaRPr lang="en-US"/>
        </a:p>
      </dgm:t>
    </dgm:pt>
    <dgm:pt modelId="{AFF62B4A-C13B-45A1-BCF3-B28DF2749F97}" type="pres">
      <dgm:prSet presAssocID="{5C0EDA10-6D97-4C30-8C9E-1C0F0751E89D}" presName="root" presStyleCnt="0">
        <dgm:presLayoutVars>
          <dgm:dir/>
          <dgm:resizeHandles val="exact"/>
        </dgm:presLayoutVars>
      </dgm:prSet>
      <dgm:spPr/>
    </dgm:pt>
    <dgm:pt modelId="{163EBA87-A846-457C-8F20-D249C2F97C93}" type="pres">
      <dgm:prSet presAssocID="{5C0EDA10-6D97-4C30-8C9E-1C0F0751E89D}" presName="container" presStyleCnt="0">
        <dgm:presLayoutVars>
          <dgm:dir/>
          <dgm:resizeHandles val="exact"/>
        </dgm:presLayoutVars>
      </dgm:prSet>
      <dgm:spPr/>
    </dgm:pt>
    <dgm:pt modelId="{D16571EA-69C5-4A6A-B395-A3E86FF13210}" type="pres">
      <dgm:prSet presAssocID="{FA0F9A26-5F87-4994-9F32-69FA94C1A7CE}" presName="compNode" presStyleCnt="0"/>
      <dgm:spPr/>
    </dgm:pt>
    <dgm:pt modelId="{0D98CE6A-2C9F-4F0B-8C35-246E29F35A0D}" type="pres">
      <dgm:prSet presAssocID="{FA0F9A26-5F87-4994-9F32-69FA94C1A7CE}" presName="iconBgRect" presStyleLbl="bgShp" presStyleIdx="0" presStyleCnt="4" custLinFactNeighborX="-26885"/>
      <dgm:spPr/>
    </dgm:pt>
    <dgm:pt modelId="{CA364B62-DAE1-464E-AB2E-290CD5C873EB}" type="pres">
      <dgm:prSet presAssocID="{FA0F9A26-5F87-4994-9F32-69FA94C1A7CE}" presName="iconRect" presStyleLbl="node1" presStyleIdx="0" presStyleCnt="4" custLinFactNeighborX="-9512" custLinFactNeighborY="15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98D733E7-6FEA-4520-B875-B78C7C6886CF}" type="pres">
      <dgm:prSet presAssocID="{FA0F9A26-5F87-4994-9F32-69FA94C1A7CE}" presName="spaceRect" presStyleCnt="0"/>
      <dgm:spPr/>
    </dgm:pt>
    <dgm:pt modelId="{38CC2E8A-AFA8-4617-B303-D37F56AEC970}" type="pres">
      <dgm:prSet presAssocID="{FA0F9A26-5F87-4994-9F32-69FA94C1A7CE}" presName="textRect" presStyleLbl="revTx" presStyleIdx="0" presStyleCnt="4" custScaleX="126391">
        <dgm:presLayoutVars>
          <dgm:chMax val="1"/>
          <dgm:chPref val="1"/>
        </dgm:presLayoutVars>
      </dgm:prSet>
      <dgm:spPr/>
    </dgm:pt>
    <dgm:pt modelId="{27FED378-9DE7-41BD-8614-248FC4858264}" type="pres">
      <dgm:prSet presAssocID="{276E25A0-41DC-4634-83C3-D99EF7B664B0}" presName="sibTrans" presStyleLbl="sibTrans2D1" presStyleIdx="0" presStyleCnt="0"/>
      <dgm:spPr/>
    </dgm:pt>
    <dgm:pt modelId="{97762CF7-3AFC-42D9-9B6C-C28517510C44}" type="pres">
      <dgm:prSet presAssocID="{50DDBD18-07AB-492A-B7BD-B8594C8AE6AF}" presName="compNode" presStyleCnt="0"/>
      <dgm:spPr/>
    </dgm:pt>
    <dgm:pt modelId="{72D76E88-E5B4-47B3-93EF-453CD15EB5C6}" type="pres">
      <dgm:prSet presAssocID="{50DDBD18-07AB-492A-B7BD-B8594C8AE6AF}" presName="iconBgRect" presStyleLbl="bgShp" presStyleIdx="1" presStyleCnt="4"/>
      <dgm:spPr/>
    </dgm:pt>
    <dgm:pt modelId="{C454E61A-0588-41FB-BFA3-51BB78478084}" type="pres">
      <dgm:prSet presAssocID="{50DDBD18-07AB-492A-B7BD-B8594C8AE6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742ACF5D-36FA-4D76-9902-B502071D3773}" type="pres">
      <dgm:prSet presAssocID="{50DDBD18-07AB-492A-B7BD-B8594C8AE6AF}" presName="spaceRect" presStyleCnt="0"/>
      <dgm:spPr/>
    </dgm:pt>
    <dgm:pt modelId="{EE1A4837-22D9-4C64-820F-FD73ADB2EABF}" type="pres">
      <dgm:prSet presAssocID="{50DDBD18-07AB-492A-B7BD-B8594C8AE6AF}" presName="textRect" presStyleLbl="revTx" presStyleIdx="1" presStyleCnt="4">
        <dgm:presLayoutVars>
          <dgm:chMax val="1"/>
          <dgm:chPref val="1"/>
        </dgm:presLayoutVars>
      </dgm:prSet>
      <dgm:spPr/>
    </dgm:pt>
    <dgm:pt modelId="{0EBEFEB1-80FA-4352-B271-16DA6B617037}" type="pres">
      <dgm:prSet presAssocID="{FE09C328-5FE0-467B-A171-330566601FA1}" presName="sibTrans" presStyleLbl="sibTrans2D1" presStyleIdx="0" presStyleCnt="0"/>
      <dgm:spPr/>
    </dgm:pt>
    <dgm:pt modelId="{15C40B49-5D75-4886-97B9-3F6E088CEB89}" type="pres">
      <dgm:prSet presAssocID="{2D623982-D637-453E-9527-239976521B1A}" presName="compNode" presStyleCnt="0"/>
      <dgm:spPr/>
    </dgm:pt>
    <dgm:pt modelId="{A433118A-EA30-4937-95B7-5E0966A82F2C}" type="pres">
      <dgm:prSet presAssocID="{2D623982-D637-453E-9527-239976521B1A}" presName="iconBgRect" presStyleLbl="bgShp" presStyleIdx="2" presStyleCnt="4"/>
      <dgm:spPr/>
    </dgm:pt>
    <dgm:pt modelId="{54007B80-33FD-4885-A058-8823E6B8DC18}" type="pres">
      <dgm:prSet presAssocID="{2D623982-D637-453E-9527-239976521B1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4B8682FB-2209-4B2F-B366-35D4FE482F71}" type="pres">
      <dgm:prSet presAssocID="{2D623982-D637-453E-9527-239976521B1A}" presName="spaceRect" presStyleCnt="0"/>
      <dgm:spPr/>
    </dgm:pt>
    <dgm:pt modelId="{B121D0F2-705B-4DA5-8BF2-774757C40D6D}" type="pres">
      <dgm:prSet presAssocID="{2D623982-D637-453E-9527-239976521B1A}" presName="textRect" presStyleLbl="revTx" presStyleIdx="2" presStyleCnt="4">
        <dgm:presLayoutVars>
          <dgm:chMax val="1"/>
          <dgm:chPref val="1"/>
        </dgm:presLayoutVars>
      </dgm:prSet>
      <dgm:spPr/>
    </dgm:pt>
    <dgm:pt modelId="{63BF9E3C-1A4B-411A-BF1F-87C35605F96C}" type="pres">
      <dgm:prSet presAssocID="{31FB258A-3673-4B11-8CD7-F5B00CA499AA}" presName="sibTrans" presStyleLbl="sibTrans2D1" presStyleIdx="0" presStyleCnt="0"/>
      <dgm:spPr/>
    </dgm:pt>
    <dgm:pt modelId="{C1F44273-0FC9-43FA-861C-86974C6E6774}" type="pres">
      <dgm:prSet presAssocID="{3B96E7B8-639F-4EF5-96EF-11DA4BCCEC8E}" presName="compNode" presStyleCnt="0"/>
      <dgm:spPr/>
    </dgm:pt>
    <dgm:pt modelId="{7A8144E8-8304-449C-93C9-715B2A29DA71}" type="pres">
      <dgm:prSet presAssocID="{3B96E7B8-639F-4EF5-96EF-11DA4BCCEC8E}" presName="iconBgRect" presStyleLbl="bgShp" presStyleIdx="3" presStyleCnt="4"/>
      <dgm:spPr/>
    </dgm:pt>
    <dgm:pt modelId="{D7E06CD3-EBFB-46A3-A30D-A63DB1976D31}" type="pres">
      <dgm:prSet presAssocID="{3B96E7B8-639F-4EF5-96EF-11DA4BCCEC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25C5661-923F-4925-A4CC-FC683ED5AAE0}" type="pres">
      <dgm:prSet presAssocID="{3B96E7B8-639F-4EF5-96EF-11DA4BCCEC8E}" presName="spaceRect" presStyleCnt="0"/>
      <dgm:spPr/>
    </dgm:pt>
    <dgm:pt modelId="{70B55BB9-CF62-46CF-BF1C-5F36BBFB7064}" type="pres">
      <dgm:prSet presAssocID="{3B96E7B8-639F-4EF5-96EF-11DA4BCCEC8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933A10-8F9A-46D9-BE7C-D9D3F3599171}" srcId="{5C0EDA10-6D97-4C30-8C9E-1C0F0751E89D}" destId="{2D623982-D637-453E-9527-239976521B1A}" srcOrd="2" destOrd="0" parTransId="{D4A99718-72DF-46DE-9480-537B5E4A9092}" sibTransId="{31FB258A-3673-4B11-8CD7-F5B00CA499AA}"/>
    <dgm:cxn modelId="{3F9A222A-2A4D-4530-AEF2-110D60C5441F}" type="presOf" srcId="{FE09C328-5FE0-467B-A171-330566601FA1}" destId="{0EBEFEB1-80FA-4352-B271-16DA6B617037}" srcOrd="0" destOrd="0" presId="urn:microsoft.com/office/officeart/2018/2/layout/IconCircleList"/>
    <dgm:cxn modelId="{20787F30-1BF6-4D5D-99D4-2FCFCB6D3EE6}" type="presOf" srcId="{3B96E7B8-639F-4EF5-96EF-11DA4BCCEC8E}" destId="{70B55BB9-CF62-46CF-BF1C-5F36BBFB7064}" srcOrd="0" destOrd="0" presId="urn:microsoft.com/office/officeart/2018/2/layout/IconCircleList"/>
    <dgm:cxn modelId="{8494DB66-64D7-4FD9-B5DE-6784D2C7B2D5}" type="presOf" srcId="{276E25A0-41DC-4634-83C3-D99EF7B664B0}" destId="{27FED378-9DE7-41BD-8614-248FC4858264}" srcOrd="0" destOrd="0" presId="urn:microsoft.com/office/officeart/2018/2/layout/IconCircleList"/>
    <dgm:cxn modelId="{F3D10E4E-D7A0-425F-A290-04F71D6D6AEC}" type="presOf" srcId="{50DDBD18-07AB-492A-B7BD-B8594C8AE6AF}" destId="{EE1A4837-22D9-4C64-820F-FD73ADB2EABF}" srcOrd="0" destOrd="0" presId="urn:microsoft.com/office/officeart/2018/2/layout/IconCircleList"/>
    <dgm:cxn modelId="{E6EDF55A-4588-475D-933B-A6F54D28FB56}" srcId="{5C0EDA10-6D97-4C30-8C9E-1C0F0751E89D}" destId="{3B96E7B8-639F-4EF5-96EF-11DA4BCCEC8E}" srcOrd="3" destOrd="0" parTransId="{4955AC75-04BD-4492-96BC-490A701EE663}" sibTransId="{EA5A13DF-0A20-4EB7-97E3-502773331923}"/>
    <dgm:cxn modelId="{46C8A585-543C-4CA7-AA89-6D254365626C}" type="presOf" srcId="{2D623982-D637-453E-9527-239976521B1A}" destId="{B121D0F2-705B-4DA5-8BF2-774757C40D6D}" srcOrd="0" destOrd="0" presId="urn:microsoft.com/office/officeart/2018/2/layout/IconCircleList"/>
    <dgm:cxn modelId="{C56FCF93-4A10-410F-BB0C-08BE5B4D22D6}" srcId="{5C0EDA10-6D97-4C30-8C9E-1C0F0751E89D}" destId="{FA0F9A26-5F87-4994-9F32-69FA94C1A7CE}" srcOrd="0" destOrd="0" parTransId="{35DE1A61-0974-45BE-A7EC-3D6D019568A2}" sibTransId="{276E25A0-41DC-4634-83C3-D99EF7B664B0}"/>
    <dgm:cxn modelId="{73465B94-4A78-4CB9-96DB-0F0A1B96E403}" type="presOf" srcId="{31FB258A-3673-4B11-8CD7-F5B00CA499AA}" destId="{63BF9E3C-1A4B-411A-BF1F-87C35605F96C}" srcOrd="0" destOrd="0" presId="urn:microsoft.com/office/officeart/2018/2/layout/IconCircleList"/>
    <dgm:cxn modelId="{5E4650D5-B771-41C1-99E3-BDF041714E1A}" srcId="{5C0EDA10-6D97-4C30-8C9E-1C0F0751E89D}" destId="{50DDBD18-07AB-492A-B7BD-B8594C8AE6AF}" srcOrd="1" destOrd="0" parTransId="{CA551F02-272E-44F4-B39E-6DB44AD41CAB}" sibTransId="{FE09C328-5FE0-467B-A171-330566601FA1}"/>
    <dgm:cxn modelId="{E1C496E4-D1EA-4B88-8BC8-88104710A94F}" type="presOf" srcId="{FA0F9A26-5F87-4994-9F32-69FA94C1A7CE}" destId="{38CC2E8A-AFA8-4617-B303-D37F56AEC970}" srcOrd="0" destOrd="0" presId="urn:microsoft.com/office/officeart/2018/2/layout/IconCircleList"/>
    <dgm:cxn modelId="{6B347BE5-4DE3-4D6C-9553-EA91FFA43DA3}" type="presOf" srcId="{5C0EDA10-6D97-4C30-8C9E-1C0F0751E89D}" destId="{AFF62B4A-C13B-45A1-BCF3-B28DF2749F97}" srcOrd="0" destOrd="0" presId="urn:microsoft.com/office/officeart/2018/2/layout/IconCircleList"/>
    <dgm:cxn modelId="{21BF8CB6-B8E1-4334-B8D1-08A063BA61BC}" type="presParOf" srcId="{AFF62B4A-C13B-45A1-BCF3-B28DF2749F97}" destId="{163EBA87-A846-457C-8F20-D249C2F97C93}" srcOrd="0" destOrd="0" presId="urn:microsoft.com/office/officeart/2018/2/layout/IconCircleList"/>
    <dgm:cxn modelId="{884F0488-BAAB-4EBB-804F-F249717F544E}" type="presParOf" srcId="{163EBA87-A846-457C-8F20-D249C2F97C93}" destId="{D16571EA-69C5-4A6A-B395-A3E86FF13210}" srcOrd="0" destOrd="0" presId="urn:microsoft.com/office/officeart/2018/2/layout/IconCircleList"/>
    <dgm:cxn modelId="{818CAFD0-018A-4C6B-A53D-696FAD3596A6}" type="presParOf" srcId="{D16571EA-69C5-4A6A-B395-A3E86FF13210}" destId="{0D98CE6A-2C9F-4F0B-8C35-246E29F35A0D}" srcOrd="0" destOrd="0" presId="urn:microsoft.com/office/officeart/2018/2/layout/IconCircleList"/>
    <dgm:cxn modelId="{0B9F7AAB-5DF3-4F81-9FFA-2D95B95A92E0}" type="presParOf" srcId="{D16571EA-69C5-4A6A-B395-A3E86FF13210}" destId="{CA364B62-DAE1-464E-AB2E-290CD5C873EB}" srcOrd="1" destOrd="0" presId="urn:microsoft.com/office/officeart/2018/2/layout/IconCircleList"/>
    <dgm:cxn modelId="{26B42552-B906-469A-ADE7-5D53663F7E0A}" type="presParOf" srcId="{D16571EA-69C5-4A6A-B395-A3E86FF13210}" destId="{98D733E7-6FEA-4520-B875-B78C7C6886CF}" srcOrd="2" destOrd="0" presId="urn:microsoft.com/office/officeart/2018/2/layout/IconCircleList"/>
    <dgm:cxn modelId="{2693C38C-87DC-4182-B268-46F4E0220629}" type="presParOf" srcId="{D16571EA-69C5-4A6A-B395-A3E86FF13210}" destId="{38CC2E8A-AFA8-4617-B303-D37F56AEC970}" srcOrd="3" destOrd="0" presId="urn:microsoft.com/office/officeart/2018/2/layout/IconCircleList"/>
    <dgm:cxn modelId="{29CB5A5C-DE7B-4FDE-8174-8F2D928C458A}" type="presParOf" srcId="{163EBA87-A846-457C-8F20-D249C2F97C93}" destId="{27FED378-9DE7-41BD-8614-248FC4858264}" srcOrd="1" destOrd="0" presId="urn:microsoft.com/office/officeart/2018/2/layout/IconCircleList"/>
    <dgm:cxn modelId="{3A38E0D0-6FC4-4BCD-B917-CE50712DDFC9}" type="presParOf" srcId="{163EBA87-A846-457C-8F20-D249C2F97C93}" destId="{97762CF7-3AFC-42D9-9B6C-C28517510C44}" srcOrd="2" destOrd="0" presId="urn:microsoft.com/office/officeart/2018/2/layout/IconCircleList"/>
    <dgm:cxn modelId="{FE12448F-0EE5-4C0F-A254-8541D9E61E6C}" type="presParOf" srcId="{97762CF7-3AFC-42D9-9B6C-C28517510C44}" destId="{72D76E88-E5B4-47B3-93EF-453CD15EB5C6}" srcOrd="0" destOrd="0" presId="urn:microsoft.com/office/officeart/2018/2/layout/IconCircleList"/>
    <dgm:cxn modelId="{1E327213-8675-41B2-B015-B7A568D3CC47}" type="presParOf" srcId="{97762CF7-3AFC-42D9-9B6C-C28517510C44}" destId="{C454E61A-0588-41FB-BFA3-51BB78478084}" srcOrd="1" destOrd="0" presId="urn:microsoft.com/office/officeart/2018/2/layout/IconCircleList"/>
    <dgm:cxn modelId="{F790A4DD-8CAD-4B80-930E-B67FE4897076}" type="presParOf" srcId="{97762CF7-3AFC-42D9-9B6C-C28517510C44}" destId="{742ACF5D-36FA-4D76-9902-B502071D3773}" srcOrd="2" destOrd="0" presId="urn:microsoft.com/office/officeart/2018/2/layout/IconCircleList"/>
    <dgm:cxn modelId="{C0675F54-9561-48D9-AFE2-7DC2DBE4117C}" type="presParOf" srcId="{97762CF7-3AFC-42D9-9B6C-C28517510C44}" destId="{EE1A4837-22D9-4C64-820F-FD73ADB2EABF}" srcOrd="3" destOrd="0" presId="urn:microsoft.com/office/officeart/2018/2/layout/IconCircleList"/>
    <dgm:cxn modelId="{15BA45E9-AEEA-41DA-BFBE-36873A4868A5}" type="presParOf" srcId="{163EBA87-A846-457C-8F20-D249C2F97C93}" destId="{0EBEFEB1-80FA-4352-B271-16DA6B617037}" srcOrd="3" destOrd="0" presId="urn:microsoft.com/office/officeart/2018/2/layout/IconCircleList"/>
    <dgm:cxn modelId="{9BFBE7F0-6D1E-4E95-B8F7-ED637F56A5DC}" type="presParOf" srcId="{163EBA87-A846-457C-8F20-D249C2F97C93}" destId="{15C40B49-5D75-4886-97B9-3F6E088CEB89}" srcOrd="4" destOrd="0" presId="urn:microsoft.com/office/officeart/2018/2/layout/IconCircleList"/>
    <dgm:cxn modelId="{BC0F314A-D04B-4B7C-A161-B7E7BBC18513}" type="presParOf" srcId="{15C40B49-5D75-4886-97B9-3F6E088CEB89}" destId="{A433118A-EA30-4937-95B7-5E0966A82F2C}" srcOrd="0" destOrd="0" presId="urn:microsoft.com/office/officeart/2018/2/layout/IconCircleList"/>
    <dgm:cxn modelId="{AC96842C-85D5-40B6-9DC7-34CB21A5FC94}" type="presParOf" srcId="{15C40B49-5D75-4886-97B9-3F6E088CEB89}" destId="{54007B80-33FD-4885-A058-8823E6B8DC18}" srcOrd="1" destOrd="0" presId="urn:microsoft.com/office/officeart/2018/2/layout/IconCircleList"/>
    <dgm:cxn modelId="{4C1FAEB7-E4AC-4F3E-8562-4EA695FEC45C}" type="presParOf" srcId="{15C40B49-5D75-4886-97B9-3F6E088CEB89}" destId="{4B8682FB-2209-4B2F-B366-35D4FE482F71}" srcOrd="2" destOrd="0" presId="urn:microsoft.com/office/officeart/2018/2/layout/IconCircleList"/>
    <dgm:cxn modelId="{1AC14880-9C87-49E0-AAB7-3A0D6D7028DA}" type="presParOf" srcId="{15C40B49-5D75-4886-97B9-3F6E088CEB89}" destId="{B121D0F2-705B-4DA5-8BF2-774757C40D6D}" srcOrd="3" destOrd="0" presId="urn:microsoft.com/office/officeart/2018/2/layout/IconCircleList"/>
    <dgm:cxn modelId="{B5A924A7-8837-4DA2-BC24-BA8388966929}" type="presParOf" srcId="{163EBA87-A846-457C-8F20-D249C2F97C93}" destId="{63BF9E3C-1A4B-411A-BF1F-87C35605F96C}" srcOrd="5" destOrd="0" presId="urn:microsoft.com/office/officeart/2018/2/layout/IconCircleList"/>
    <dgm:cxn modelId="{45B62E36-E35C-4E2B-B324-8C9A9A6ABF24}" type="presParOf" srcId="{163EBA87-A846-457C-8F20-D249C2F97C93}" destId="{C1F44273-0FC9-43FA-861C-86974C6E6774}" srcOrd="6" destOrd="0" presId="urn:microsoft.com/office/officeart/2018/2/layout/IconCircleList"/>
    <dgm:cxn modelId="{6F9A3319-9C1F-4EE2-883D-36EFB710065D}" type="presParOf" srcId="{C1F44273-0FC9-43FA-861C-86974C6E6774}" destId="{7A8144E8-8304-449C-93C9-715B2A29DA71}" srcOrd="0" destOrd="0" presId="urn:microsoft.com/office/officeart/2018/2/layout/IconCircleList"/>
    <dgm:cxn modelId="{287034CF-B247-4DAE-A1E6-B51CDDC35BDE}" type="presParOf" srcId="{C1F44273-0FC9-43FA-861C-86974C6E6774}" destId="{D7E06CD3-EBFB-46A3-A30D-A63DB1976D31}" srcOrd="1" destOrd="0" presId="urn:microsoft.com/office/officeart/2018/2/layout/IconCircleList"/>
    <dgm:cxn modelId="{01AD0573-00BF-4841-854A-3A3A475378D8}" type="presParOf" srcId="{C1F44273-0FC9-43FA-861C-86974C6E6774}" destId="{625C5661-923F-4925-A4CC-FC683ED5AAE0}" srcOrd="2" destOrd="0" presId="urn:microsoft.com/office/officeart/2018/2/layout/IconCircleList"/>
    <dgm:cxn modelId="{7ED5B38A-62CE-447C-951D-439A14E20A1B}" type="presParOf" srcId="{C1F44273-0FC9-43FA-861C-86974C6E6774}" destId="{70B55BB9-CF62-46CF-BF1C-5F36BBFB706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BE067-A894-4E9F-8503-44424C550C7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609DF9D1-EFD5-46B6-BDD7-CED2A44DC513}">
      <dgm:prSet custT="1"/>
      <dgm:spPr/>
      <dgm:t>
        <a:bodyPr/>
        <a:lstStyle/>
        <a:p>
          <a:pPr algn="ctr"/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1. Definujte </a:t>
          </a:r>
          <a:r>
            <a:rPr lang="cs-CZ" sz="2000" b="1" baseline="0" dirty="0" err="1">
              <a:latin typeface="Arial" panose="020B0604020202020204" pitchFamily="34" charset="0"/>
              <a:cs typeface="Arial" panose="020B0604020202020204" pitchFamily="34" charset="0"/>
            </a:rPr>
            <a:t>najvýraznejšie</a:t>
          </a:r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baseline="0" dirty="0" err="1">
              <a:latin typeface="Arial" panose="020B0604020202020204" pitchFamily="34" charset="0"/>
              <a:cs typeface="Arial" panose="020B0604020202020204" pitchFamily="34" charset="0"/>
            </a:rPr>
            <a:t>riziká</a:t>
          </a:r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baseline="0" dirty="0" err="1">
              <a:latin typeface="Arial" panose="020B0604020202020204" pitchFamily="34" charset="0"/>
              <a:cs typeface="Arial" panose="020B0604020202020204" pitchFamily="34" charset="0"/>
            </a:rPr>
            <a:t>prepravy</a:t>
          </a:r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baseline="0" dirty="0" err="1">
              <a:latin typeface="Arial" panose="020B0604020202020204" pitchFamily="34" charset="0"/>
              <a:cs typeface="Arial" panose="020B0604020202020204" pitchFamily="34" charset="0"/>
            </a:rPr>
            <a:t>výrobkov</a:t>
          </a:r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pod kontrolovanou teplotou a možnosti, </a:t>
          </a:r>
          <a:r>
            <a:rPr lang="cs-CZ" sz="2000" b="1" baseline="0" dirty="0" err="1">
              <a:latin typeface="Arial" panose="020B0604020202020204" pitchFamily="34" charset="0"/>
              <a:cs typeface="Arial" panose="020B0604020202020204" pitchFamily="34" charset="0"/>
            </a:rPr>
            <a:t>ako</a:t>
          </a:r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baseline="0" dirty="0" err="1">
              <a:latin typeface="Arial" panose="020B0604020202020204" pitchFamily="34" charset="0"/>
              <a:cs typeface="Arial" panose="020B0604020202020204" pitchFamily="34" charset="0"/>
            </a:rPr>
            <a:t>tieto</a:t>
          </a:r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baseline="0" dirty="0" err="1">
              <a:latin typeface="Arial" panose="020B0604020202020204" pitchFamily="34" charset="0"/>
              <a:cs typeface="Arial" panose="020B0604020202020204" pitchFamily="34" charset="0"/>
            </a:rPr>
            <a:t>riziká</a:t>
          </a:r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baseline="0" dirty="0" err="1">
              <a:latin typeface="Arial" panose="020B0604020202020204" pitchFamily="34" charset="0"/>
              <a:cs typeface="Arial" panose="020B0604020202020204" pitchFamily="34" charset="0"/>
            </a:rPr>
            <a:t>minimalizovať</a:t>
          </a:r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cs-CZ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7FC5F-97B8-471C-850C-43213DDEAEFE}" type="parTrans" cxnId="{2C97E508-E96C-4193-9E9E-FEA08653E501}">
      <dgm:prSet/>
      <dgm:spPr/>
      <dgm:t>
        <a:bodyPr/>
        <a:lstStyle/>
        <a:p>
          <a:endParaRPr lang="cs-CZ"/>
        </a:p>
      </dgm:t>
    </dgm:pt>
    <dgm:pt modelId="{7CCCBE38-4144-4B73-9A9A-C5DBBC72972D}" type="sibTrans" cxnId="{2C97E508-E96C-4193-9E9E-FEA08653E501}">
      <dgm:prSet/>
      <dgm:spPr/>
      <dgm:t>
        <a:bodyPr/>
        <a:lstStyle/>
        <a:p>
          <a:endParaRPr lang="cs-CZ"/>
        </a:p>
      </dgm:t>
    </dgm:pt>
    <dgm:pt modelId="{BF05B9ED-8273-4B47-86BD-3C68CA196F36}">
      <dgm:prSet custT="1"/>
      <dgm:spPr/>
      <dgm:t>
        <a:bodyPr/>
        <a:lstStyle/>
        <a:p>
          <a:pPr algn="ctr"/>
          <a:r>
            <a:rPr lang="cs-CZ" sz="2000" b="1" baseline="0" dirty="0">
              <a:latin typeface="Arial" panose="020B0604020202020204" pitchFamily="34" charset="0"/>
              <a:cs typeface="Arial" panose="020B0604020202020204" pitchFamily="34" charset="0"/>
            </a:rPr>
            <a:t>2. Vyčíslete přibližnou úsporu financí na základě vašich závěrů eliminace škod na zboží a návrhu rozvozové trasy?</a:t>
          </a:r>
          <a:endParaRPr lang="cs-CZ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285B4-478B-4CE0-8ACF-77F0F930A047}" type="parTrans" cxnId="{8D999A8E-3A33-44B8-B49B-7BE389E06302}">
      <dgm:prSet/>
      <dgm:spPr/>
      <dgm:t>
        <a:bodyPr/>
        <a:lstStyle/>
        <a:p>
          <a:endParaRPr lang="cs-CZ"/>
        </a:p>
      </dgm:t>
    </dgm:pt>
    <dgm:pt modelId="{70E41239-5EB9-4D5B-97AF-00B021ACC834}" type="sibTrans" cxnId="{8D999A8E-3A33-44B8-B49B-7BE389E06302}">
      <dgm:prSet/>
      <dgm:spPr/>
      <dgm:t>
        <a:bodyPr/>
        <a:lstStyle/>
        <a:p>
          <a:endParaRPr lang="cs-CZ"/>
        </a:p>
      </dgm:t>
    </dgm:pt>
    <dgm:pt modelId="{2B34710E-79D6-4A24-B20C-2B9E2B30F37D}" type="pres">
      <dgm:prSet presAssocID="{3C6BE067-A894-4E9F-8503-44424C550C7F}" presName="linear" presStyleCnt="0">
        <dgm:presLayoutVars>
          <dgm:animLvl val="lvl"/>
          <dgm:resizeHandles val="exact"/>
        </dgm:presLayoutVars>
      </dgm:prSet>
      <dgm:spPr/>
    </dgm:pt>
    <dgm:pt modelId="{98291B53-A92C-42B8-B67A-1FF867B4E503}" type="pres">
      <dgm:prSet presAssocID="{609DF9D1-EFD5-46B6-BDD7-CED2A44DC513}" presName="parentText" presStyleLbl="node1" presStyleIdx="0" presStyleCnt="2" custLinFactY="-7413" custLinFactNeighborX="331" custLinFactNeighborY="-100000">
        <dgm:presLayoutVars>
          <dgm:chMax val="0"/>
          <dgm:bulletEnabled val="1"/>
        </dgm:presLayoutVars>
      </dgm:prSet>
      <dgm:spPr/>
    </dgm:pt>
    <dgm:pt modelId="{FAE64860-FA96-43F0-B888-E6116A016B72}" type="pres">
      <dgm:prSet presAssocID="{7CCCBE38-4144-4B73-9A9A-C5DBBC72972D}" presName="spacer" presStyleCnt="0"/>
      <dgm:spPr/>
    </dgm:pt>
    <dgm:pt modelId="{F99BCB8B-FD6B-4DE7-B36C-F75C0191B1AC}" type="pres">
      <dgm:prSet presAssocID="{BF05B9ED-8273-4B47-86BD-3C68CA196F3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97E508-E96C-4193-9E9E-FEA08653E501}" srcId="{3C6BE067-A894-4E9F-8503-44424C550C7F}" destId="{609DF9D1-EFD5-46B6-BDD7-CED2A44DC513}" srcOrd="0" destOrd="0" parTransId="{7877FC5F-97B8-471C-850C-43213DDEAEFE}" sibTransId="{7CCCBE38-4144-4B73-9A9A-C5DBBC72972D}"/>
    <dgm:cxn modelId="{D13D4B74-79DA-4172-9DC1-9BA91881DA7F}" type="presOf" srcId="{609DF9D1-EFD5-46B6-BDD7-CED2A44DC513}" destId="{98291B53-A92C-42B8-B67A-1FF867B4E503}" srcOrd="0" destOrd="0" presId="urn:microsoft.com/office/officeart/2005/8/layout/vList2"/>
    <dgm:cxn modelId="{8D999A8E-3A33-44B8-B49B-7BE389E06302}" srcId="{3C6BE067-A894-4E9F-8503-44424C550C7F}" destId="{BF05B9ED-8273-4B47-86BD-3C68CA196F36}" srcOrd="1" destOrd="0" parTransId="{87A285B4-478B-4CE0-8ACF-77F0F930A047}" sibTransId="{70E41239-5EB9-4D5B-97AF-00B021ACC834}"/>
    <dgm:cxn modelId="{BB3F4E92-BA02-4840-AEFD-5A6B2A27BB28}" type="presOf" srcId="{BF05B9ED-8273-4B47-86BD-3C68CA196F36}" destId="{F99BCB8B-FD6B-4DE7-B36C-F75C0191B1AC}" srcOrd="0" destOrd="0" presId="urn:microsoft.com/office/officeart/2005/8/layout/vList2"/>
    <dgm:cxn modelId="{B17093BF-BCC7-48DA-AE6B-C85E1841DE90}" type="presOf" srcId="{3C6BE067-A894-4E9F-8503-44424C550C7F}" destId="{2B34710E-79D6-4A24-B20C-2B9E2B30F37D}" srcOrd="0" destOrd="0" presId="urn:microsoft.com/office/officeart/2005/8/layout/vList2"/>
    <dgm:cxn modelId="{8012A483-AF74-4D33-BD5A-777DE757397F}" type="presParOf" srcId="{2B34710E-79D6-4A24-B20C-2B9E2B30F37D}" destId="{98291B53-A92C-42B8-B67A-1FF867B4E503}" srcOrd="0" destOrd="0" presId="urn:microsoft.com/office/officeart/2005/8/layout/vList2"/>
    <dgm:cxn modelId="{C2EA2CF5-129E-40C8-A179-ECF3028997C2}" type="presParOf" srcId="{2B34710E-79D6-4A24-B20C-2B9E2B30F37D}" destId="{FAE64860-FA96-43F0-B888-E6116A016B72}" srcOrd="1" destOrd="0" presId="urn:microsoft.com/office/officeart/2005/8/layout/vList2"/>
    <dgm:cxn modelId="{A1C0F8AD-2B6F-47C5-8CAF-98FC6D320D21}" type="presParOf" srcId="{2B34710E-79D6-4A24-B20C-2B9E2B30F37D}" destId="{F99BCB8B-FD6B-4DE7-B36C-F75C0191B1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EEA9-7F69-466D-A747-1DEBD538C3C3}">
      <dsp:nvSpPr>
        <dsp:cNvPr id="0" name=""/>
        <dsp:cNvSpPr/>
      </dsp:nvSpPr>
      <dsp:spPr>
        <a:xfrm>
          <a:off x="0" y="682740"/>
          <a:ext cx="9692640" cy="12604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1F5F-8153-497F-AD6B-804C54F04054}">
      <dsp:nvSpPr>
        <dsp:cNvPr id="0" name=""/>
        <dsp:cNvSpPr/>
      </dsp:nvSpPr>
      <dsp:spPr>
        <a:xfrm>
          <a:off x="381284" y="966339"/>
          <a:ext cx="693243" cy="693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64E58-991E-460A-A626-9E7E39EE1785}">
      <dsp:nvSpPr>
        <dsp:cNvPr id="0" name=""/>
        <dsp:cNvSpPr/>
      </dsp:nvSpPr>
      <dsp:spPr>
        <a:xfrm>
          <a:off x="1455812" y="682740"/>
          <a:ext cx="8236827" cy="126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97" tIns="133397" rIns="133397" bIns="1333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Zájem o téma již na střední škole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5812" y="682740"/>
        <a:ext cx="8236827" cy="1260443"/>
      </dsp:txXfrm>
    </dsp:sp>
    <dsp:sp modelId="{6666DCAA-9E61-4E0C-8A06-4D690C4CA635}">
      <dsp:nvSpPr>
        <dsp:cNvPr id="0" name=""/>
        <dsp:cNvSpPr/>
      </dsp:nvSpPr>
      <dsp:spPr>
        <a:xfrm>
          <a:off x="0" y="2258294"/>
          <a:ext cx="9692640" cy="12604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61925-337B-4C0E-83E0-C1F00BAD9F57}">
      <dsp:nvSpPr>
        <dsp:cNvPr id="0" name=""/>
        <dsp:cNvSpPr/>
      </dsp:nvSpPr>
      <dsp:spPr>
        <a:xfrm>
          <a:off x="381284" y="2541894"/>
          <a:ext cx="693243" cy="693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AD980-81C2-4FBB-9556-491A537C52F6}">
      <dsp:nvSpPr>
        <dsp:cNvPr id="0" name=""/>
        <dsp:cNvSpPr/>
      </dsp:nvSpPr>
      <dsp:spPr>
        <a:xfrm>
          <a:off x="1455812" y="2258294"/>
          <a:ext cx="8236827" cy="126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97" tIns="133397" rIns="133397" bIns="1333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Snaha o zlepšení problematiky přeprav pod kontrolovanou teplotou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5812" y="2258294"/>
        <a:ext cx="8236827" cy="1260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8CE6A-2C9F-4F0B-8C35-246E29F35A0D}">
      <dsp:nvSpPr>
        <dsp:cNvPr id="0" name=""/>
        <dsp:cNvSpPr/>
      </dsp:nvSpPr>
      <dsp:spPr>
        <a:xfrm>
          <a:off x="0" y="638732"/>
          <a:ext cx="1167072" cy="11670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64B62-DAE1-464E-AB2E-290CD5C873EB}">
      <dsp:nvSpPr>
        <dsp:cNvPr id="0" name=""/>
        <dsp:cNvSpPr/>
      </dsp:nvSpPr>
      <dsp:spPr>
        <a:xfrm>
          <a:off x="241397" y="894093"/>
          <a:ext cx="676901" cy="676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C2E8A-AFA8-4617-B303-D37F56AEC970}">
      <dsp:nvSpPr>
        <dsp:cNvPr id="0" name=""/>
        <dsp:cNvSpPr/>
      </dsp:nvSpPr>
      <dsp:spPr>
        <a:xfrm>
          <a:off x="1114855" y="638732"/>
          <a:ext cx="3476960" cy="116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Analýza Interních dokumentů společnosti Madeta a.s.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4855" y="638732"/>
        <a:ext cx="3476960" cy="1167072"/>
      </dsp:txXfrm>
    </dsp:sp>
    <dsp:sp modelId="{72D76E88-E5B4-47B3-93EF-453CD15EB5C6}">
      <dsp:nvSpPr>
        <dsp:cNvPr id="0" name=""/>
        <dsp:cNvSpPr/>
      </dsp:nvSpPr>
      <dsp:spPr>
        <a:xfrm>
          <a:off x="5071148" y="638732"/>
          <a:ext cx="1167072" cy="11670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4E61A-0588-41FB-BFA3-51BB78478084}">
      <dsp:nvSpPr>
        <dsp:cNvPr id="0" name=""/>
        <dsp:cNvSpPr/>
      </dsp:nvSpPr>
      <dsp:spPr>
        <a:xfrm>
          <a:off x="5316233" y="883817"/>
          <a:ext cx="676901" cy="676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A4837-22D9-4C64-820F-FD73ADB2EABF}">
      <dsp:nvSpPr>
        <dsp:cNvPr id="0" name=""/>
        <dsp:cNvSpPr/>
      </dsp:nvSpPr>
      <dsp:spPr>
        <a:xfrm>
          <a:off x="6488307" y="638732"/>
          <a:ext cx="2750955" cy="116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Clark – </a:t>
          </a:r>
          <a:r>
            <a:rPr lang="cs-CZ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Wrightova</a:t>
          </a: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 metoda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8307" y="638732"/>
        <a:ext cx="2750955" cy="1167072"/>
      </dsp:txXfrm>
    </dsp:sp>
    <dsp:sp modelId="{A433118A-EA30-4937-95B7-5E0966A82F2C}">
      <dsp:nvSpPr>
        <dsp:cNvPr id="0" name=""/>
        <dsp:cNvSpPr/>
      </dsp:nvSpPr>
      <dsp:spPr>
        <a:xfrm>
          <a:off x="60698" y="2545532"/>
          <a:ext cx="1167072" cy="11670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07B80-33FD-4885-A058-8823E6B8DC18}">
      <dsp:nvSpPr>
        <dsp:cNvPr id="0" name=""/>
        <dsp:cNvSpPr/>
      </dsp:nvSpPr>
      <dsp:spPr>
        <a:xfrm>
          <a:off x="305784" y="2790617"/>
          <a:ext cx="676901" cy="6769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D0F2-705B-4DA5-8BF2-774757C40D6D}">
      <dsp:nvSpPr>
        <dsp:cNvPr id="0" name=""/>
        <dsp:cNvSpPr/>
      </dsp:nvSpPr>
      <dsp:spPr>
        <a:xfrm>
          <a:off x="1477857" y="2545532"/>
          <a:ext cx="2750955" cy="116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Program </a:t>
          </a:r>
          <a:r>
            <a:rPr lang="cs-CZ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EasyCargo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7857" y="2545532"/>
        <a:ext cx="2750955" cy="1167072"/>
      </dsp:txXfrm>
    </dsp:sp>
    <dsp:sp modelId="{7A8144E8-8304-449C-93C9-715B2A29DA71}">
      <dsp:nvSpPr>
        <dsp:cNvPr id="0" name=""/>
        <dsp:cNvSpPr/>
      </dsp:nvSpPr>
      <dsp:spPr>
        <a:xfrm>
          <a:off x="4708146" y="2545532"/>
          <a:ext cx="1167072" cy="11670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06CD3-EBFB-46A3-A30D-A63DB1976D31}">
      <dsp:nvSpPr>
        <dsp:cNvPr id="0" name=""/>
        <dsp:cNvSpPr/>
      </dsp:nvSpPr>
      <dsp:spPr>
        <a:xfrm>
          <a:off x="4953231" y="2790617"/>
          <a:ext cx="676901" cy="6769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55BB9-CF62-46CF-BF1C-5F36BBFB7064}">
      <dsp:nvSpPr>
        <dsp:cNvPr id="0" name=""/>
        <dsp:cNvSpPr/>
      </dsp:nvSpPr>
      <dsp:spPr>
        <a:xfrm>
          <a:off x="6125305" y="2545532"/>
          <a:ext cx="2750955" cy="116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rial" panose="020B0604020202020204" pitchFamily="34" charset="0"/>
              <a:cs typeface="Arial" panose="020B0604020202020204" pitchFamily="34" charset="0"/>
            </a:rPr>
            <a:t>Metoda komparace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5305" y="2545532"/>
        <a:ext cx="2750955" cy="1167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1B53-A92C-42B8-B67A-1FF867B4E503}">
      <dsp:nvSpPr>
        <dsp:cNvPr id="0" name=""/>
        <dsp:cNvSpPr/>
      </dsp:nvSpPr>
      <dsp:spPr>
        <a:xfrm>
          <a:off x="0" y="354014"/>
          <a:ext cx="1093170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1. Definujte </a:t>
          </a:r>
          <a:r>
            <a:rPr lang="cs-CZ" sz="20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najvýraznejšie</a:t>
          </a: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riziká</a:t>
          </a: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prepravy</a:t>
          </a: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výrobkov</a:t>
          </a: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pod kontrolovanou teplotou a možnosti, </a:t>
          </a:r>
          <a:r>
            <a:rPr lang="cs-CZ" sz="20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ako</a:t>
          </a: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tieto</a:t>
          </a: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riziká</a:t>
          </a: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0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minimalizovať</a:t>
          </a: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cs-CZ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413413"/>
        <a:ext cx="10812906" cy="1098002"/>
      </dsp:txXfrm>
    </dsp:sp>
    <dsp:sp modelId="{F99BCB8B-FD6B-4DE7-B36C-F75C0191B1AC}">
      <dsp:nvSpPr>
        <dsp:cNvPr id="0" name=""/>
        <dsp:cNvSpPr/>
      </dsp:nvSpPr>
      <dsp:spPr>
        <a:xfrm>
          <a:off x="0" y="2035415"/>
          <a:ext cx="1093170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2. Vyčíslete přibližnou úsporu financí na základě vašich závěrů eliminace škod na zboží a návrhu rozvozové trasy?</a:t>
          </a:r>
          <a:endParaRPr lang="cs-CZ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094814"/>
        <a:ext cx="10812906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AC1D8D-4362-9581-9DF3-AF7944B0A7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186E45-C0DE-26CC-9D0E-425F952646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5BD5-F0A6-474A-9FDD-66BCEC1BCAE1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8F2038-0F01-E17F-6FCA-98890EB12E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44063A-8BBC-3DDC-C93E-6D4C35D540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13D9F-7156-4771-9371-9C5BD176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451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ADF2-1989-4819-A947-6FB4B7FF7D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80EA6-73B5-41B6-89C3-AE60C640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88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80EA6-73B5-41B6-89C3-AE60C640CC3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34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4B0A718-238B-4307-A0C5-36B807AB5DBB}" type="datetime1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952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7F22-008B-4541-9DF7-EE479326FC18}" type="datetime1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77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F82-4D61-4E2B-8714-7AC3E1154804}" type="datetime1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1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6D67-ADE3-4B52-BAB2-49B77488871C}" type="datetime1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622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75E3-E8B1-4415-A53B-9C2F227CF814}" type="datetime1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373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5F09-4588-4C79-80DF-136017F2CCBE}" type="datetime1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17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062-E140-4201-B7C2-D6CB4336F530}" type="datetime1">
              <a:rPr lang="cs-CZ" smtClean="0"/>
              <a:t>12.06.2023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4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23A5-5CF5-4632-8846-D93BB2FA8FEB}" type="datetime1">
              <a:rPr lang="cs-CZ" smtClean="0"/>
              <a:t>12.06.2023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0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ED70-91BE-4674-A5CC-C18CC2EB157F}" type="datetime1">
              <a:rPr lang="cs-CZ" smtClean="0"/>
              <a:t>12.06.2023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61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9610-24E6-4EFE-AD95-199679F813C3}" type="datetime1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28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BF67-50AC-4283-8DA8-5EE3BB1AB8DF}" type="datetime1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19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D96D67-ADE3-4B52-BAB2-49B77488871C}" type="datetime1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ABFFE83-86E7-49FF-B365-CE947D1D2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78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CB070-091B-0A16-01E8-FC09057C5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09" y="2881568"/>
            <a:ext cx="10280421" cy="1653276"/>
          </a:xfrm>
        </p:spPr>
        <p:txBody>
          <a:bodyPr>
            <a:normAutofit/>
          </a:bodyPr>
          <a:lstStyle/>
          <a:p>
            <a:pPr algn="ctr"/>
            <a:r>
              <a:rPr lang="cs-CZ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Analýza přepravy snadno zkazitelného zboží ve firmě Madeta, a. s.</a:t>
            </a:r>
            <a:br>
              <a:rPr lang="cs-CZ" sz="3700" b="0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</a:br>
            <a:endParaRPr lang="cs-CZ" sz="37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502827-38F1-E24F-43BE-50F568920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699" y="4914503"/>
            <a:ext cx="9641840" cy="1554559"/>
          </a:xfrm>
        </p:spPr>
        <p:txBody>
          <a:bodyPr>
            <a:no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Vypracovala: Adéla Ulbrichová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práce: doc. Ing. Ján Ližbetin, PhD.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práce: Ing. Martin Komorný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Budějovice, 2023</a:t>
            </a:r>
          </a:p>
        </p:txBody>
      </p:sp>
      <p:pic>
        <p:nvPicPr>
          <p:cNvPr id="4" name="Obrázek 3" descr="Obsah obrázku Písmo, Grafika, text, logo&#10;&#10;Popis byl vytvořen automaticky">
            <a:extLst>
              <a:ext uri="{FF2B5EF4-FFF2-40B4-BE49-F238E27FC236}">
                <a16:creationId xmlns:a16="http://schemas.microsoft.com/office/drawing/2014/main" id="{91BA04AA-8CA0-EE5F-BA1C-687FF7A0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678" y="456606"/>
            <a:ext cx="1847885" cy="1866551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6AB48A4-3E8F-2964-D56C-2C90C61DDDEF}"/>
              </a:ext>
            </a:extLst>
          </p:cNvPr>
          <p:cNvCxnSpPr>
            <a:cxnSpLocks/>
          </p:cNvCxnSpPr>
          <p:nvPr/>
        </p:nvCxnSpPr>
        <p:spPr>
          <a:xfrm flipH="1">
            <a:off x="1050750" y="4137296"/>
            <a:ext cx="1029470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A2FA1-DE01-E2CD-74BA-DF34D244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28" y="540421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5B126A-4CFC-16CB-93B1-D03871E4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ABFFE83-86E7-49FF-B365-CE947D1D2E53}" type="slidenum">
              <a:rPr lang="cs-CZ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cs-CZ"/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A8F41A8C-CDBD-0885-A63B-D2990E29B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789064"/>
              </p:ext>
            </p:extLst>
          </p:nvPr>
        </p:nvGraphicFramePr>
        <p:xfrm>
          <a:off x="881728" y="1970722"/>
          <a:ext cx="9692640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42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40A15-F24E-3464-E19B-601C39D9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43" y="519872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4827E9-EFB3-518B-0755-08EB7F89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163" y="2128504"/>
            <a:ext cx="7542156" cy="36866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200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Cílem práce bude analyzovat přepravy snadno zkazitelného zboží ve firmě Madeta, a. s., definovat možné nedostatky v přepravě a navrhnout racionalizační opatření, která povedou k zefektivnění přepravy.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480D3D-E075-F0C4-4B45-79A6FBC1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ABFFE83-86E7-49FF-B365-CE947D1D2E5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08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4370C-0F6B-E39C-E69F-6D0B3411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18" y="0"/>
            <a:ext cx="9692640" cy="132556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0923F245-8507-3920-5D96-F315ABFB4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016635"/>
              </p:ext>
            </p:extLst>
          </p:nvPr>
        </p:nvGraphicFramePr>
        <p:xfrm>
          <a:off x="1201357" y="1530618"/>
          <a:ext cx="9299962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E61E00-C931-C5F1-234C-7F4041A1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ABFFE83-86E7-49FF-B365-CE947D1D2E5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15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DAE0A-A802-A87D-017B-5D62B639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21" y="263019"/>
            <a:ext cx="9692640" cy="94933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navržená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307A9-541B-8FAE-B92E-FAF849745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21" y="1938100"/>
            <a:ext cx="10132169" cy="4306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 č. 1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řádnější školení zaměstnanců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 č. 2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 navržení odlišujících barevných štítků pro distribuční střediska 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 č. 3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 navržení pořízení laserových teploměrů + nového chladícího agregátu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 č. 4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navržení rozvozové trasy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8BCF99-0130-8755-B14B-D8D99DAC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ABFFE83-86E7-49FF-B365-CE947D1D2E5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72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F38FD2-9369-1E30-D65F-90DFF188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ABFFE83-86E7-49FF-B365-CE947D1D2E53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32AFBC-4519-CA1D-1D83-48222D4D3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5" r="-1" b="1683"/>
          <a:stretch/>
        </p:blipFill>
        <p:spPr>
          <a:xfrm>
            <a:off x="413205" y="986503"/>
            <a:ext cx="4927202" cy="48849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76B167-5106-788C-937E-72DDF1A71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68" r="-1"/>
          <a:stretch/>
        </p:blipFill>
        <p:spPr>
          <a:xfrm>
            <a:off x="5992651" y="986503"/>
            <a:ext cx="5031519" cy="49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D6263-C06E-E600-FD21-69D7D9F4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80" y="674683"/>
            <a:ext cx="9692640" cy="82829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Otázky vedoucího práce a oponenta práce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7C58487-D6A2-728A-2F0D-0FC8306AD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49541"/>
              </p:ext>
            </p:extLst>
          </p:nvPr>
        </p:nvGraphicFramePr>
        <p:xfrm>
          <a:off x="205483" y="2013735"/>
          <a:ext cx="10931704" cy="388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3EE1F3-B6A6-E8A6-9919-6D72E18F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ABFFE83-86E7-49FF-B365-CE947D1D2E5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11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A4E6D4E-0140-9313-D5CA-64E169F11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B352B149-827C-5D63-9007-152429E5B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611756"/>
            <a:ext cx="9418320" cy="156044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1EFD72-5A74-EEBF-0B8D-BA27C07C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ABFFE83-86E7-49FF-B365-CE947D1D2E53}" type="slidenum">
              <a:rPr lang="cs-CZ">
                <a:solidFill>
                  <a:srgbClr val="FFFFFF">
                    <a:alpha val="8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cs-CZ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7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Pohled</Template>
  <TotalTime>371</TotalTime>
  <Words>220</Words>
  <Application>Microsoft Office PowerPoint</Application>
  <PresentationFormat>Širokoúhlá obrazovka</PresentationFormat>
  <Paragraphs>36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Schoolbook</vt:lpstr>
      <vt:lpstr>Roboto</vt:lpstr>
      <vt:lpstr>Wingdings 2</vt:lpstr>
      <vt:lpstr>Pohled</vt:lpstr>
      <vt:lpstr>Analýza přepravy snadno zkazitelného zboží ve firmě Madeta, a. s. </vt:lpstr>
      <vt:lpstr>Motivace a důvody k řešení daného problému</vt:lpstr>
      <vt:lpstr>Cíl práce</vt:lpstr>
      <vt:lpstr>Použité metody</vt:lpstr>
      <vt:lpstr>Dosažené výsledky a navržená opatření</vt:lpstr>
      <vt:lpstr>Prezentace aplikace PowerPoint</vt:lpstr>
      <vt:lpstr>Otázky vedoucího práce a oponenta práce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přepravy snadno zkazitelného zboží ve firmě Madeta, a. s. </dc:title>
  <dc:creator>Adéla Ulbrichová</dc:creator>
  <cp:lastModifiedBy>Adéla Ulbrichová</cp:lastModifiedBy>
  <cp:revision>1</cp:revision>
  <dcterms:created xsi:type="dcterms:W3CDTF">2023-06-01T13:06:49Z</dcterms:created>
  <dcterms:modified xsi:type="dcterms:W3CDTF">2023-06-12T18:16:54Z</dcterms:modified>
</cp:coreProperties>
</file>