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F06E35-E407-35B4-D73D-2D0AA41202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Obhajoba KP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5FE829-9FD7-DEE3-A252-08EB2B1D5C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Zpracoval M. Hruška 27331</a:t>
            </a:r>
          </a:p>
        </p:txBody>
      </p:sp>
    </p:spTree>
    <p:extLst>
      <p:ext uri="{BB962C8B-B14F-4D97-AF65-F5344CB8AC3E}">
        <p14:creationId xmlns:p14="http://schemas.microsoft.com/office/powerpoint/2010/main" val="288776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DC084-D36A-FCF1-0BEA-F8A409DCF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Analýza možností využití jízdních souprav s pohonem na zkapalněný zemní plyn společnosti </a:t>
            </a:r>
            <a:r>
              <a:rPr lang="cs-CZ" sz="2000" dirty="0" err="1"/>
              <a:t>Elflein</a:t>
            </a:r>
            <a:r>
              <a:rPr lang="cs-CZ" sz="2000" dirty="0"/>
              <a:t> Transport s.r.o.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91E288-6FEB-4BA9-A15F-5E1DDF91C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Proč?</a:t>
            </a:r>
          </a:p>
          <a:p>
            <a:pPr lvl="1"/>
            <a:r>
              <a:rPr lang="cs-CZ" dirty="0"/>
              <a:t>Nový druh pohonných hmot</a:t>
            </a:r>
          </a:p>
          <a:p>
            <a:pPr lvl="1"/>
            <a:r>
              <a:rPr lang="cs-CZ" dirty="0"/>
              <a:t>Vysoká poruchovost</a:t>
            </a:r>
          </a:p>
          <a:p>
            <a:pPr lvl="1"/>
            <a:r>
              <a:rPr lang="cs-CZ" dirty="0"/>
              <a:t>Nákladný provoz, nízká rentabilita</a:t>
            </a:r>
          </a:p>
          <a:p>
            <a:pPr lvl="1"/>
            <a:r>
              <a:rPr lang="cs-CZ" dirty="0"/>
              <a:t>Nespokojenost řidičů s vozidly na LNG</a:t>
            </a:r>
          </a:p>
        </p:txBody>
      </p:sp>
    </p:spTree>
    <p:extLst>
      <p:ext uri="{BB962C8B-B14F-4D97-AF65-F5344CB8AC3E}">
        <p14:creationId xmlns:p14="http://schemas.microsoft.com/office/powerpoint/2010/main" val="349425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A6EB84-E541-C16E-F544-C29EC956C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3436" y="623970"/>
            <a:ext cx="4270248" cy="704087"/>
          </a:xfrm>
        </p:spPr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6C448-B7F3-0851-1F14-955698AB4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00200" y="1367088"/>
            <a:ext cx="4270248" cy="2596776"/>
          </a:xfrm>
        </p:spPr>
        <p:txBody>
          <a:bodyPr/>
          <a:lstStyle/>
          <a:p>
            <a:r>
              <a:rPr lang="cs-CZ" dirty="0"/>
              <a:t>Cílem práce je analyzovat možnost nasazení jízdních souprav s pohonem na zkapalněný zemní plyn na vybraných přepravních relacích v dopravní společnosti </a:t>
            </a:r>
            <a:r>
              <a:rPr lang="cs-CZ" dirty="0" err="1"/>
              <a:t>Elflein</a:t>
            </a:r>
            <a:r>
              <a:rPr lang="cs-CZ" dirty="0"/>
              <a:t> Transport s. r. o. Práce bude analyzovat finanční náročnost provozu a environmentální zátěž.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B5EFC1-38BA-B669-60EC-25EF11EA9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1554" y="1506038"/>
            <a:ext cx="4253484" cy="5351961"/>
          </a:xfrm>
        </p:spPr>
        <p:txBody>
          <a:bodyPr/>
          <a:lstStyle/>
          <a:p>
            <a:r>
              <a:rPr lang="cs-CZ" dirty="0"/>
              <a:t>Je provoz vozidel na LNG nákladnější než provoz vozidel na motorovou naftu?</a:t>
            </a:r>
          </a:p>
          <a:p>
            <a:r>
              <a:rPr lang="cs-CZ" dirty="0"/>
              <a:t>Na jakých přepravních trasách je vhodné tahače na LNG nasadit?</a:t>
            </a:r>
          </a:p>
          <a:p>
            <a:r>
              <a:rPr lang="cs-CZ" dirty="0"/>
              <a:t>Jsou tahače na LNG šetrnější k životnímu prostředí oproti tahačům na motorovou naftu?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6554909-328E-953B-1B59-91E5002AD5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38316" y="663001"/>
            <a:ext cx="4270248" cy="704087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</p:spTree>
    <p:extLst>
      <p:ext uri="{BB962C8B-B14F-4D97-AF65-F5344CB8AC3E}">
        <p14:creationId xmlns:p14="http://schemas.microsoft.com/office/powerpoint/2010/main" val="159332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FE2009C-F610-B7E4-C1C9-77F1909B8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65AA933-012F-66D9-5418-FD6525D59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Získání vstupních dat:</a:t>
            </a:r>
          </a:p>
          <a:p>
            <a:pPr marL="2436813" indent="-285750">
              <a:buFontTx/>
              <a:buChar char="-"/>
            </a:pPr>
            <a:r>
              <a:rPr lang="cs-CZ" dirty="0"/>
              <a:t>Měření v reálném prostředí</a:t>
            </a:r>
          </a:p>
          <a:p>
            <a:pPr marL="2436813" indent="-285750">
              <a:buFontTx/>
              <a:buChar char="-"/>
            </a:pPr>
            <a:r>
              <a:rPr lang="cs-CZ" dirty="0"/>
              <a:t>Hodnoty uvedené výrobcem vozidel</a:t>
            </a:r>
          </a:p>
          <a:p>
            <a:r>
              <a:rPr lang="cs-CZ" dirty="0"/>
              <a:t>Analýza</a:t>
            </a:r>
          </a:p>
          <a:p>
            <a:r>
              <a:rPr lang="cs-CZ" dirty="0"/>
              <a:t>Kalkulace nákladů (PHM, mýto, odpisy, opravy)</a:t>
            </a:r>
          </a:p>
        </p:txBody>
      </p:sp>
    </p:spTree>
    <p:extLst>
      <p:ext uri="{BB962C8B-B14F-4D97-AF65-F5344CB8AC3E}">
        <p14:creationId xmlns:p14="http://schemas.microsoft.com/office/powerpoint/2010/main" val="4176539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5AC97F-D144-7201-FE77-A7E59A290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F8FAB7-6BBD-D558-1A90-7BA872785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Žádná úspora ani na jedné trase</a:t>
            </a:r>
          </a:p>
          <a:p>
            <a:r>
              <a:rPr lang="cs-CZ" dirty="0"/>
              <a:t>Nutnost LNG vozidla nasadit</a:t>
            </a:r>
          </a:p>
          <a:p>
            <a:r>
              <a:rPr lang="cs-CZ" dirty="0"/>
              <a:t>Kalkulace navýšení nákladů</a:t>
            </a:r>
          </a:p>
          <a:p>
            <a:r>
              <a:rPr lang="cs-CZ" dirty="0"/>
              <a:t>Nejmenší navýšení nákladů na trase č. 2 Přeštice – Lipsko</a:t>
            </a:r>
          </a:p>
          <a:p>
            <a:r>
              <a:rPr lang="cs-CZ" dirty="0"/>
              <a:t>Druhé nejmenší navýšení nákladů na trase č. 1 Žatec – Mnichov </a:t>
            </a:r>
          </a:p>
          <a:p>
            <a:r>
              <a:rPr lang="cs-CZ" dirty="0"/>
              <a:t>Výfukové plyny nejnižší na trase č.1 poté na trase č.2</a:t>
            </a:r>
          </a:p>
          <a:p>
            <a:r>
              <a:rPr lang="cs-CZ" dirty="0"/>
              <a:t>Hluk u obou druhů paliv stejný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344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4F46E-C18D-BAC5-3612-6B6C1E75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3A444E-FEE8-A135-5D3F-7D3FAFAFE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Kalkulace navýšení nákladů</a:t>
            </a:r>
          </a:p>
          <a:p>
            <a:r>
              <a:rPr lang="cs-CZ" dirty="0"/>
              <a:t>Posouzení náročnosti LNG vozidel na environment</a:t>
            </a:r>
          </a:p>
          <a:p>
            <a:r>
              <a:rPr lang="cs-CZ" dirty="0"/>
              <a:t>Navržení vhodných tras</a:t>
            </a:r>
          </a:p>
        </p:txBody>
      </p:sp>
    </p:spTree>
    <p:extLst>
      <p:ext uri="{BB962C8B-B14F-4D97-AF65-F5344CB8AC3E}">
        <p14:creationId xmlns:p14="http://schemas.microsoft.com/office/powerpoint/2010/main" val="382529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9D8F7D-1BEB-CFA1-CB2B-C305C1166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CDBD6-844F-5484-6142-4C029AAEA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Kde vidíte vývoj podpory LNG pohonu v nákladnej doprave?</a:t>
            </a:r>
          </a:p>
          <a:p>
            <a:r>
              <a:rPr lang="sk-SK" dirty="0"/>
              <a:t>Podľa </a:t>
            </a:r>
            <a:r>
              <a:rPr lang="sk-SK" dirty="0" err="1"/>
              <a:t>Vaších</a:t>
            </a:r>
            <a:r>
              <a:rPr lang="sk-SK" dirty="0"/>
              <a:t> zistení náklady na prepravu LNG vozidlami sú aktuálne vyššie, ako </a:t>
            </a:r>
            <a:r>
              <a:rPr lang="sk-SK" dirty="0" err="1"/>
              <a:t>konvečné</a:t>
            </a:r>
            <a:r>
              <a:rPr lang="sk-SK" dirty="0"/>
              <a:t> palivo. Navyše náklady stúpnu spoplatnením infraštruktúry aj pre LNG vozidlá. Ako teda možno zvýšiť záujem o prevádzku alternatívnych palív aj v </a:t>
            </a:r>
            <a:r>
              <a:rPr lang="sk-SK" dirty="0" err="1"/>
              <a:t>silničnej</a:t>
            </a:r>
            <a:r>
              <a:rPr lang="sk-SK" dirty="0"/>
              <a:t> nákladnej doprave? </a:t>
            </a:r>
          </a:p>
        </p:txBody>
      </p:sp>
    </p:spTree>
    <p:extLst>
      <p:ext uri="{BB962C8B-B14F-4D97-AF65-F5344CB8AC3E}">
        <p14:creationId xmlns:p14="http://schemas.microsoft.com/office/powerpoint/2010/main" val="2828275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F9E3A-DEEE-0294-467A-1695E78F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Oponentky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643D7-B5F0-8030-47CB-71704DF24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Myslíte si, že má využívání LNG pohonných hmot potenciál pro firmy v závislosti na výši nákladů?</a:t>
            </a:r>
          </a:p>
          <a:p>
            <a:r>
              <a:rPr lang="cs-CZ" dirty="0"/>
              <a:t>Mohou vyvstat nějaká další rizika či nedostatky s využíváním LNG pohonných hmot vyjma ceny a počtu čerpacích stanic? </a:t>
            </a:r>
          </a:p>
        </p:txBody>
      </p:sp>
    </p:spTree>
    <p:extLst>
      <p:ext uri="{BB962C8B-B14F-4D97-AF65-F5344CB8AC3E}">
        <p14:creationId xmlns:p14="http://schemas.microsoft.com/office/powerpoint/2010/main" val="160531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478FACE-0E52-6C7D-6662-A398481B59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051CB53-DF0B-C4AB-E7B2-AEDE25C681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738499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41</TotalTime>
  <Words>320</Words>
  <Application>Microsoft Office PowerPoint</Application>
  <PresentationFormat>Širokoúhlá obrazovka</PresentationFormat>
  <Paragraphs>39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Balík</vt:lpstr>
      <vt:lpstr>Obhajoba KP</vt:lpstr>
      <vt:lpstr>Analýza možností využití jízdních souprav s pohonem na zkapalněný zemní plyn společnosti Elflein Transport s.r.o.</vt:lpstr>
      <vt:lpstr>Prezentace aplikace PowerPoint</vt:lpstr>
      <vt:lpstr>Použité metody</vt:lpstr>
      <vt:lpstr>Dosažené výsledky</vt:lpstr>
      <vt:lpstr>Shrnutí</vt:lpstr>
      <vt:lpstr>Otázky vedoucího práce</vt:lpstr>
      <vt:lpstr>Otázky Oponentky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KP</dc:title>
  <dc:creator>Maxim Hruška</dc:creator>
  <cp:lastModifiedBy>Maxim Hruška</cp:lastModifiedBy>
  <cp:revision>12</cp:revision>
  <dcterms:created xsi:type="dcterms:W3CDTF">2023-05-28T12:52:32Z</dcterms:created>
  <dcterms:modified xsi:type="dcterms:W3CDTF">2023-05-28T13:33:38Z</dcterms:modified>
</cp:coreProperties>
</file>