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7" r:id="rId8"/>
    <p:sldId id="269" r:id="rId9"/>
    <p:sldId id="262" r:id="rId10"/>
    <p:sldId id="263" r:id="rId11"/>
    <p:sldId id="268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18490-BE7D-41D0-9207-DAD9FC6359FA}" v="133" dt="2023-06-12T20:04:42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Lhota" userId="a84460a1006f6ea5" providerId="LiveId" clId="{61E18490-BE7D-41D0-9207-DAD9FC6359FA}"/>
    <pc:docChg chg="undo custSel addSld delSld modSld sldOrd">
      <pc:chgData name="Lukáš Lhota" userId="a84460a1006f6ea5" providerId="LiveId" clId="{61E18490-BE7D-41D0-9207-DAD9FC6359FA}" dt="2023-06-12T20:13:26.440" v="2214" actId="20577"/>
      <pc:docMkLst>
        <pc:docMk/>
      </pc:docMkLst>
      <pc:sldChg chg="addSp delSp modSp new mod setBg addAnim modAnim">
        <pc:chgData name="Lukáš Lhota" userId="a84460a1006f6ea5" providerId="LiveId" clId="{61E18490-BE7D-41D0-9207-DAD9FC6359FA}" dt="2023-06-12T20:04:42.453" v="2172"/>
        <pc:sldMkLst>
          <pc:docMk/>
          <pc:sldMk cId="647741501" sldId="256"/>
        </pc:sldMkLst>
        <pc:spChg chg="mod">
          <ac:chgData name="Lukáš Lhota" userId="a84460a1006f6ea5" providerId="LiveId" clId="{61E18490-BE7D-41D0-9207-DAD9FC6359FA}" dt="2023-06-11T12:04:59.552" v="1815" actId="122"/>
          <ac:spMkLst>
            <pc:docMk/>
            <pc:sldMk cId="647741501" sldId="256"/>
            <ac:spMk id="2" creationId="{9C44D9D0-75FC-472E-B2AE-9A5989838E78}"/>
          </ac:spMkLst>
        </pc:spChg>
        <pc:spChg chg="mod">
          <ac:chgData name="Lukáš Lhota" userId="a84460a1006f6ea5" providerId="LiveId" clId="{61E18490-BE7D-41D0-9207-DAD9FC6359FA}" dt="2023-06-11T12:18:52.877" v="2055" actId="20577"/>
          <ac:spMkLst>
            <pc:docMk/>
            <pc:sldMk cId="647741501" sldId="256"/>
            <ac:spMk id="3" creationId="{082F5476-B682-55CA-FE13-B41647CDE338}"/>
          </ac:spMkLst>
        </pc:spChg>
        <pc:spChg chg="add">
          <ac:chgData name="Lukáš Lhota" userId="a84460a1006f6ea5" providerId="LiveId" clId="{61E18490-BE7D-41D0-9207-DAD9FC6359FA}" dt="2023-06-11T12:02:13.576" v="1792" actId="26606"/>
          <ac:spMkLst>
            <pc:docMk/>
            <pc:sldMk cId="647741501" sldId="256"/>
            <ac:spMk id="5" creationId="{943CAA20-3569-4189-9E48-239A229A86CA}"/>
          </ac:spMkLst>
        </pc:spChg>
        <pc:spChg chg="add">
          <ac:chgData name="Lukáš Lhota" userId="a84460a1006f6ea5" providerId="LiveId" clId="{61E18490-BE7D-41D0-9207-DAD9FC6359FA}" dt="2023-06-11T12:02:13.576" v="1792" actId="26606"/>
          <ac:spMkLst>
            <pc:docMk/>
            <pc:sldMk cId="647741501" sldId="256"/>
            <ac:spMk id="6" creationId="{DA542B6D-E775-4832-91DC-2D20F857813A}"/>
          </ac:spMkLst>
        </pc:spChg>
        <pc:spChg chg="add del">
          <ac:chgData name="Lukáš Lhota" userId="a84460a1006f6ea5" providerId="LiveId" clId="{61E18490-BE7D-41D0-9207-DAD9FC6359FA}" dt="2023-06-11T08:41:23.611" v="1280" actId="26606"/>
          <ac:spMkLst>
            <pc:docMk/>
            <pc:sldMk cId="647741501" sldId="256"/>
            <ac:spMk id="8" creationId="{4522B21E-B2B9-4C72-9A71-C87EFD137480}"/>
          </ac:spMkLst>
        </pc:spChg>
        <pc:spChg chg="add del">
          <ac:chgData name="Lukáš Lhota" userId="a84460a1006f6ea5" providerId="LiveId" clId="{61E18490-BE7D-41D0-9207-DAD9FC6359FA}" dt="2023-06-11T08:41:23.611" v="1280" actId="26606"/>
          <ac:spMkLst>
            <pc:docMk/>
            <pc:sldMk cId="647741501" sldId="256"/>
            <ac:spMk id="10" creationId="{5EB7D2A2-F448-44D4-938C-DC84CBCB3B1E}"/>
          </ac:spMkLst>
        </pc:spChg>
        <pc:spChg chg="add del">
          <ac:chgData name="Lukáš Lhota" userId="a84460a1006f6ea5" providerId="LiveId" clId="{61E18490-BE7D-41D0-9207-DAD9FC6359FA}" dt="2023-06-11T08:41:23.611" v="1280" actId="26606"/>
          <ac:spMkLst>
            <pc:docMk/>
            <pc:sldMk cId="647741501" sldId="256"/>
            <ac:spMk id="12" creationId="{871AEA07-1E14-44B4-8E55-64EF049CD66F}"/>
          </ac:spMkLst>
        </pc:spChg>
        <pc:spChg chg="add del">
          <ac:chgData name="Lukáš Lhota" userId="a84460a1006f6ea5" providerId="LiveId" clId="{61E18490-BE7D-41D0-9207-DAD9FC6359FA}" dt="2023-06-11T08:41:53.376" v="1282" actId="26606"/>
          <ac:spMkLst>
            <pc:docMk/>
            <pc:sldMk cId="647741501" sldId="256"/>
            <ac:spMk id="16" creationId="{DC631C0B-6DA6-4E57-8231-CE32B3434A7E}"/>
          </ac:spMkLst>
        </pc:spChg>
        <pc:spChg chg="add del">
          <ac:chgData name="Lukáš Lhota" userId="a84460a1006f6ea5" providerId="LiveId" clId="{61E18490-BE7D-41D0-9207-DAD9FC6359FA}" dt="2023-06-11T08:41:53.376" v="1282" actId="26606"/>
          <ac:spMkLst>
            <pc:docMk/>
            <pc:sldMk cId="647741501" sldId="256"/>
            <ac:spMk id="17" creationId="{6F5A5072-7B47-4D32-B52A-4EBBF590B8A5}"/>
          </ac:spMkLst>
        </pc:spChg>
        <pc:spChg chg="add del">
          <ac:chgData name="Lukáš Lhota" userId="a84460a1006f6ea5" providerId="LiveId" clId="{61E18490-BE7D-41D0-9207-DAD9FC6359FA}" dt="2023-06-11T08:41:53.376" v="1282" actId="26606"/>
          <ac:spMkLst>
            <pc:docMk/>
            <pc:sldMk cId="647741501" sldId="256"/>
            <ac:spMk id="18" creationId="{C29501E6-A978-4A61-9689-9085AF97A53A}"/>
          </ac:spMkLst>
        </pc:spChg>
        <pc:spChg chg="add del">
          <ac:chgData name="Lukáš Lhota" userId="a84460a1006f6ea5" providerId="LiveId" clId="{61E18490-BE7D-41D0-9207-DAD9FC6359FA}" dt="2023-06-11T08:41:53.376" v="1282" actId="26606"/>
          <ac:spMkLst>
            <pc:docMk/>
            <pc:sldMk cId="647741501" sldId="256"/>
            <ac:spMk id="19" creationId="{9715DAF0-AE1B-46C9-8A6B-DB2AA05AB91D}"/>
          </ac:spMkLst>
        </pc:spChg>
        <pc:spChg chg="add del">
          <ac:chgData name="Lukáš Lhota" userId="a84460a1006f6ea5" providerId="LiveId" clId="{61E18490-BE7D-41D0-9207-DAD9FC6359FA}" dt="2023-06-11T08:41:53.376" v="1282" actId="26606"/>
          <ac:spMkLst>
            <pc:docMk/>
            <pc:sldMk cId="647741501" sldId="256"/>
            <ac:spMk id="20" creationId="{6016219D-510E-4184-9090-6D5578A87BD1}"/>
          </ac:spMkLst>
        </pc:spChg>
        <pc:spChg chg="add del">
          <ac:chgData name="Lukáš Lhota" userId="a84460a1006f6ea5" providerId="LiveId" clId="{61E18490-BE7D-41D0-9207-DAD9FC6359FA}" dt="2023-06-11T08:41:53.376" v="1282" actId="26606"/>
          <ac:spMkLst>
            <pc:docMk/>
            <pc:sldMk cId="647741501" sldId="256"/>
            <ac:spMk id="21" creationId="{AFF4A713-7B75-4B21-90D7-5AB19547C728}"/>
          </ac:spMkLst>
        </pc:spChg>
        <pc:picChg chg="add mod">
          <ac:chgData name="Lukáš Lhota" userId="a84460a1006f6ea5" providerId="LiveId" clId="{61E18490-BE7D-41D0-9207-DAD9FC6359FA}" dt="2023-06-12T18:41:10.428" v="2134" actId="1076"/>
          <ac:picMkLst>
            <pc:docMk/>
            <pc:sldMk cId="647741501" sldId="256"/>
            <ac:picMk id="4" creationId="{640D21F5-DA5E-D5CA-B2F3-82F4E7623642}"/>
          </ac:picMkLst>
        </pc:picChg>
        <pc:cxnChg chg="add del">
          <ac:chgData name="Lukáš Lhota" userId="a84460a1006f6ea5" providerId="LiveId" clId="{61E18490-BE7D-41D0-9207-DAD9FC6359FA}" dt="2023-06-11T08:41:23.611" v="1280" actId="26606"/>
          <ac:cxnSpMkLst>
            <pc:docMk/>
            <pc:sldMk cId="647741501" sldId="256"/>
            <ac:cxnSpMk id="14" creationId="{F7C8EA93-3210-4C62-99E9-153C275E3A87}"/>
          </ac:cxnSpMkLst>
        </pc:cxnChg>
      </pc:sldChg>
      <pc:sldChg chg="addSp modSp new del mod setBg">
        <pc:chgData name="Lukáš Lhota" userId="a84460a1006f6ea5" providerId="LiveId" clId="{61E18490-BE7D-41D0-9207-DAD9FC6359FA}" dt="2023-06-11T12:07:47.048" v="1852" actId="2696"/>
        <pc:sldMkLst>
          <pc:docMk/>
          <pc:sldMk cId="2656523208" sldId="257"/>
        </pc:sldMkLst>
        <pc:spChg chg="mod">
          <ac:chgData name="Lukáš Lhota" userId="a84460a1006f6ea5" providerId="LiveId" clId="{61E18490-BE7D-41D0-9207-DAD9FC6359FA}" dt="2023-06-11T12:02:11.236" v="1791" actId="26606"/>
          <ac:spMkLst>
            <pc:docMk/>
            <pc:sldMk cId="2656523208" sldId="257"/>
            <ac:spMk id="2" creationId="{336DDE76-4EE9-DBEA-B3D5-3C62752C2802}"/>
          </ac:spMkLst>
        </pc:spChg>
        <pc:spChg chg="mod">
          <ac:chgData name="Lukáš Lhota" userId="a84460a1006f6ea5" providerId="LiveId" clId="{61E18490-BE7D-41D0-9207-DAD9FC6359FA}" dt="2023-06-11T12:07:32.379" v="1851" actId="20577"/>
          <ac:spMkLst>
            <pc:docMk/>
            <pc:sldMk cId="2656523208" sldId="257"/>
            <ac:spMk id="3" creationId="{93489DE3-BD5A-8D10-6358-3D9B3273B7DC}"/>
          </ac:spMkLst>
        </pc:spChg>
        <pc:spChg chg="add">
          <ac:chgData name="Lukáš Lhota" userId="a84460a1006f6ea5" providerId="LiveId" clId="{61E18490-BE7D-41D0-9207-DAD9FC6359FA}" dt="2023-06-11T12:02:11.236" v="1791" actId="26606"/>
          <ac:spMkLst>
            <pc:docMk/>
            <pc:sldMk cId="2656523208" sldId="257"/>
            <ac:spMk id="8" creationId="{DAF1966E-FD40-4A4A-B61B-C4DF7FA05F06}"/>
          </ac:spMkLst>
        </pc:spChg>
        <pc:spChg chg="add">
          <ac:chgData name="Lukáš Lhota" userId="a84460a1006f6ea5" providerId="LiveId" clId="{61E18490-BE7D-41D0-9207-DAD9FC6359FA}" dt="2023-06-11T12:02:11.236" v="1791" actId="26606"/>
          <ac:spMkLst>
            <pc:docMk/>
            <pc:sldMk cId="2656523208" sldId="257"/>
            <ac:spMk id="10" creationId="{047BFA19-D45E-416B-A404-7AF2F3F27017}"/>
          </ac:spMkLst>
        </pc:spChg>
        <pc:spChg chg="add">
          <ac:chgData name="Lukáš Lhota" userId="a84460a1006f6ea5" providerId="LiveId" clId="{61E18490-BE7D-41D0-9207-DAD9FC6359FA}" dt="2023-06-11T12:02:11.236" v="1791" actId="26606"/>
          <ac:spMkLst>
            <pc:docMk/>
            <pc:sldMk cId="2656523208" sldId="257"/>
            <ac:spMk id="12" creationId="{8E0105E7-23DB-4CF2-8258-FF47C7620F6E}"/>
          </ac:spMkLst>
        </pc:spChg>
        <pc:spChg chg="add">
          <ac:chgData name="Lukáš Lhota" userId="a84460a1006f6ea5" providerId="LiveId" clId="{61E18490-BE7D-41D0-9207-DAD9FC6359FA}" dt="2023-06-11T12:02:11.236" v="1791" actId="26606"/>
          <ac:spMkLst>
            <pc:docMk/>
            <pc:sldMk cId="2656523208" sldId="257"/>
            <ac:spMk id="14" creationId="{074B4F7D-14B2-478B-8BF5-01E4E0C5D263}"/>
          </ac:spMkLst>
        </pc:spChg>
      </pc:sldChg>
      <pc:sldChg chg="addSp modSp new mod setBg">
        <pc:chgData name="Lukáš Lhota" userId="a84460a1006f6ea5" providerId="LiveId" clId="{61E18490-BE7D-41D0-9207-DAD9FC6359FA}" dt="2023-06-12T20:00:14.690" v="2154" actId="5793"/>
        <pc:sldMkLst>
          <pc:docMk/>
          <pc:sldMk cId="340827132" sldId="258"/>
        </pc:sldMkLst>
        <pc:spChg chg="mod">
          <ac:chgData name="Lukáš Lhota" userId="a84460a1006f6ea5" providerId="LiveId" clId="{61E18490-BE7D-41D0-9207-DAD9FC6359FA}" dt="2023-06-11T12:02:07.059" v="1790" actId="26606"/>
          <ac:spMkLst>
            <pc:docMk/>
            <pc:sldMk cId="340827132" sldId="258"/>
            <ac:spMk id="2" creationId="{72BEFE65-3771-FAAF-C501-FDFE5B0070B6}"/>
          </ac:spMkLst>
        </pc:spChg>
        <pc:spChg chg="mod">
          <ac:chgData name="Lukáš Lhota" userId="a84460a1006f6ea5" providerId="LiveId" clId="{61E18490-BE7D-41D0-9207-DAD9FC6359FA}" dt="2023-06-12T20:00:14.690" v="2154" actId="5793"/>
          <ac:spMkLst>
            <pc:docMk/>
            <pc:sldMk cId="340827132" sldId="258"/>
            <ac:spMk id="3" creationId="{995E1057-0940-1400-CC23-5D55C4916B08}"/>
          </ac:spMkLst>
        </pc:spChg>
        <pc:spChg chg="add">
          <ac:chgData name="Lukáš Lhota" userId="a84460a1006f6ea5" providerId="LiveId" clId="{61E18490-BE7D-41D0-9207-DAD9FC6359FA}" dt="2023-06-11T12:02:07.059" v="1790" actId="26606"/>
          <ac:spMkLst>
            <pc:docMk/>
            <pc:sldMk cId="340827132" sldId="258"/>
            <ac:spMk id="8" creationId="{DAF1966E-FD40-4A4A-B61B-C4DF7FA05F06}"/>
          </ac:spMkLst>
        </pc:spChg>
        <pc:spChg chg="add">
          <ac:chgData name="Lukáš Lhota" userId="a84460a1006f6ea5" providerId="LiveId" clId="{61E18490-BE7D-41D0-9207-DAD9FC6359FA}" dt="2023-06-11T12:02:07.059" v="1790" actId="26606"/>
          <ac:spMkLst>
            <pc:docMk/>
            <pc:sldMk cId="340827132" sldId="258"/>
            <ac:spMk id="10" creationId="{047BFA19-D45E-416B-A404-7AF2F3F27017}"/>
          </ac:spMkLst>
        </pc:spChg>
        <pc:spChg chg="add">
          <ac:chgData name="Lukáš Lhota" userId="a84460a1006f6ea5" providerId="LiveId" clId="{61E18490-BE7D-41D0-9207-DAD9FC6359FA}" dt="2023-06-11T12:02:07.059" v="1790" actId="26606"/>
          <ac:spMkLst>
            <pc:docMk/>
            <pc:sldMk cId="340827132" sldId="258"/>
            <ac:spMk id="12" creationId="{8E0105E7-23DB-4CF2-8258-FF47C7620F6E}"/>
          </ac:spMkLst>
        </pc:spChg>
        <pc:spChg chg="add">
          <ac:chgData name="Lukáš Lhota" userId="a84460a1006f6ea5" providerId="LiveId" clId="{61E18490-BE7D-41D0-9207-DAD9FC6359FA}" dt="2023-06-11T12:02:07.059" v="1790" actId="26606"/>
          <ac:spMkLst>
            <pc:docMk/>
            <pc:sldMk cId="340827132" sldId="258"/>
            <ac:spMk id="14" creationId="{074B4F7D-14B2-478B-8BF5-01E4E0C5D263}"/>
          </ac:spMkLst>
        </pc:spChg>
        <pc:picChg chg="add mod">
          <ac:chgData name="Lukáš Lhota" userId="a84460a1006f6ea5" providerId="LiveId" clId="{61E18490-BE7D-41D0-9207-DAD9FC6359FA}" dt="2023-06-12T18:41:22.056" v="2135"/>
          <ac:picMkLst>
            <pc:docMk/>
            <pc:sldMk cId="340827132" sldId="258"/>
            <ac:picMk id="4" creationId="{D5DD3D4D-567F-B8F3-DCAC-E3DB99474A27}"/>
          </ac:picMkLst>
        </pc:picChg>
      </pc:sldChg>
      <pc:sldChg chg="addSp modSp new mod ord setBg">
        <pc:chgData name="Lukáš Lhota" userId="a84460a1006f6ea5" providerId="LiveId" clId="{61E18490-BE7D-41D0-9207-DAD9FC6359FA}" dt="2023-06-12T20:13:26.440" v="2214" actId="20577"/>
        <pc:sldMkLst>
          <pc:docMk/>
          <pc:sldMk cId="3490557231" sldId="259"/>
        </pc:sldMkLst>
        <pc:spChg chg="mod">
          <ac:chgData name="Lukáš Lhota" userId="a84460a1006f6ea5" providerId="LiveId" clId="{61E18490-BE7D-41D0-9207-DAD9FC6359FA}" dt="2023-06-11T12:02:35.740" v="1797" actId="26606"/>
          <ac:spMkLst>
            <pc:docMk/>
            <pc:sldMk cId="3490557231" sldId="259"/>
            <ac:spMk id="2" creationId="{26776439-AC6F-ADE5-94D8-68916F9E4006}"/>
          </ac:spMkLst>
        </pc:spChg>
        <pc:spChg chg="mod">
          <ac:chgData name="Lukáš Lhota" userId="a84460a1006f6ea5" providerId="LiveId" clId="{61E18490-BE7D-41D0-9207-DAD9FC6359FA}" dt="2023-06-12T20:13:26.440" v="2214" actId="20577"/>
          <ac:spMkLst>
            <pc:docMk/>
            <pc:sldMk cId="3490557231" sldId="259"/>
            <ac:spMk id="3" creationId="{4F835048-C40C-048D-7EB6-07E7D17F77F3}"/>
          </ac:spMkLst>
        </pc:spChg>
        <pc:spChg chg="add">
          <ac:chgData name="Lukáš Lhota" userId="a84460a1006f6ea5" providerId="LiveId" clId="{61E18490-BE7D-41D0-9207-DAD9FC6359FA}" dt="2023-06-11T12:02:35.740" v="1797" actId="26606"/>
          <ac:spMkLst>
            <pc:docMk/>
            <pc:sldMk cId="3490557231" sldId="259"/>
            <ac:spMk id="8" creationId="{100EDD19-6802-4EC3-95CE-CFFAB042CFD6}"/>
          </ac:spMkLst>
        </pc:spChg>
        <pc:spChg chg="add">
          <ac:chgData name="Lukáš Lhota" userId="a84460a1006f6ea5" providerId="LiveId" clId="{61E18490-BE7D-41D0-9207-DAD9FC6359FA}" dt="2023-06-11T12:02:35.740" v="1797" actId="26606"/>
          <ac:spMkLst>
            <pc:docMk/>
            <pc:sldMk cId="3490557231" sldId="259"/>
            <ac:spMk id="10" creationId="{DB17E863-922E-4C26-BD64-E8FD41D28661}"/>
          </ac:spMkLst>
        </pc:spChg>
        <pc:picChg chg="add mod">
          <ac:chgData name="Lukáš Lhota" userId="a84460a1006f6ea5" providerId="LiveId" clId="{61E18490-BE7D-41D0-9207-DAD9FC6359FA}" dt="2023-06-12T18:41:29.950" v="2140"/>
          <ac:picMkLst>
            <pc:docMk/>
            <pc:sldMk cId="3490557231" sldId="259"/>
            <ac:picMk id="4" creationId="{D4D73082-02A3-49B2-A082-CEF4FE41D297}"/>
          </ac:picMkLst>
        </pc:picChg>
      </pc:sldChg>
      <pc:sldChg chg="addSp modSp new mod setBg">
        <pc:chgData name="Lukáš Lhota" userId="a84460a1006f6ea5" providerId="LiveId" clId="{61E18490-BE7D-41D0-9207-DAD9FC6359FA}" dt="2023-06-12T20:02:12.815" v="2168" actId="20577"/>
        <pc:sldMkLst>
          <pc:docMk/>
          <pc:sldMk cId="879897482" sldId="260"/>
        </pc:sldMkLst>
        <pc:spChg chg="mod">
          <ac:chgData name="Lukáš Lhota" userId="a84460a1006f6ea5" providerId="LiveId" clId="{61E18490-BE7D-41D0-9207-DAD9FC6359FA}" dt="2023-06-11T12:02:26.269" v="1796" actId="26606"/>
          <ac:spMkLst>
            <pc:docMk/>
            <pc:sldMk cId="879897482" sldId="260"/>
            <ac:spMk id="2" creationId="{6D392923-5343-626D-80C2-0135A6971A81}"/>
          </ac:spMkLst>
        </pc:spChg>
        <pc:spChg chg="mod">
          <ac:chgData name="Lukáš Lhota" userId="a84460a1006f6ea5" providerId="LiveId" clId="{61E18490-BE7D-41D0-9207-DAD9FC6359FA}" dt="2023-06-12T20:02:12.815" v="2168" actId="20577"/>
          <ac:spMkLst>
            <pc:docMk/>
            <pc:sldMk cId="879897482" sldId="260"/>
            <ac:spMk id="3" creationId="{8F0F5FEB-DE79-286B-D6F1-0D4BE815F7C0}"/>
          </ac:spMkLst>
        </pc:spChg>
        <pc:spChg chg="add">
          <ac:chgData name="Lukáš Lhota" userId="a84460a1006f6ea5" providerId="LiveId" clId="{61E18490-BE7D-41D0-9207-DAD9FC6359FA}" dt="2023-06-11T12:02:26.269" v="1796" actId="26606"/>
          <ac:spMkLst>
            <pc:docMk/>
            <pc:sldMk cId="879897482" sldId="260"/>
            <ac:spMk id="8" creationId="{100EDD19-6802-4EC3-95CE-CFFAB042CFD6}"/>
          </ac:spMkLst>
        </pc:spChg>
        <pc:spChg chg="add">
          <ac:chgData name="Lukáš Lhota" userId="a84460a1006f6ea5" providerId="LiveId" clId="{61E18490-BE7D-41D0-9207-DAD9FC6359FA}" dt="2023-06-11T12:02:26.269" v="1796" actId="26606"/>
          <ac:spMkLst>
            <pc:docMk/>
            <pc:sldMk cId="879897482" sldId="260"/>
            <ac:spMk id="10" creationId="{DB17E863-922E-4C26-BD64-E8FD41D28661}"/>
          </ac:spMkLst>
        </pc:spChg>
        <pc:picChg chg="add mod">
          <ac:chgData name="Lukáš Lhota" userId="a84460a1006f6ea5" providerId="LiveId" clId="{61E18490-BE7D-41D0-9207-DAD9FC6359FA}" dt="2023-06-12T18:41:24.620" v="2137"/>
          <ac:picMkLst>
            <pc:docMk/>
            <pc:sldMk cId="879897482" sldId="260"/>
            <ac:picMk id="4" creationId="{1A6A48C6-44E7-8E43-88EC-1726E608F529}"/>
          </ac:picMkLst>
        </pc:picChg>
      </pc:sldChg>
      <pc:sldChg chg="addSp delSp modSp new mod setBg">
        <pc:chgData name="Lukáš Lhota" userId="a84460a1006f6ea5" providerId="LiveId" clId="{61E18490-BE7D-41D0-9207-DAD9FC6359FA}" dt="2023-06-12T18:41:26.739" v="2138"/>
        <pc:sldMkLst>
          <pc:docMk/>
          <pc:sldMk cId="1485974698" sldId="261"/>
        </pc:sldMkLst>
        <pc:spChg chg="mod">
          <ac:chgData name="Lukáš Lhota" userId="a84460a1006f6ea5" providerId="LiveId" clId="{61E18490-BE7D-41D0-9207-DAD9FC6359FA}" dt="2023-06-11T08:28:06.883" v="963" actId="2711"/>
          <ac:spMkLst>
            <pc:docMk/>
            <pc:sldMk cId="1485974698" sldId="261"/>
            <ac:spMk id="2" creationId="{C39AB07F-296C-A59E-ECAB-98A2303C1E47}"/>
          </ac:spMkLst>
        </pc:spChg>
        <pc:spChg chg="del">
          <ac:chgData name="Lukáš Lhota" userId="a84460a1006f6ea5" providerId="LiveId" clId="{61E18490-BE7D-41D0-9207-DAD9FC6359FA}" dt="2023-06-11T08:27:24.056" v="915"/>
          <ac:spMkLst>
            <pc:docMk/>
            <pc:sldMk cId="1485974698" sldId="261"/>
            <ac:spMk id="3" creationId="{D9408C07-32E6-FD42-9CA0-2CA31BF6D70F}"/>
          </ac:spMkLst>
        </pc:spChg>
        <pc:spChg chg="add mod">
          <ac:chgData name="Lukáš Lhota" userId="a84460a1006f6ea5" providerId="LiveId" clId="{61E18490-BE7D-41D0-9207-DAD9FC6359FA}" dt="2023-06-12T14:05:02.256" v="2108" actId="20577"/>
          <ac:spMkLst>
            <pc:docMk/>
            <pc:sldMk cId="1485974698" sldId="261"/>
            <ac:spMk id="8" creationId="{9D45D07A-D70E-A51C-B1CF-BDB707148AAA}"/>
          </ac:spMkLst>
        </pc:spChg>
        <pc:spChg chg="add">
          <ac:chgData name="Lukáš Lhota" userId="a84460a1006f6ea5" providerId="LiveId" clId="{61E18490-BE7D-41D0-9207-DAD9FC6359FA}" dt="2023-06-11T08:27:29.598" v="916" actId="26606"/>
          <ac:spMkLst>
            <pc:docMk/>
            <pc:sldMk cId="1485974698" sldId="261"/>
            <ac:spMk id="11" creationId="{1A95671B-3CC6-4792-9114-B74FAEA224E6}"/>
          </ac:spMkLst>
        </pc:spChg>
        <pc:graphicFrameChg chg="add mod modGraphic">
          <ac:chgData name="Lukáš Lhota" userId="a84460a1006f6ea5" providerId="LiveId" clId="{61E18490-BE7D-41D0-9207-DAD9FC6359FA}" dt="2023-06-12T14:06:00.204" v="2116" actId="207"/>
          <ac:graphicFrameMkLst>
            <pc:docMk/>
            <pc:sldMk cId="1485974698" sldId="261"/>
            <ac:graphicFrameMk id="3" creationId="{18A44811-05E6-D9BC-FA1E-8EBA686B6415}"/>
          </ac:graphicFrameMkLst>
        </pc:graphicFrameChg>
        <pc:graphicFrameChg chg="add del mod">
          <ac:chgData name="Lukáš Lhota" userId="a84460a1006f6ea5" providerId="LiveId" clId="{61E18490-BE7D-41D0-9207-DAD9FC6359FA}" dt="2023-06-11T08:29:29.503" v="973" actId="478"/>
          <ac:graphicFrameMkLst>
            <pc:docMk/>
            <pc:sldMk cId="1485974698" sldId="261"/>
            <ac:graphicFrameMk id="5" creationId="{A1EDAF9E-1EE8-F1F5-52D9-9BFD6802920E}"/>
          </ac:graphicFrameMkLst>
        </pc:graphicFrameChg>
        <pc:graphicFrameChg chg="add mod">
          <ac:chgData name="Lukáš Lhota" userId="a84460a1006f6ea5" providerId="LiveId" clId="{61E18490-BE7D-41D0-9207-DAD9FC6359FA}" dt="2023-06-12T14:06:13.782" v="2117" actId="207"/>
          <ac:graphicFrameMkLst>
            <pc:docMk/>
            <pc:sldMk cId="1485974698" sldId="261"/>
            <ac:graphicFrameMk id="6" creationId="{D379F87E-D0AC-71C7-7094-038BF465E7B7}"/>
          </ac:graphicFrameMkLst>
        </pc:graphicFrameChg>
        <pc:graphicFrameChg chg="add mod">
          <ac:chgData name="Lukáš Lhota" userId="a84460a1006f6ea5" providerId="LiveId" clId="{61E18490-BE7D-41D0-9207-DAD9FC6359FA}" dt="2023-06-11T11:33:01.381" v="1732" actId="1076"/>
          <ac:graphicFrameMkLst>
            <pc:docMk/>
            <pc:sldMk cId="1485974698" sldId="261"/>
            <ac:graphicFrameMk id="7" creationId="{A1EDAF9E-1EE8-F1F5-52D9-9BFD6802920E}"/>
          </ac:graphicFrameMkLst>
        </pc:graphicFrameChg>
        <pc:graphicFrameChg chg="add del mod">
          <ac:chgData name="Lukáš Lhota" userId="a84460a1006f6ea5" providerId="LiveId" clId="{61E18490-BE7D-41D0-9207-DAD9FC6359FA}" dt="2023-06-11T09:03:23.763" v="1364" actId="478"/>
          <ac:graphicFrameMkLst>
            <pc:docMk/>
            <pc:sldMk cId="1485974698" sldId="261"/>
            <ac:graphicFrameMk id="9" creationId="{07A9811C-C80F-2BFE-8AA7-F68842EB59C1}"/>
          </ac:graphicFrameMkLst>
        </pc:graphicFrameChg>
        <pc:graphicFrameChg chg="add mod">
          <ac:chgData name="Lukáš Lhota" userId="a84460a1006f6ea5" providerId="LiveId" clId="{61E18490-BE7D-41D0-9207-DAD9FC6359FA}" dt="2023-06-11T11:33:12.229" v="1736" actId="20577"/>
          <ac:graphicFrameMkLst>
            <pc:docMk/>
            <pc:sldMk cId="1485974698" sldId="261"/>
            <ac:graphicFrameMk id="10" creationId="{8E1C3A09-1EF2-3617-73DF-38B9E785B2DF}"/>
          </ac:graphicFrameMkLst>
        </pc:graphicFrameChg>
        <pc:picChg chg="add del mod">
          <ac:chgData name="Lukáš Lhota" userId="a84460a1006f6ea5" providerId="LiveId" clId="{61E18490-BE7D-41D0-9207-DAD9FC6359FA}" dt="2023-06-11T08:29:33.468" v="974" actId="478"/>
          <ac:picMkLst>
            <pc:docMk/>
            <pc:sldMk cId="1485974698" sldId="261"/>
            <ac:picMk id="4" creationId="{35ACB27C-8DED-2DE8-CB91-0448FEE67A7F}"/>
          </ac:picMkLst>
        </pc:picChg>
        <pc:picChg chg="add mod">
          <ac:chgData name="Lukáš Lhota" userId="a84460a1006f6ea5" providerId="LiveId" clId="{61E18490-BE7D-41D0-9207-DAD9FC6359FA}" dt="2023-06-12T18:41:26.739" v="2138"/>
          <ac:picMkLst>
            <pc:docMk/>
            <pc:sldMk cId="1485974698" sldId="261"/>
            <ac:picMk id="4" creationId="{91461655-E687-5678-EBFB-C00ABA0630EB}"/>
          </ac:picMkLst>
        </pc:picChg>
      </pc:sldChg>
      <pc:sldChg chg="addSp delSp modSp new mod ord setBg">
        <pc:chgData name="Lukáš Lhota" userId="a84460a1006f6ea5" providerId="LiveId" clId="{61E18490-BE7D-41D0-9207-DAD9FC6359FA}" dt="2023-06-12T18:41:34.324" v="2142"/>
        <pc:sldMkLst>
          <pc:docMk/>
          <pc:sldMk cId="1072019681" sldId="262"/>
        </pc:sldMkLst>
        <pc:spChg chg="mod">
          <ac:chgData name="Lukáš Lhota" userId="a84460a1006f6ea5" providerId="LiveId" clId="{61E18490-BE7D-41D0-9207-DAD9FC6359FA}" dt="2023-06-11T12:02:47.459" v="1799" actId="26606"/>
          <ac:spMkLst>
            <pc:docMk/>
            <pc:sldMk cId="1072019681" sldId="262"/>
            <ac:spMk id="2" creationId="{46921D62-563B-5BAF-B989-2CB43E285A5E}"/>
          </ac:spMkLst>
        </pc:spChg>
        <pc:spChg chg="del mod">
          <ac:chgData name="Lukáš Lhota" userId="a84460a1006f6ea5" providerId="LiveId" clId="{61E18490-BE7D-41D0-9207-DAD9FC6359FA}" dt="2023-06-11T12:02:47.459" v="1799" actId="26606"/>
          <ac:spMkLst>
            <pc:docMk/>
            <pc:sldMk cId="1072019681" sldId="262"/>
            <ac:spMk id="3" creationId="{C4208E48-C0F6-ADEB-3356-FB2B0C67D068}"/>
          </ac:spMkLst>
        </pc:spChg>
        <pc:spChg chg="add">
          <ac:chgData name="Lukáš Lhota" userId="a84460a1006f6ea5" providerId="LiveId" clId="{61E18490-BE7D-41D0-9207-DAD9FC6359FA}" dt="2023-06-11T12:02:47.459" v="1799" actId="26606"/>
          <ac:spMkLst>
            <pc:docMk/>
            <pc:sldMk cId="1072019681" sldId="262"/>
            <ac:spMk id="9" creationId="{35DB3719-6FDC-4E5D-891D-FF40B7300F64}"/>
          </ac:spMkLst>
        </pc:spChg>
        <pc:spChg chg="add">
          <ac:chgData name="Lukáš Lhota" userId="a84460a1006f6ea5" providerId="LiveId" clId="{61E18490-BE7D-41D0-9207-DAD9FC6359FA}" dt="2023-06-11T12:02:47.459" v="1799" actId="26606"/>
          <ac:spMkLst>
            <pc:docMk/>
            <pc:sldMk cId="1072019681" sldId="262"/>
            <ac:spMk id="11" creationId="{E0CBAC23-2E3F-4A90-BA59-F8299F6A5439}"/>
          </ac:spMkLst>
        </pc:spChg>
        <pc:graphicFrameChg chg="add">
          <ac:chgData name="Lukáš Lhota" userId="a84460a1006f6ea5" providerId="LiveId" clId="{61E18490-BE7D-41D0-9207-DAD9FC6359FA}" dt="2023-06-11T12:02:47.459" v="1799" actId="26606"/>
          <ac:graphicFrameMkLst>
            <pc:docMk/>
            <pc:sldMk cId="1072019681" sldId="262"/>
            <ac:graphicFrameMk id="5" creationId="{7DDDCD68-2BF4-5098-6402-92376AF8036D}"/>
          </ac:graphicFrameMkLst>
        </pc:graphicFrameChg>
        <pc:picChg chg="add mod">
          <ac:chgData name="Lukáš Lhota" userId="a84460a1006f6ea5" providerId="LiveId" clId="{61E18490-BE7D-41D0-9207-DAD9FC6359FA}" dt="2023-06-12T18:41:34.324" v="2142"/>
          <ac:picMkLst>
            <pc:docMk/>
            <pc:sldMk cId="1072019681" sldId="262"/>
            <ac:picMk id="3" creationId="{CB7B8EA0-E28E-874A-252F-644E07700C68}"/>
          </ac:picMkLst>
        </pc:picChg>
      </pc:sldChg>
      <pc:sldChg chg="addSp modSp new mod setBg">
        <pc:chgData name="Lukáš Lhota" userId="a84460a1006f6ea5" providerId="LiveId" clId="{61E18490-BE7D-41D0-9207-DAD9FC6359FA}" dt="2023-06-12T18:41:35.835" v="2143"/>
        <pc:sldMkLst>
          <pc:docMk/>
          <pc:sldMk cId="1926065851" sldId="263"/>
        </pc:sldMkLst>
        <pc:spChg chg="mod">
          <ac:chgData name="Lukáš Lhota" userId="a84460a1006f6ea5" providerId="LiveId" clId="{61E18490-BE7D-41D0-9207-DAD9FC6359FA}" dt="2023-06-11T12:03:09.052" v="1800" actId="26606"/>
          <ac:spMkLst>
            <pc:docMk/>
            <pc:sldMk cId="1926065851" sldId="263"/>
            <ac:spMk id="2" creationId="{0F00AEC0-2507-181D-8EA0-A26D782B6261}"/>
          </ac:spMkLst>
        </pc:spChg>
        <pc:spChg chg="mod">
          <ac:chgData name="Lukáš Lhota" userId="a84460a1006f6ea5" providerId="LiveId" clId="{61E18490-BE7D-41D0-9207-DAD9FC6359FA}" dt="2023-06-11T12:05:39.209" v="1824" actId="404"/>
          <ac:spMkLst>
            <pc:docMk/>
            <pc:sldMk cId="1926065851" sldId="263"/>
            <ac:spMk id="3" creationId="{571B42C0-BDA8-E7AF-DB24-14BE66B7CC74}"/>
          </ac:spMkLst>
        </pc:spChg>
        <pc:spChg chg="add">
          <ac:chgData name="Lukáš Lhota" userId="a84460a1006f6ea5" providerId="LiveId" clId="{61E18490-BE7D-41D0-9207-DAD9FC6359FA}" dt="2023-06-11T12:03:09.052" v="1800" actId="26606"/>
          <ac:spMkLst>
            <pc:docMk/>
            <pc:sldMk cId="1926065851" sldId="263"/>
            <ac:spMk id="8" creationId="{100EDD19-6802-4EC3-95CE-CFFAB042CFD6}"/>
          </ac:spMkLst>
        </pc:spChg>
        <pc:spChg chg="add">
          <ac:chgData name="Lukáš Lhota" userId="a84460a1006f6ea5" providerId="LiveId" clId="{61E18490-BE7D-41D0-9207-DAD9FC6359FA}" dt="2023-06-11T12:03:09.052" v="1800" actId="26606"/>
          <ac:spMkLst>
            <pc:docMk/>
            <pc:sldMk cId="1926065851" sldId="263"/>
            <ac:spMk id="10" creationId="{DB17E863-922E-4C26-BD64-E8FD41D28661}"/>
          </ac:spMkLst>
        </pc:spChg>
        <pc:picChg chg="add mod">
          <ac:chgData name="Lukáš Lhota" userId="a84460a1006f6ea5" providerId="LiveId" clId="{61E18490-BE7D-41D0-9207-DAD9FC6359FA}" dt="2023-06-12T18:41:35.835" v="2143"/>
          <ac:picMkLst>
            <pc:docMk/>
            <pc:sldMk cId="1926065851" sldId="263"/>
            <ac:picMk id="4" creationId="{86E3C522-8BB5-56BE-FBC5-A698EEF958D0}"/>
          </ac:picMkLst>
        </pc:picChg>
      </pc:sldChg>
      <pc:sldChg chg="addSp delSp modSp new mod setBg">
        <pc:chgData name="Lukáš Lhota" userId="a84460a1006f6ea5" providerId="LiveId" clId="{61E18490-BE7D-41D0-9207-DAD9FC6359FA}" dt="2023-06-12T18:41:39.556" v="2145"/>
        <pc:sldMkLst>
          <pc:docMk/>
          <pc:sldMk cId="100125327" sldId="264"/>
        </pc:sldMkLst>
        <pc:spChg chg="del">
          <ac:chgData name="Lukáš Lhota" userId="a84460a1006f6ea5" providerId="LiveId" clId="{61E18490-BE7D-41D0-9207-DAD9FC6359FA}" dt="2023-06-11T08:42:37.767" v="1284" actId="21"/>
          <ac:spMkLst>
            <pc:docMk/>
            <pc:sldMk cId="100125327" sldId="264"/>
            <ac:spMk id="2" creationId="{F8DD4C2D-7C34-FC59-683F-6AAB9F508E71}"/>
          </ac:spMkLst>
        </pc:spChg>
        <pc:spChg chg="mod">
          <ac:chgData name="Lukáš Lhota" userId="a84460a1006f6ea5" providerId="LiveId" clId="{61E18490-BE7D-41D0-9207-DAD9FC6359FA}" dt="2023-06-11T12:03:24.419" v="1802" actId="26606"/>
          <ac:spMkLst>
            <pc:docMk/>
            <pc:sldMk cId="100125327" sldId="264"/>
            <ac:spMk id="3" creationId="{08D994BC-EC2F-0935-9483-489BCC4B69D0}"/>
          </ac:spMkLst>
        </pc:spChg>
        <pc:spChg chg="add">
          <ac:chgData name="Lukáš Lhota" userId="a84460a1006f6ea5" providerId="LiveId" clId="{61E18490-BE7D-41D0-9207-DAD9FC6359FA}" dt="2023-06-11T12:03:24.419" v="1802" actId="26606"/>
          <ac:spMkLst>
            <pc:docMk/>
            <pc:sldMk cId="100125327" sldId="264"/>
            <ac:spMk id="8" creationId="{777A147A-9ED8-46B4-8660-1B3C2AA880B5}"/>
          </ac:spMkLst>
        </pc:spChg>
        <pc:spChg chg="add">
          <ac:chgData name="Lukáš Lhota" userId="a84460a1006f6ea5" providerId="LiveId" clId="{61E18490-BE7D-41D0-9207-DAD9FC6359FA}" dt="2023-06-11T12:03:24.419" v="1802" actId="26606"/>
          <ac:spMkLst>
            <pc:docMk/>
            <pc:sldMk cId="100125327" sldId="264"/>
            <ac:spMk id="10" creationId="{5D6C15A0-C087-4593-8414-2B4EC1CDC3DE}"/>
          </ac:spMkLst>
        </pc:spChg>
        <pc:picChg chg="add mod">
          <ac:chgData name="Lukáš Lhota" userId="a84460a1006f6ea5" providerId="LiveId" clId="{61E18490-BE7D-41D0-9207-DAD9FC6359FA}" dt="2023-06-12T18:41:39.556" v="2145"/>
          <ac:picMkLst>
            <pc:docMk/>
            <pc:sldMk cId="100125327" sldId="264"/>
            <ac:picMk id="2" creationId="{228628C7-9BE4-9061-6DDE-3C1C3505083A}"/>
          </ac:picMkLst>
        </pc:picChg>
      </pc:sldChg>
      <pc:sldChg chg="modSp new del mod">
        <pc:chgData name="Lukáš Lhota" userId="a84460a1006f6ea5" providerId="LiveId" clId="{61E18490-BE7D-41D0-9207-DAD9FC6359FA}" dt="2023-06-11T09:15:36.719" v="1522" actId="47"/>
        <pc:sldMkLst>
          <pc:docMk/>
          <pc:sldMk cId="1271328185" sldId="265"/>
        </pc:sldMkLst>
        <pc:spChg chg="mod">
          <ac:chgData name="Lukáš Lhota" userId="a84460a1006f6ea5" providerId="LiveId" clId="{61E18490-BE7D-41D0-9207-DAD9FC6359FA}" dt="2023-06-11T08:13:29.708" v="500" actId="20577"/>
          <ac:spMkLst>
            <pc:docMk/>
            <pc:sldMk cId="1271328185" sldId="265"/>
            <ac:spMk id="2" creationId="{EBD3CF2C-690F-9FCC-8BF8-1CF19DA157E4}"/>
          </ac:spMkLst>
        </pc:spChg>
        <pc:spChg chg="mod">
          <ac:chgData name="Lukáš Lhota" userId="a84460a1006f6ea5" providerId="LiveId" clId="{61E18490-BE7D-41D0-9207-DAD9FC6359FA}" dt="2023-06-11T08:18:40.404" v="636" actId="20577"/>
          <ac:spMkLst>
            <pc:docMk/>
            <pc:sldMk cId="1271328185" sldId="265"/>
            <ac:spMk id="3" creationId="{F84B44FE-B495-ACF6-75F2-A0E00256288B}"/>
          </ac:spMkLst>
        </pc:spChg>
      </pc:sldChg>
      <pc:sldChg chg="modSp new del mod">
        <pc:chgData name="Lukáš Lhota" userId="a84460a1006f6ea5" providerId="LiveId" clId="{61E18490-BE7D-41D0-9207-DAD9FC6359FA}" dt="2023-06-11T09:15:47.543" v="1523" actId="47"/>
        <pc:sldMkLst>
          <pc:docMk/>
          <pc:sldMk cId="4117379527" sldId="266"/>
        </pc:sldMkLst>
        <pc:spChg chg="mod">
          <ac:chgData name="Lukáš Lhota" userId="a84460a1006f6ea5" providerId="LiveId" clId="{61E18490-BE7D-41D0-9207-DAD9FC6359FA}" dt="2023-06-11T08:14:04.548" v="538" actId="2711"/>
          <ac:spMkLst>
            <pc:docMk/>
            <pc:sldMk cId="4117379527" sldId="266"/>
            <ac:spMk id="2" creationId="{E169B118-1155-6483-9250-8F62A1E1A2E0}"/>
          </ac:spMkLst>
        </pc:spChg>
        <pc:spChg chg="mod">
          <ac:chgData name="Lukáš Lhota" userId="a84460a1006f6ea5" providerId="LiveId" clId="{61E18490-BE7D-41D0-9207-DAD9FC6359FA}" dt="2023-06-11T09:15:29.987" v="1521" actId="20577"/>
          <ac:spMkLst>
            <pc:docMk/>
            <pc:sldMk cId="4117379527" sldId="266"/>
            <ac:spMk id="3" creationId="{3AAE5A0A-3D23-767E-FD82-00CC829031FC}"/>
          </ac:spMkLst>
        </pc:spChg>
      </pc:sldChg>
      <pc:sldChg chg="addSp delSp modSp new mod setBg">
        <pc:chgData name="Lukáš Lhota" userId="a84460a1006f6ea5" providerId="LiveId" clId="{61E18490-BE7D-41D0-9207-DAD9FC6359FA}" dt="2023-06-12T18:41:28.147" v="2139"/>
        <pc:sldMkLst>
          <pc:docMk/>
          <pc:sldMk cId="1489188029" sldId="267"/>
        </pc:sldMkLst>
        <pc:spChg chg="mod">
          <ac:chgData name="Lukáš Lhota" userId="a84460a1006f6ea5" providerId="LiveId" clId="{61E18490-BE7D-41D0-9207-DAD9FC6359FA}" dt="2023-06-11T08:43:53.588" v="1312" actId="403"/>
          <ac:spMkLst>
            <pc:docMk/>
            <pc:sldMk cId="1489188029" sldId="267"/>
            <ac:spMk id="2" creationId="{819BFC6F-520D-A5D2-17F2-6A621255EB85}"/>
          </ac:spMkLst>
        </pc:spChg>
        <pc:spChg chg="mod ord">
          <ac:chgData name="Lukáš Lhota" userId="a84460a1006f6ea5" providerId="LiveId" clId="{61E18490-BE7D-41D0-9207-DAD9FC6359FA}" dt="2023-06-11T08:44:01.046" v="1314" actId="404"/>
          <ac:spMkLst>
            <pc:docMk/>
            <pc:sldMk cId="1489188029" sldId="267"/>
            <ac:spMk id="3" creationId="{56EA03F1-A953-BEDF-BAFA-560F434E813D}"/>
          </ac:spMkLst>
        </pc:spChg>
        <pc:spChg chg="add mod">
          <ac:chgData name="Lukáš Lhota" userId="a84460a1006f6ea5" providerId="LiveId" clId="{61E18490-BE7D-41D0-9207-DAD9FC6359FA}" dt="2023-06-11T09:08:17.628" v="1389" actId="404"/>
          <ac:spMkLst>
            <pc:docMk/>
            <pc:sldMk cId="1489188029" sldId="267"/>
            <ac:spMk id="7" creationId="{221263DE-A1CE-218F-28A8-A07B0444B58B}"/>
          </ac:spMkLst>
        </pc:spChg>
        <pc:spChg chg="add mod">
          <ac:chgData name="Lukáš Lhota" userId="a84460a1006f6ea5" providerId="LiveId" clId="{61E18490-BE7D-41D0-9207-DAD9FC6359FA}" dt="2023-06-12T13:58:31.437" v="2101" actId="20577"/>
          <ac:spMkLst>
            <pc:docMk/>
            <pc:sldMk cId="1489188029" sldId="267"/>
            <ac:spMk id="8" creationId="{17151D0F-5437-255D-8A76-C9703964B96C}"/>
          </ac:spMkLst>
        </pc:spChg>
        <pc:spChg chg="add mod">
          <ac:chgData name="Lukáš Lhota" userId="a84460a1006f6ea5" providerId="LiveId" clId="{61E18490-BE7D-41D0-9207-DAD9FC6359FA}" dt="2023-06-11T09:09:18.480" v="1409" actId="20577"/>
          <ac:spMkLst>
            <pc:docMk/>
            <pc:sldMk cId="1489188029" sldId="267"/>
            <ac:spMk id="9" creationId="{042D5C7E-B7B0-4EE7-2918-4D9B9833ECFA}"/>
          </ac:spMkLst>
        </pc:spChg>
        <pc:spChg chg="add del">
          <ac:chgData name="Lukáš Lhota" userId="a84460a1006f6ea5" providerId="LiveId" clId="{61E18490-BE7D-41D0-9207-DAD9FC6359FA}" dt="2023-06-11T08:36:29.039" v="1131" actId="26606"/>
          <ac:spMkLst>
            <pc:docMk/>
            <pc:sldMk cId="1489188029" sldId="267"/>
            <ac:spMk id="11" creationId="{614141FC-8189-47F8-821A-FC9A4E91E039}"/>
          </ac:spMkLst>
        </pc:spChg>
        <pc:spChg chg="add del">
          <ac:chgData name="Lukáš Lhota" userId="a84460a1006f6ea5" providerId="LiveId" clId="{61E18490-BE7D-41D0-9207-DAD9FC6359FA}" dt="2023-06-11T08:36:29.039" v="1131" actId="26606"/>
          <ac:spMkLst>
            <pc:docMk/>
            <pc:sldMk cId="1489188029" sldId="267"/>
            <ac:spMk id="13" creationId="{C062E60F-5CD4-4268-8359-8076634680E5}"/>
          </ac:spMkLst>
        </pc:spChg>
        <pc:spChg chg="add del">
          <ac:chgData name="Lukáš Lhota" userId="a84460a1006f6ea5" providerId="LiveId" clId="{61E18490-BE7D-41D0-9207-DAD9FC6359FA}" dt="2023-06-11T08:36:29.039" v="1131" actId="26606"/>
          <ac:spMkLst>
            <pc:docMk/>
            <pc:sldMk cId="1489188029" sldId="267"/>
            <ac:spMk id="15" creationId="{BB341EC3-1810-4D33-BA3F-E2D0AA0ECFB6}"/>
          </ac:spMkLst>
        </pc:spChg>
        <pc:spChg chg="add del">
          <ac:chgData name="Lukáš Lhota" userId="a84460a1006f6ea5" providerId="LiveId" clId="{61E18490-BE7D-41D0-9207-DAD9FC6359FA}" dt="2023-06-11T08:36:29.039" v="1131" actId="26606"/>
          <ac:spMkLst>
            <pc:docMk/>
            <pc:sldMk cId="1489188029" sldId="267"/>
            <ac:spMk id="17" creationId="{10127CDE-2B99-47A8-BB3C-7D17519105E0}"/>
          </ac:spMkLst>
        </pc:spChg>
        <pc:spChg chg="add del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22" creationId="{2DDE3054-7688-403A-8800-8FA4F1B54962}"/>
          </ac:spMkLst>
        </pc:spChg>
        <pc:spChg chg="add del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24" creationId="{1C938212-FA12-4FF1-87C8-ACDE99D06F69}"/>
          </ac:spMkLst>
        </pc:spChg>
        <pc:spChg chg="add del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26" creationId="{369F152D-E540-4B48-BA11-2ADF043C6111}"/>
          </ac:spMkLst>
        </pc:spChg>
        <pc:spChg chg="add del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28" creationId="{0C059F7E-04C4-4C46-9B3E-E5CE267E347D}"/>
          </ac:spMkLst>
        </pc:spChg>
        <pc:spChg chg="add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33" creationId="{5D745267-269D-4693-9039-3C9849D0F025}"/>
          </ac:spMkLst>
        </pc:spChg>
        <pc:spChg chg="add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35" creationId="{0ADDB668-2CA4-4D2B-9C34-3487CA330BA8}"/>
          </ac:spMkLst>
        </pc:spChg>
        <pc:spChg chg="add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37" creationId="{2568BC19-F052-4108-93E1-6A3D1DEC072F}"/>
          </ac:spMkLst>
        </pc:spChg>
        <pc:spChg chg="add">
          <ac:chgData name="Lukáš Lhota" userId="a84460a1006f6ea5" providerId="LiveId" clId="{61E18490-BE7D-41D0-9207-DAD9FC6359FA}" dt="2023-06-11T08:37:45.233" v="1188" actId="26606"/>
          <ac:spMkLst>
            <pc:docMk/>
            <pc:sldMk cId="1489188029" sldId="267"/>
            <ac:spMk id="39" creationId="{D5FD337D-4D6B-4C8B-B6F5-121097E09881}"/>
          </ac:spMkLst>
        </pc:spChg>
        <pc:picChg chg="add mod">
          <ac:chgData name="Lukáš Lhota" userId="a84460a1006f6ea5" providerId="LiveId" clId="{61E18490-BE7D-41D0-9207-DAD9FC6359FA}" dt="2023-06-11T08:37:49.431" v="1189" actId="14100"/>
          <ac:picMkLst>
            <pc:docMk/>
            <pc:sldMk cId="1489188029" sldId="267"/>
            <ac:picMk id="4" creationId="{2F04E0C0-A406-0079-1857-3E835D975633}"/>
          </ac:picMkLst>
        </pc:picChg>
        <pc:picChg chg="add mod ord">
          <ac:chgData name="Lukáš Lhota" userId="a84460a1006f6ea5" providerId="LiveId" clId="{61E18490-BE7D-41D0-9207-DAD9FC6359FA}" dt="2023-06-11T08:37:55.767" v="1191" actId="14100"/>
          <ac:picMkLst>
            <pc:docMk/>
            <pc:sldMk cId="1489188029" sldId="267"/>
            <ac:picMk id="5" creationId="{455F8679-5820-AF19-7529-157363D93ECB}"/>
          </ac:picMkLst>
        </pc:picChg>
        <pc:picChg chg="add mod">
          <ac:chgData name="Lukáš Lhota" userId="a84460a1006f6ea5" providerId="LiveId" clId="{61E18490-BE7D-41D0-9207-DAD9FC6359FA}" dt="2023-06-11T08:37:53.432" v="1190" actId="14100"/>
          <ac:picMkLst>
            <pc:docMk/>
            <pc:sldMk cId="1489188029" sldId="267"/>
            <ac:picMk id="6" creationId="{0DE1D205-4DF1-5985-8C75-0E6266F8A284}"/>
          </ac:picMkLst>
        </pc:picChg>
        <pc:picChg chg="add mod">
          <ac:chgData name="Lukáš Lhota" userId="a84460a1006f6ea5" providerId="LiveId" clId="{61E18490-BE7D-41D0-9207-DAD9FC6359FA}" dt="2023-06-12T18:41:28.147" v="2139"/>
          <ac:picMkLst>
            <pc:docMk/>
            <pc:sldMk cId="1489188029" sldId="267"/>
            <ac:picMk id="10" creationId="{888D380E-0BEF-2F76-6E41-B20415410602}"/>
          </ac:picMkLst>
        </pc:picChg>
      </pc:sldChg>
      <pc:sldChg chg="addSp modSp new mod setBg">
        <pc:chgData name="Lukáš Lhota" userId="a84460a1006f6ea5" providerId="LiveId" clId="{61E18490-BE7D-41D0-9207-DAD9FC6359FA}" dt="2023-06-12T18:41:37.395" v="2144"/>
        <pc:sldMkLst>
          <pc:docMk/>
          <pc:sldMk cId="3346242547" sldId="268"/>
        </pc:sldMkLst>
        <pc:spChg chg="mod">
          <ac:chgData name="Lukáš Lhota" userId="a84460a1006f6ea5" providerId="LiveId" clId="{61E18490-BE7D-41D0-9207-DAD9FC6359FA}" dt="2023-06-11T12:03:19.256" v="1801" actId="26606"/>
          <ac:spMkLst>
            <pc:docMk/>
            <pc:sldMk cId="3346242547" sldId="268"/>
            <ac:spMk id="2" creationId="{D46436C4-2A08-E5BE-5DBA-327EFCDF1D0B}"/>
          </ac:spMkLst>
        </pc:spChg>
        <pc:spChg chg="mod">
          <ac:chgData name="Lukáš Lhota" userId="a84460a1006f6ea5" providerId="LiveId" clId="{61E18490-BE7D-41D0-9207-DAD9FC6359FA}" dt="2023-06-12T13:46:15.356" v="2091" actId="255"/>
          <ac:spMkLst>
            <pc:docMk/>
            <pc:sldMk cId="3346242547" sldId="268"/>
            <ac:spMk id="3" creationId="{2A7CF17E-7E4C-4F4D-1594-D1C455FCD4F5}"/>
          </ac:spMkLst>
        </pc:spChg>
        <pc:spChg chg="add">
          <ac:chgData name="Lukáš Lhota" userId="a84460a1006f6ea5" providerId="LiveId" clId="{61E18490-BE7D-41D0-9207-DAD9FC6359FA}" dt="2023-06-11T12:03:19.256" v="1801" actId="26606"/>
          <ac:spMkLst>
            <pc:docMk/>
            <pc:sldMk cId="3346242547" sldId="268"/>
            <ac:spMk id="8" creationId="{100EDD19-6802-4EC3-95CE-CFFAB042CFD6}"/>
          </ac:spMkLst>
        </pc:spChg>
        <pc:spChg chg="add">
          <ac:chgData name="Lukáš Lhota" userId="a84460a1006f6ea5" providerId="LiveId" clId="{61E18490-BE7D-41D0-9207-DAD9FC6359FA}" dt="2023-06-11T12:03:19.256" v="1801" actId="26606"/>
          <ac:spMkLst>
            <pc:docMk/>
            <pc:sldMk cId="3346242547" sldId="268"/>
            <ac:spMk id="10" creationId="{DB17E863-922E-4C26-BD64-E8FD41D28661}"/>
          </ac:spMkLst>
        </pc:spChg>
        <pc:picChg chg="add mod">
          <ac:chgData name="Lukáš Lhota" userId="a84460a1006f6ea5" providerId="LiveId" clId="{61E18490-BE7D-41D0-9207-DAD9FC6359FA}" dt="2023-06-12T18:41:37.395" v="2144"/>
          <ac:picMkLst>
            <pc:docMk/>
            <pc:sldMk cId="3346242547" sldId="268"/>
            <ac:picMk id="4" creationId="{7D8BB884-8567-74B3-8BDB-7BE71E70BDB0}"/>
          </ac:picMkLst>
        </pc:picChg>
      </pc:sldChg>
      <pc:sldChg chg="addSp delSp modSp new mod setBg">
        <pc:chgData name="Lukáš Lhota" userId="a84460a1006f6ea5" providerId="LiveId" clId="{61E18490-BE7D-41D0-9207-DAD9FC6359FA}" dt="2023-06-12T18:41:32.123" v="2141"/>
        <pc:sldMkLst>
          <pc:docMk/>
          <pc:sldMk cId="2927438152" sldId="269"/>
        </pc:sldMkLst>
        <pc:spChg chg="mod">
          <ac:chgData name="Lukáš Lhota" userId="a84460a1006f6ea5" providerId="LiveId" clId="{61E18490-BE7D-41D0-9207-DAD9FC6359FA}" dt="2023-06-11T12:02:42.791" v="1798" actId="26606"/>
          <ac:spMkLst>
            <pc:docMk/>
            <pc:sldMk cId="2927438152" sldId="269"/>
            <ac:spMk id="2" creationId="{A387F9D6-2A86-BD49-2F00-3F0446C98531}"/>
          </ac:spMkLst>
        </pc:spChg>
        <pc:spChg chg="mod">
          <ac:chgData name="Lukáš Lhota" userId="a84460a1006f6ea5" providerId="LiveId" clId="{61E18490-BE7D-41D0-9207-DAD9FC6359FA}" dt="2023-06-11T12:02:42.791" v="1798" actId="26606"/>
          <ac:spMkLst>
            <pc:docMk/>
            <pc:sldMk cId="2927438152" sldId="269"/>
            <ac:spMk id="3" creationId="{D208D256-26A4-A9A9-B1E5-7A2C8F2B3082}"/>
          </ac:spMkLst>
        </pc:spChg>
        <pc:spChg chg="add">
          <ac:chgData name="Lukáš Lhota" userId="a84460a1006f6ea5" providerId="LiveId" clId="{61E18490-BE7D-41D0-9207-DAD9FC6359FA}" dt="2023-06-11T12:02:42.791" v="1798" actId="26606"/>
          <ac:spMkLst>
            <pc:docMk/>
            <pc:sldMk cId="2927438152" sldId="269"/>
            <ac:spMk id="10" creationId="{743AA782-23D1-4521-8CAD-47662984AA08}"/>
          </ac:spMkLst>
        </pc:spChg>
        <pc:spChg chg="add">
          <ac:chgData name="Lukáš Lhota" userId="a84460a1006f6ea5" providerId="LiveId" clId="{61E18490-BE7D-41D0-9207-DAD9FC6359FA}" dt="2023-06-11T12:02:42.791" v="1798" actId="26606"/>
          <ac:spMkLst>
            <pc:docMk/>
            <pc:sldMk cId="2927438152" sldId="269"/>
            <ac:spMk id="12" creationId="{650D18FE-0824-4A46-B22C-A86B52E5780A}"/>
          </ac:spMkLst>
        </pc:spChg>
        <pc:picChg chg="add mod">
          <ac:chgData name="Lukáš Lhota" userId="a84460a1006f6ea5" providerId="LiveId" clId="{61E18490-BE7D-41D0-9207-DAD9FC6359FA}" dt="2023-06-12T18:41:32.123" v="2141"/>
          <ac:picMkLst>
            <pc:docMk/>
            <pc:sldMk cId="2927438152" sldId="269"/>
            <ac:picMk id="4" creationId="{14769B49-01F1-AFD9-F30C-DD9B4A9525DD}"/>
          </ac:picMkLst>
        </pc:picChg>
        <pc:picChg chg="add del mod">
          <ac:chgData name="Lukáš Lhota" userId="a84460a1006f6ea5" providerId="LiveId" clId="{61E18490-BE7D-41D0-9207-DAD9FC6359FA}" dt="2023-06-11T09:12:10.189" v="1441" actId="478"/>
          <ac:picMkLst>
            <pc:docMk/>
            <pc:sldMk cId="2927438152" sldId="269"/>
            <ac:picMk id="4" creationId="{A75F82C5-D3C6-0022-EC6D-F01DD686B075}"/>
          </ac:picMkLst>
        </pc:picChg>
        <pc:picChg chg="add mod">
          <ac:chgData name="Lukáš Lhota" userId="a84460a1006f6ea5" providerId="LiveId" clId="{61E18490-BE7D-41D0-9207-DAD9FC6359FA}" dt="2023-06-11T12:02:42.791" v="1798" actId="26606"/>
          <ac:picMkLst>
            <pc:docMk/>
            <pc:sldMk cId="2927438152" sldId="269"/>
            <ac:picMk id="5" creationId="{455F8679-5820-AF19-7529-157363D93ECB}"/>
          </ac:picMkLst>
        </pc:picChg>
      </pc:sldChg>
      <pc:sldChg chg="addSp delSp modSp new mod setBg">
        <pc:chgData name="Lukáš Lhota" userId="a84460a1006f6ea5" providerId="LiveId" clId="{61E18490-BE7D-41D0-9207-DAD9FC6359FA}" dt="2023-06-12T18:41:23.405" v="2136"/>
        <pc:sldMkLst>
          <pc:docMk/>
          <pc:sldMk cId="542384222" sldId="270"/>
        </pc:sldMkLst>
        <pc:spChg chg="mod">
          <ac:chgData name="Lukáš Lhota" userId="a84460a1006f6ea5" providerId="LiveId" clId="{61E18490-BE7D-41D0-9207-DAD9FC6359FA}" dt="2023-06-11T12:02:23.685" v="1795" actId="26606"/>
          <ac:spMkLst>
            <pc:docMk/>
            <pc:sldMk cId="542384222" sldId="270"/>
            <ac:spMk id="2" creationId="{B983E44A-DA92-C7DC-28CB-9613CD287521}"/>
          </ac:spMkLst>
        </pc:spChg>
        <pc:spChg chg="mod">
          <ac:chgData name="Lukáš Lhota" userId="a84460a1006f6ea5" providerId="LiveId" clId="{61E18490-BE7D-41D0-9207-DAD9FC6359FA}" dt="2023-06-11T12:18:00.347" v="2043" actId="20577"/>
          <ac:spMkLst>
            <pc:docMk/>
            <pc:sldMk cId="542384222" sldId="270"/>
            <ac:spMk id="3" creationId="{49468099-83B8-54C1-F455-04FB926A02BF}"/>
          </ac:spMkLst>
        </pc:spChg>
        <pc:spChg chg="add">
          <ac:chgData name="Lukáš Lhota" userId="a84460a1006f6ea5" providerId="LiveId" clId="{61E18490-BE7D-41D0-9207-DAD9FC6359FA}" dt="2023-06-11T12:02:23.685" v="1795" actId="26606"/>
          <ac:spMkLst>
            <pc:docMk/>
            <pc:sldMk cId="542384222" sldId="270"/>
            <ac:spMk id="8" creationId="{100EDD19-6802-4EC3-95CE-CFFAB042CFD6}"/>
          </ac:spMkLst>
        </pc:spChg>
        <pc:spChg chg="add">
          <ac:chgData name="Lukáš Lhota" userId="a84460a1006f6ea5" providerId="LiveId" clId="{61E18490-BE7D-41D0-9207-DAD9FC6359FA}" dt="2023-06-11T12:02:23.685" v="1795" actId="26606"/>
          <ac:spMkLst>
            <pc:docMk/>
            <pc:sldMk cId="542384222" sldId="270"/>
            <ac:spMk id="10" creationId="{DB17E863-922E-4C26-BD64-E8FD41D28661}"/>
          </ac:spMkLst>
        </pc:spChg>
        <pc:picChg chg="add mod">
          <ac:chgData name="Lukáš Lhota" userId="a84460a1006f6ea5" providerId="LiveId" clId="{61E18490-BE7D-41D0-9207-DAD9FC6359FA}" dt="2023-06-12T18:41:23.405" v="2136"/>
          <ac:picMkLst>
            <pc:docMk/>
            <pc:sldMk cId="542384222" sldId="270"/>
            <ac:picMk id="4" creationId="{4F6A2E9F-1B0A-7206-776C-56DB82DC64FF}"/>
          </ac:picMkLst>
        </pc:picChg>
        <pc:picChg chg="add del mod">
          <ac:chgData name="Lukáš Lhota" userId="a84460a1006f6ea5" providerId="LiveId" clId="{61E18490-BE7D-41D0-9207-DAD9FC6359FA}" dt="2023-06-11T11:54:55.711" v="1754" actId="478"/>
          <ac:picMkLst>
            <pc:docMk/>
            <pc:sldMk cId="542384222" sldId="270"/>
            <ac:picMk id="4" creationId="{B83E1C0B-B3E9-E487-8609-2D939DC1153A}"/>
          </ac:picMkLst>
        </pc:picChg>
        <pc:picChg chg="add del mod">
          <ac:chgData name="Lukáš Lhota" userId="a84460a1006f6ea5" providerId="LiveId" clId="{61E18490-BE7D-41D0-9207-DAD9FC6359FA}" dt="2023-06-11T11:54:56.199" v="1755" actId="478"/>
          <ac:picMkLst>
            <pc:docMk/>
            <pc:sldMk cId="542384222" sldId="270"/>
            <ac:picMk id="5" creationId="{FAB76394-E8C3-5901-02CF-69B99BB25411}"/>
          </ac:picMkLst>
        </pc:picChg>
        <pc:picChg chg="add del mod">
          <ac:chgData name="Lukáš Lhota" userId="a84460a1006f6ea5" providerId="LiveId" clId="{61E18490-BE7D-41D0-9207-DAD9FC6359FA}" dt="2023-06-11T11:54:55.110" v="1753" actId="478"/>
          <ac:picMkLst>
            <pc:docMk/>
            <pc:sldMk cId="542384222" sldId="270"/>
            <ac:picMk id="6" creationId="{79D13F82-3701-1CCD-59CF-AD4617E9F66B}"/>
          </ac:picMkLst>
        </pc:picChg>
        <pc:picChg chg="add del mod">
          <ac:chgData name="Lukáš Lhota" userId="a84460a1006f6ea5" providerId="LiveId" clId="{61E18490-BE7D-41D0-9207-DAD9FC6359FA}" dt="2023-06-11T12:11:59.969" v="1934" actId="478"/>
          <ac:picMkLst>
            <pc:docMk/>
            <pc:sldMk cId="542384222" sldId="270"/>
            <ac:picMk id="7" creationId="{5F8F827B-CB72-3E11-C941-1CF470C78425}"/>
          </ac:picMkLst>
        </pc:picChg>
        <pc:picChg chg="add del mod">
          <ac:chgData name="Lukáš Lhota" userId="a84460a1006f6ea5" providerId="LiveId" clId="{61E18490-BE7D-41D0-9207-DAD9FC6359FA}" dt="2023-06-11T12:12:01.146" v="1935" actId="478"/>
          <ac:picMkLst>
            <pc:docMk/>
            <pc:sldMk cId="542384222" sldId="270"/>
            <ac:picMk id="9" creationId="{42BF8B6A-345B-9D8F-552E-54FBE79E8EE0}"/>
          </ac:picMkLst>
        </pc:picChg>
      </pc:sldChg>
      <pc:sldChg chg="new del">
        <pc:chgData name="Lukáš Lhota" userId="a84460a1006f6ea5" providerId="LiveId" clId="{61E18490-BE7D-41D0-9207-DAD9FC6359FA}" dt="2023-06-12T20:12:11.201" v="2201" actId="2696"/>
        <pc:sldMkLst>
          <pc:docMk/>
          <pc:sldMk cId="857234882" sldId="271"/>
        </pc:sldMkLst>
      </pc:sldChg>
      <pc:sldChg chg="modSp new del mod">
        <pc:chgData name="Lukáš Lhota" userId="a84460a1006f6ea5" providerId="LiveId" clId="{61E18490-BE7D-41D0-9207-DAD9FC6359FA}" dt="2023-06-12T18:39:45.871" v="2129" actId="2696"/>
        <pc:sldMkLst>
          <pc:docMk/>
          <pc:sldMk cId="1689542132" sldId="271"/>
        </pc:sldMkLst>
        <pc:spChg chg="mod">
          <ac:chgData name="Lukáš Lhota" userId="a84460a1006f6ea5" providerId="LiveId" clId="{61E18490-BE7D-41D0-9207-DAD9FC6359FA}" dt="2023-06-12T18:39:43.278" v="2128" actId="20577"/>
          <ac:spMkLst>
            <pc:docMk/>
            <pc:sldMk cId="1689542132" sldId="271"/>
            <ac:spMk id="2" creationId="{229CD597-2BD5-2CAF-D238-75559C92686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4460a1006f6ea5/Plocha/Nov&#253;%20List%20Microsoft%20Excelu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4460a1006f6ea5/Plocha/Nov&#253;%20List%20Microsoft%20Excelu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4460a1006f6ea5/Plocha/&#250;spora%20v%20%5e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Náklady na palivo za rok</a:t>
            </a:r>
          </a:p>
        </c:rich>
      </c:tx>
      <c:layout>
        <c:manualLayout>
          <c:xMode val="edge"/>
          <c:yMode val="edge"/>
          <c:x val="0.24753893133343474"/>
          <c:y val="6.5645514223194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455-4B8D-A89F-E4E385E880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30-4274-B6C7-C1EA8DEDAFA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30-4274-B6C7-C1EA8DEDAF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'[Nový List Microsoft Excelu (2).xlsx]List1'!$G$7:$G$9</c:f>
              <c:strCache>
                <c:ptCount val="3"/>
                <c:pt idx="0">
                  <c:v>Původní okruh:</c:v>
                </c:pt>
                <c:pt idx="1">
                  <c:v>Optimalizace CWM:</c:v>
                </c:pt>
                <c:pt idx="2">
                  <c:v>Optimalizace MNS:</c:v>
                </c:pt>
              </c:strCache>
            </c:strRef>
          </c:cat>
          <c:val>
            <c:numRef>
              <c:f>'[Nový List Microsoft Excelu (2).xlsx]List1'!$H$7:$H$9</c:f>
              <c:numCache>
                <c:formatCode>#,##0</c:formatCode>
                <c:ptCount val="3"/>
                <c:pt idx="0">
                  <c:v>56060</c:v>
                </c:pt>
                <c:pt idx="1">
                  <c:v>49925</c:v>
                </c:pt>
                <c:pt idx="2">
                  <c:v>52645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0-4274-B6C7-C1EA8DEDA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867807"/>
        <c:axId val="633141951"/>
      </c:barChart>
      <c:catAx>
        <c:axId val="63986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141951"/>
        <c:crosses val="autoZero"/>
        <c:auto val="1"/>
        <c:lblAlgn val="ctr"/>
        <c:lblOffset val="100"/>
        <c:noMultiLvlLbl val="0"/>
      </c:catAx>
      <c:valAx>
        <c:axId val="63314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986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Úspora v Kč</a:t>
            </a:r>
          </a:p>
        </c:rich>
      </c:tx>
      <c:layout>
        <c:manualLayout>
          <c:xMode val="edge"/>
          <c:yMode val="edge"/>
          <c:x val="0.39143973145089145"/>
          <c:y val="4.5854031333588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6-4719-8A1E-8A93AF505C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76-4719-8A1E-8A93AF505C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'[Nový List Microsoft Excelu (2).xlsx]List1'!$C$21:$C$22</c:f>
              <c:strCache>
                <c:ptCount val="2"/>
                <c:pt idx="0">
                  <c:v>CWM</c:v>
                </c:pt>
                <c:pt idx="1">
                  <c:v>MNS</c:v>
                </c:pt>
              </c:strCache>
            </c:strRef>
          </c:cat>
          <c:val>
            <c:numRef>
              <c:f>'[Nový List Microsoft Excelu (2).xlsx]List1'!$D$21:$D$22</c:f>
              <c:numCache>
                <c:formatCode>General</c:formatCode>
                <c:ptCount val="2"/>
                <c:pt idx="0">
                  <c:v>6135</c:v>
                </c:pt>
                <c:pt idx="1">
                  <c:v>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6-4719-8A1E-8A93AF505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428815"/>
        <c:axId val="1009683231"/>
      </c:barChart>
      <c:catAx>
        <c:axId val="74342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9683231"/>
        <c:crosses val="autoZero"/>
        <c:auto val="1"/>
        <c:lblAlgn val="ctr"/>
        <c:lblOffset val="100"/>
        <c:noMultiLvlLbl val="0"/>
      </c:catAx>
      <c:valAx>
        <c:axId val="100968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342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1400" b="0" i="0" u="none" strike="noStrike" kern="1200" spc="0" baseline="0" noProof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cs-CZ" noProof="0" dirty="0">
                <a:latin typeface="Arial" panose="020B0604020202020204" pitchFamily="34" charset="0"/>
                <a:cs typeface="Arial" panose="020B0604020202020204" pitchFamily="34" charset="0"/>
              </a:rPr>
              <a:t>Úspora v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cs-CZ" sz="1400" b="0" i="0" u="none" strike="noStrike" kern="1200" spc="0" baseline="0" noProof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'[úspora v ^1.xlsx]List1'!$B$26</c:f>
              <c:strCache>
                <c:ptCount val="1"/>
                <c:pt idx="0">
                  <c:v>Úspora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D-4289-9AF9-DC7B5FF27C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A1D-4289-9AF9-DC7B5FF27C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'[úspora v ^1.xlsx]List1'!$C$25:$D$25</c:f>
              <c:strCache>
                <c:ptCount val="2"/>
                <c:pt idx="0">
                  <c:v>CWM</c:v>
                </c:pt>
                <c:pt idx="1">
                  <c:v>MNS</c:v>
                </c:pt>
              </c:strCache>
            </c:strRef>
          </c:cat>
          <c:val>
            <c:numRef>
              <c:f>'[úspora v ^1.xlsx]List1'!$C$26:$D$26</c:f>
              <c:numCache>
                <c:formatCode>0.00%</c:formatCode>
                <c:ptCount val="2"/>
                <c:pt idx="0">
                  <c:v>0.1095</c:v>
                </c:pt>
                <c:pt idx="1">
                  <c:v>6.0900000000000003E-2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D-4289-9AF9-DC7B5FF27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040911"/>
        <c:axId val="65037551"/>
      </c:barChart>
      <c:catAx>
        <c:axId val="6504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037551"/>
        <c:crosses val="autoZero"/>
        <c:auto val="1"/>
        <c:lblAlgn val="ctr"/>
        <c:lblOffset val="100"/>
        <c:noMultiLvlLbl val="0"/>
      </c:catAx>
      <c:valAx>
        <c:axId val="6503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04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BF371-7824-466D-833C-BF51C0C49D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EAAE497-9937-4D6D-BB9C-23D28311387C}">
      <dgm:prSet/>
      <dgm:spPr/>
      <dgm:t>
        <a:bodyPr/>
        <a:lstStyle/>
        <a:p>
          <a:r>
            <a:rPr lang="cs-CZ"/>
            <a:t>Motivace</a:t>
          </a:r>
          <a:endParaRPr lang="en-US"/>
        </a:p>
      </dgm:t>
    </dgm:pt>
    <dgm:pt modelId="{9F77E899-50A4-4052-9F5A-CCCB8B22BECF}" type="parTrans" cxnId="{70F040EE-7A25-4449-A9C5-A8DEF99206B3}">
      <dgm:prSet/>
      <dgm:spPr/>
      <dgm:t>
        <a:bodyPr/>
        <a:lstStyle/>
        <a:p>
          <a:endParaRPr lang="en-US"/>
        </a:p>
      </dgm:t>
    </dgm:pt>
    <dgm:pt modelId="{C6413A7A-FFCD-4AC6-BD1A-12B3833CA991}" type="sibTrans" cxnId="{70F040EE-7A25-4449-A9C5-A8DEF99206B3}">
      <dgm:prSet/>
      <dgm:spPr/>
      <dgm:t>
        <a:bodyPr/>
        <a:lstStyle/>
        <a:p>
          <a:endParaRPr lang="en-US"/>
        </a:p>
      </dgm:t>
    </dgm:pt>
    <dgm:pt modelId="{3EF9556F-0486-45E1-9B20-5BB82B2AAABA}">
      <dgm:prSet/>
      <dgm:spPr/>
      <dgm:t>
        <a:bodyPr/>
        <a:lstStyle/>
        <a:p>
          <a:r>
            <a:rPr lang="cs-CZ"/>
            <a:t>Cíl</a:t>
          </a:r>
          <a:endParaRPr lang="en-US"/>
        </a:p>
      </dgm:t>
    </dgm:pt>
    <dgm:pt modelId="{1512BC43-24F9-4490-927B-95FB15E50CB7}" type="parTrans" cxnId="{E855D245-D8AE-42BB-8B1D-FC87511E8AF5}">
      <dgm:prSet/>
      <dgm:spPr/>
      <dgm:t>
        <a:bodyPr/>
        <a:lstStyle/>
        <a:p>
          <a:endParaRPr lang="en-US"/>
        </a:p>
      </dgm:t>
    </dgm:pt>
    <dgm:pt modelId="{169931FE-0F98-4E9F-93EF-EAAC0C65D65A}" type="sibTrans" cxnId="{E855D245-D8AE-42BB-8B1D-FC87511E8AF5}">
      <dgm:prSet/>
      <dgm:spPr/>
      <dgm:t>
        <a:bodyPr/>
        <a:lstStyle/>
        <a:p>
          <a:endParaRPr lang="en-US"/>
        </a:p>
      </dgm:t>
    </dgm:pt>
    <dgm:pt modelId="{61CB9532-6239-4D05-BCE1-3CCA887482B4}">
      <dgm:prSet/>
      <dgm:spPr/>
      <dgm:t>
        <a:bodyPr/>
        <a:lstStyle/>
        <a:p>
          <a:r>
            <a:rPr lang="cs-CZ"/>
            <a:t>Výzkumné otázky</a:t>
          </a:r>
          <a:endParaRPr lang="en-US"/>
        </a:p>
      </dgm:t>
    </dgm:pt>
    <dgm:pt modelId="{F6B3324B-45A8-4BCF-AC86-090275FE6B7F}" type="parTrans" cxnId="{85B70F66-2D17-43CD-AC89-8C964A2E0653}">
      <dgm:prSet/>
      <dgm:spPr/>
      <dgm:t>
        <a:bodyPr/>
        <a:lstStyle/>
        <a:p>
          <a:endParaRPr lang="en-US"/>
        </a:p>
      </dgm:t>
    </dgm:pt>
    <dgm:pt modelId="{EA58A827-681A-4FF5-9BD0-8DACF4B17808}" type="sibTrans" cxnId="{85B70F66-2D17-43CD-AC89-8C964A2E0653}">
      <dgm:prSet/>
      <dgm:spPr/>
      <dgm:t>
        <a:bodyPr/>
        <a:lstStyle/>
        <a:p>
          <a:endParaRPr lang="en-US"/>
        </a:p>
      </dgm:t>
    </dgm:pt>
    <dgm:pt modelId="{DAFE5156-F735-4658-8FD5-BC57FE1BFDEA}">
      <dgm:prSet/>
      <dgm:spPr/>
      <dgm:t>
        <a:bodyPr/>
        <a:lstStyle/>
        <a:p>
          <a:r>
            <a:rPr lang="cs-CZ"/>
            <a:t>Použité metody práce</a:t>
          </a:r>
          <a:endParaRPr lang="en-US"/>
        </a:p>
      </dgm:t>
    </dgm:pt>
    <dgm:pt modelId="{A1B763DD-BC52-4975-A16B-2D28D6FCD971}" type="parTrans" cxnId="{EBE13948-3A71-45CD-985F-574665536E28}">
      <dgm:prSet/>
      <dgm:spPr/>
      <dgm:t>
        <a:bodyPr/>
        <a:lstStyle/>
        <a:p>
          <a:endParaRPr lang="en-US"/>
        </a:p>
      </dgm:t>
    </dgm:pt>
    <dgm:pt modelId="{57E2B9CF-62B6-4D23-B2F0-2FC79A677B56}" type="sibTrans" cxnId="{EBE13948-3A71-45CD-985F-574665536E28}">
      <dgm:prSet/>
      <dgm:spPr/>
      <dgm:t>
        <a:bodyPr/>
        <a:lstStyle/>
        <a:p>
          <a:endParaRPr lang="en-US"/>
        </a:p>
      </dgm:t>
    </dgm:pt>
    <dgm:pt modelId="{9AB938AA-14F8-4257-BBD5-6ED65476E903}">
      <dgm:prSet/>
      <dgm:spPr/>
      <dgm:t>
        <a:bodyPr/>
        <a:lstStyle/>
        <a:p>
          <a:r>
            <a:rPr lang="cs-CZ"/>
            <a:t>Dosažené výsledky a přínos práce</a:t>
          </a:r>
          <a:endParaRPr lang="en-US"/>
        </a:p>
      </dgm:t>
    </dgm:pt>
    <dgm:pt modelId="{7343C73E-B6ED-4DF8-B93E-6EB5B0AD957F}" type="parTrans" cxnId="{610FA748-9835-4A05-B86D-37FB9B482775}">
      <dgm:prSet/>
      <dgm:spPr/>
      <dgm:t>
        <a:bodyPr/>
        <a:lstStyle/>
        <a:p>
          <a:endParaRPr lang="en-US"/>
        </a:p>
      </dgm:t>
    </dgm:pt>
    <dgm:pt modelId="{CCD97F89-B28B-4B4E-9711-9E8E9F895D28}" type="sibTrans" cxnId="{610FA748-9835-4A05-B86D-37FB9B482775}">
      <dgm:prSet/>
      <dgm:spPr/>
      <dgm:t>
        <a:bodyPr/>
        <a:lstStyle/>
        <a:p>
          <a:endParaRPr lang="en-US"/>
        </a:p>
      </dgm:t>
    </dgm:pt>
    <dgm:pt modelId="{9E618051-1C81-4D3C-9CB4-DB87FE357C52}" type="pres">
      <dgm:prSet presAssocID="{628BF371-7824-466D-833C-BF51C0C49D3C}" presName="root" presStyleCnt="0">
        <dgm:presLayoutVars>
          <dgm:dir/>
          <dgm:resizeHandles val="exact"/>
        </dgm:presLayoutVars>
      </dgm:prSet>
      <dgm:spPr/>
    </dgm:pt>
    <dgm:pt modelId="{C08EB211-FA3F-46CC-B6D5-0326DA7594D9}" type="pres">
      <dgm:prSet presAssocID="{628BF371-7824-466D-833C-BF51C0C49D3C}" presName="container" presStyleCnt="0">
        <dgm:presLayoutVars>
          <dgm:dir/>
          <dgm:resizeHandles val="exact"/>
        </dgm:presLayoutVars>
      </dgm:prSet>
      <dgm:spPr/>
    </dgm:pt>
    <dgm:pt modelId="{5B91EFA8-757A-4F60-B8ED-A7EC7FE6111B}" type="pres">
      <dgm:prSet presAssocID="{8EAAE497-9937-4D6D-BB9C-23D28311387C}" presName="compNode" presStyleCnt="0"/>
      <dgm:spPr/>
    </dgm:pt>
    <dgm:pt modelId="{017E8804-9208-4BF5-88E6-3C0DE08C0410}" type="pres">
      <dgm:prSet presAssocID="{8EAAE497-9937-4D6D-BB9C-23D28311387C}" presName="iconBgRect" presStyleLbl="bgShp" presStyleIdx="0" presStyleCnt="5"/>
      <dgm:spPr/>
    </dgm:pt>
    <dgm:pt modelId="{CAD877F3-C4BC-4EBC-91BA-ABB426D8E306}" type="pres">
      <dgm:prSet presAssocID="{8EAAE497-9937-4D6D-BB9C-23D2831138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7185E79-86F1-4F83-96A8-0371003DA6AD}" type="pres">
      <dgm:prSet presAssocID="{8EAAE497-9937-4D6D-BB9C-23D28311387C}" presName="spaceRect" presStyleCnt="0"/>
      <dgm:spPr/>
    </dgm:pt>
    <dgm:pt modelId="{212267C1-7F97-458A-B7ED-D374EFFD5C91}" type="pres">
      <dgm:prSet presAssocID="{8EAAE497-9937-4D6D-BB9C-23D28311387C}" presName="textRect" presStyleLbl="revTx" presStyleIdx="0" presStyleCnt="5">
        <dgm:presLayoutVars>
          <dgm:chMax val="1"/>
          <dgm:chPref val="1"/>
        </dgm:presLayoutVars>
      </dgm:prSet>
      <dgm:spPr/>
    </dgm:pt>
    <dgm:pt modelId="{33B27556-F32E-43BB-BA6D-D9F27998C243}" type="pres">
      <dgm:prSet presAssocID="{C6413A7A-FFCD-4AC6-BD1A-12B3833CA991}" presName="sibTrans" presStyleLbl="sibTrans2D1" presStyleIdx="0" presStyleCnt="0"/>
      <dgm:spPr/>
    </dgm:pt>
    <dgm:pt modelId="{B5B57381-F31C-4082-9CBD-163F76D02462}" type="pres">
      <dgm:prSet presAssocID="{3EF9556F-0486-45E1-9B20-5BB82B2AAABA}" presName="compNode" presStyleCnt="0"/>
      <dgm:spPr/>
    </dgm:pt>
    <dgm:pt modelId="{E9D94CBE-9F39-44EF-B824-4780668E4D00}" type="pres">
      <dgm:prSet presAssocID="{3EF9556F-0486-45E1-9B20-5BB82B2AAABA}" presName="iconBgRect" presStyleLbl="bgShp" presStyleIdx="1" presStyleCnt="5"/>
      <dgm:spPr/>
    </dgm:pt>
    <dgm:pt modelId="{79970FC0-F7F8-4A59-A6DA-0DEC73F74128}" type="pres">
      <dgm:prSet presAssocID="{3EF9556F-0486-45E1-9B20-5BB82B2AAAB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EC220EEF-33F8-4B46-BE59-FAEEB18E15E3}" type="pres">
      <dgm:prSet presAssocID="{3EF9556F-0486-45E1-9B20-5BB82B2AAABA}" presName="spaceRect" presStyleCnt="0"/>
      <dgm:spPr/>
    </dgm:pt>
    <dgm:pt modelId="{6174DD53-631C-46A7-B348-1E04419FC37F}" type="pres">
      <dgm:prSet presAssocID="{3EF9556F-0486-45E1-9B20-5BB82B2AAABA}" presName="textRect" presStyleLbl="revTx" presStyleIdx="1" presStyleCnt="5">
        <dgm:presLayoutVars>
          <dgm:chMax val="1"/>
          <dgm:chPref val="1"/>
        </dgm:presLayoutVars>
      </dgm:prSet>
      <dgm:spPr/>
    </dgm:pt>
    <dgm:pt modelId="{3503620F-F291-4E40-A27E-701E1291A259}" type="pres">
      <dgm:prSet presAssocID="{169931FE-0F98-4E9F-93EF-EAAC0C65D65A}" presName="sibTrans" presStyleLbl="sibTrans2D1" presStyleIdx="0" presStyleCnt="0"/>
      <dgm:spPr/>
    </dgm:pt>
    <dgm:pt modelId="{29499798-E9EE-4D5B-9941-CA83F18FC8D9}" type="pres">
      <dgm:prSet presAssocID="{61CB9532-6239-4D05-BCE1-3CCA887482B4}" presName="compNode" presStyleCnt="0"/>
      <dgm:spPr/>
    </dgm:pt>
    <dgm:pt modelId="{A972013B-5060-4132-8747-DE6EE1FE9E42}" type="pres">
      <dgm:prSet presAssocID="{61CB9532-6239-4D05-BCE1-3CCA887482B4}" presName="iconBgRect" presStyleLbl="bgShp" presStyleIdx="2" presStyleCnt="5"/>
      <dgm:spPr/>
    </dgm:pt>
    <dgm:pt modelId="{BEC92CFF-5560-4B23-A3CE-E36B292C5777}" type="pres">
      <dgm:prSet presAssocID="{61CB9532-6239-4D05-BCE1-3CCA887482B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75A6C46-72CB-481C-8C93-061484AFF293}" type="pres">
      <dgm:prSet presAssocID="{61CB9532-6239-4D05-BCE1-3CCA887482B4}" presName="spaceRect" presStyleCnt="0"/>
      <dgm:spPr/>
    </dgm:pt>
    <dgm:pt modelId="{51E7D7DA-424C-4C79-A981-9D707698E59F}" type="pres">
      <dgm:prSet presAssocID="{61CB9532-6239-4D05-BCE1-3CCA887482B4}" presName="textRect" presStyleLbl="revTx" presStyleIdx="2" presStyleCnt="5">
        <dgm:presLayoutVars>
          <dgm:chMax val="1"/>
          <dgm:chPref val="1"/>
        </dgm:presLayoutVars>
      </dgm:prSet>
      <dgm:spPr/>
    </dgm:pt>
    <dgm:pt modelId="{03BE45A9-230E-4AA8-826B-29F6CFA09DD2}" type="pres">
      <dgm:prSet presAssocID="{EA58A827-681A-4FF5-9BD0-8DACF4B17808}" presName="sibTrans" presStyleLbl="sibTrans2D1" presStyleIdx="0" presStyleCnt="0"/>
      <dgm:spPr/>
    </dgm:pt>
    <dgm:pt modelId="{BF8BD5D7-8762-43CF-B737-2579B99E59E2}" type="pres">
      <dgm:prSet presAssocID="{DAFE5156-F735-4658-8FD5-BC57FE1BFDEA}" presName="compNode" presStyleCnt="0"/>
      <dgm:spPr/>
    </dgm:pt>
    <dgm:pt modelId="{649F6B3C-F491-4A49-9672-1065F1CA52C4}" type="pres">
      <dgm:prSet presAssocID="{DAFE5156-F735-4658-8FD5-BC57FE1BFDEA}" presName="iconBgRect" presStyleLbl="bgShp" presStyleIdx="3" presStyleCnt="5"/>
      <dgm:spPr/>
    </dgm:pt>
    <dgm:pt modelId="{8CEE6AAA-AB28-4FD5-AEEB-52D7896FA928}" type="pres">
      <dgm:prSet presAssocID="{DAFE5156-F735-4658-8FD5-BC57FE1BFDE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AD3A31B0-F340-44DD-A6C4-5B827C46FA69}" type="pres">
      <dgm:prSet presAssocID="{DAFE5156-F735-4658-8FD5-BC57FE1BFDEA}" presName="spaceRect" presStyleCnt="0"/>
      <dgm:spPr/>
    </dgm:pt>
    <dgm:pt modelId="{CB1B6508-5F14-44AC-B03A-D25891864448}" type="pres">
      <dgm:prSet presAssocID="{DAFE5156-F735-4658-8FD5-BC57FE1BFDEA}" presName="textRect" presStyleLbl="revTx" presStyleIdx="3" presStyleCnt="5">
        <dgm:presLayoutVars>
          <dgm:chMax val="1"/>
          <dgm:chPref val="1"/>
        </dgm:presLayoutVars>
      </dgm:prSet>
      <dgm:spPr/>
    </dgm:pt>
    <dgm:pt modelId="{1235F55D-03C2-4018-8E94-97322D21B37A}" type="pres">
      <dgm:prSet presAssocID="{57E2B9CF-62B6-4D23-B2F0-2FC79A677B56}" presName="sibTrans" presStyleLbl="sibTrans2D1" presStyleIdx="0" presStyleCnt="0"/>
      <dgm:spPr/>
    </dgm:pt>
    <dgm:pt modelId="{0BA0213E-E21C-413C-AC04-CD1A1B631FD7}" type="pres">
      <dgm:prSet presAssocID="{9AB938AA-14F8-4257-BBD5-6ED65476E903}" presName="compNode" presStyleCnt="0"/>
      <dgm:spPr/>
    </dgm:pt>
    <dgm:pt modelId="{775A15CE-347D-44FE-AD69-2881BD687C9B}" type="pres">
      <dgm:prSet presAssocID="{9AB938AA-14F8-4257-BBD5-6ED65476E903}" presName="iconBgRect" presStyleLbl="bgShp" presStyleIdx="4" presStyleCnt="5"/>
      <dgm:spPr/>
    </dgm:pt>
    <dgm:pt modelId="{0178DC03-131F-4CA4-A59F-1B1E6B59C8AD}" type="pres">
      <dgm:prSet presAssocID="{9AB938AA-14F8-4257-BBD5-6ED65476E90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1DF21CB-7090-4A2D-BF7D-2F8CC490AA4B}" type="pres">
      <dgm:prSet presAssocID="{9AB938AA-14F8-4257-BBD5-6ED65476E903}" presName="spaceRect" presStyleCnt="0"/>
      <dgm:spPr/>
    </dgm:pt>
    <dgm:pt modelId="{4BB5960B-ECD5-4FA9-B023-FD5A31214B65}" type="pres">
      <dgm:prSet presAssocID="{9AB938AA-14F8-4257-BBD5-6ED65476E90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06D4D1B-8964-4305-833C-BE40884E09B7}" type="presOf" srcId="{EA58A827-681A-4FF5-9BD0-8DACF4B17808}" destId="{03BE45A9-230E-4AA8-826B-29F6CFA09DD2}" srcOrd="0" destOrd="0" presId="urn:microsoft.com/office/officeart/2018/2/layout/IconCircleList"/>
    <dgm:cxn modelId="{E855D245-D8AE-42BB-8B1D-FC87511E8AF5}" srcId="{628BF371-7824-466D-833C-BF51C0C49D3C}" destId="{3EF9556F-0486-45E1-9B20-5BB82B2AAABA}" srcOrd="1" destOrd="0" parTransId="{1512BC43-24F9-4490-927B-95FB15E50CB7}" sibTransId="{169931FE-0F98-4E9F-93EF-EAAC0C65D65A}"/>
    <dgm:cxn modelId="{85B70F66-2D17-43CD-AC89-8C964A2E0653}" srcId="{628BF371-7824-466D-833C-BF51C0C49D3C}" destId="{61CB9532-6239-4D05-BCE1-3CCA887482B4}" srcOrd="2" destOrd="0" parTransId="{F6B3324B-45A8-4BCF-AC86-090275FE6B7F}" sibTransId="{EA58A827-681A-4FF5-9BD0-8DACF4B17808}"/>
    <dgm:cxn modelId="{EBE13948-3A71-45CD-985F-574665536E28}" srcId="{628BF371-7824-466D-833C-BF51C0C49D3C}" destId="{DAFE5156-F735-4658-8FD5-BC57FE1BFDEA}" srcOrd="3" destOrd="0" parTransId="{A1B763DD-BC52-4975-A16B-2D28D6FCD971}" sibTransId="{57E2B9CF-62B6-4D23-B2F0-2FC79A677B56}"/>
    <dgm:cxn modelId="{610FA748-9835-4A05-B86D-37FB9B482775}" srcId="{628BF371-7824-466D-833C-BF51C0C49D3C}" destId="{9AB938AA-14F8-4257-BBD5-6ED65476E903}" srcOrd="4" destOrd="0" parTransId="{7343C73E-B6ED-4DF8-B93E-6EB5B0AD957F}" sibTransId="{CCD97F89-B28B-4B4E-9711-9E8E9F895D28}"/>
    <dgm:cxn modelId="{653F4D69-C57E-4C65-BD47-990D3A272000}" type="presOf" srcId="{61CB9532-6239-4D05-BCE1-3CCA887482B4}" destId="{51E7D7DA-424C-4C79-A981-9D707698E59F}" srcOrd="0" destOrd="0" presId="urn:microsoft.com/office/officeart/2018/2/layout/IconCircleList"/>
    <dgm:cxn modelId="{BA806F54-52B4-4DE7-B538-996517CFA8CC}" type="presOf" srcId="{628BF371-7824-466D-833C-BF51C0C49D3C}" destId="{9E618051-1C81-4D3C-9CB4-DB87FE357C52}" srcOrd="0" destOrd="0" presId="urn:microsoft.com/office/officeart/2018/2/layout/IconCircleList"/>
    <dgm:cxn modelId="{BC749D80-FDC8-4B86-BB15-63BC37984D25}" type="presOf" srcId="{DAFE5156-F735-4658-8FD5-BC57FE1BFDEA}" destId="{CB1B6508-5F14-44AC-B03A-D25891864448}" srcOrd="0" destOrd="0" presId="urn:microsoft.com/office/officeart/2018/2/layout/IconCircleList"/>
    <dgm:cxn modelId="{CC797A83-0788-40A9-B265-54E184EF82ED}" type="presOf" srcId="{169931FE-0F98-4E9F-93EF-EAAC0C65D65A}" destId="{3503620F-F291-4E40-A27E-701E1291A259}" srcOrd="0" destOrd="0" presId="urn:microsoft.com/office/officeart/2018/2/layout/IconCircleList"/>
    <dgm:cxn modelId="{237F6D85-97B9-434C-BC1B-C9CA6AEBBD4C}" type="presOf" srcId="{9AB938AA-14F8-4257-BBD5-6ED65476E903}" destId="{4BB5960B-ECD5-4FA9-B023-FD5A31214B65}" srcOrd="0" destOrd="0" presId="urn:microsoft.com/office/officeart/2018/2/layout/IconCircleList"/>
    <dgm:cxn modelId="{8E4530AB-E982-4DB0-8A3E-0066567C9925}" type="presOf" srcId="{3EF9556F-0486-45E1-9B20-5BB82B2AAABA}" destId="{6174DD53-631C-46A7-B348-1E04419FC37F}" srcOrd="0" destOrd="0" presId="urn:microsoft.com/office/officeart/2018/2/layout/IconCircleList"/>
    <dgm:cxn modelId="{1CE3E3B5-259F-4DBB-A1E1-7079143C8944}" type="presOf" srcId="{8EAAE497-9937-4D6D-BB9C-23D28311387C}" destId="{212267C1-7F97-458A-B7ED-D374EFFD5C91}" srcOrd="0" destOrd="0" presId="urn:microsoft.com/office/officeart/2018/2/layout/IconCircleList"/>
    <dgm:cxn modelId="{4ECC36E7-F70D-47A4-BF19-AC80DA585F09}" type="presOf" srcId="{C6413A7A-FFCD-4AC6-BD1A-12B3833CA991}" destId="{33B27556-F32E-43BB-BA6D-D9F27998C243}" srcOrd="0" destOrd="0" presId="urn:microsoft.com/office/officeart/2018/2/layout/IconCircleList"/>
    <dgm:cxn modelId="{70F040EE-7A25-4449-A9C5-A8DEF99206B3}" srcId="{628BF371-7824-466D-833C-BF51C0C49D3C}" destId="{8EAAE497-9937-4D6D-BB9C-23D28311387C}" srcOrd="0" destOrd="0" parTransId="{9F77E899-50A4-4052-9F5A-CCCB8B22BECF}" sibTransId="{C6413A7A-FFCD-4AC6-BD1A-12B3833CA991}"/>
    <dgm:cxn modelId="{94D7A4FD-C12B-4A48-8F62-5CF8FFAB588B}" type="presOf" srcId="{57E2B9CF-62B6-4D23-B2F0-2FC79A677B56}" destId="{1235F55D-03C2-4018-8E94-97322D21B37A}" srcOrd="0" destOrd="0" presId="urn:microsoft.com/office/officeart/2018/2/layout/IconCircleList"/>
    <dgm:cxn modelId="{49A20A6C-619B-4FF2-9DB5-A9B4F4832FE6}" type="presParOf" srcId="{9E618051-1C81-4D3C-9CB4-DB87FE357C52}" destId="{C08EB211-FA3F-46CC-B6D5-0326DA7594D9}" srcOrd="0" destOrd="0" presId="urn:microsoft.com/office/officeart/2018/2/layout/IconCircleList"/>
    <dgm:cxn modelId="{AB011FD3-722E-45A0-A451-1D4D257D6B3D}" type="presParOf" srcId="{C08EB211-FA3F-46CC-B6D5-0326DA7594D9}" destId="{5B91EFA8-757A-4F60-B8ED-A7EC7FE6111B}" srcOrd="0" destOrd="0" presId="urn:microsoft.com/office/officeart/2018/2/layout/IconCircleList"/>
    <dgm:cxn modelId="{199AE2DB-402A-49F7-9B1C-A3D64CC329BF}" type="presParOf" srcId="{5B91EFA8-757A-4F60-B8ED-A7EC7FE6111B}" destId="{017E8804-9208-4BF5-88E6-3C0DE08C0410}" srcOrd="0" destOrd="0" presId="urn:microsoft.com/office/officeart/2018/2/layout/IconCircleList"/>
    <dgm:cxn modelId="{CB997C05-AD5C-48B6-8AD4-1ACBD7D3F547}" type="presParOf" srcId="{5B91EFA8-757A-4F60-B8ED-A7EC7FE6111B}" destId="{CAD877F3-C4BC-4EBC-91BA-ABB426D8E306}" srcOrd="1" destOrd="0" presId="urn:microsoft.com/office/officeart/2018/2/layout/IconCircleList"/>
    <dgm:cxn modelId="{27031460-0673-45F3-8116-A9F0A4A66288}" type="presParOf" srcId="{5B91EFA8-757A-4F60-B8ED-A7EC7FE6111B}" destId="{77185E79-86F1-4F83-96A8-0371003DA6AD}" srcOrd="2" destOrd="0" presId="urn:microsoft.com/office/officeart/2018/2/layout/IconCircleList"/>
    <dgm:cxn modelId="{063B45FA-2F92-4186-BC2B-55F3FF375CE6}" type="presParOf" srcId="{5B91EFA8-757A-4F60-B8ED-A7EC7FE6111B}" destId="{212267C1-7F97-458A-B7ED-D374EFFD5C91}" srcOrd="3" destOrd="0" presId="urn:microsoft.com/office/officeart/2018/2/layout/IconCircleList"/>
    <dgm:cxn modelId="{59E76AF7-71DA-477C-BD7A-2832E3F9B43A}" type="presParOf" srcId="{C08EB211-FA3F-46CC-B6D5-0326DA7594D9}" destId="{33B27556-F32E-43BB-BA6D-D9F27998C243}" srcOrd="1" destOrd="0" presId="urn:microsoft.com/office/officeart/2018/2/layout/IconCircleList"/>
    <dgm:cxn modelId="{45817B44-58DF-42EF-A4A8-518CE4FC81A9}" type="presParOf" srcId="{C08EB211-FA3F-46CC-B6D5-0326DA7594D9}" destId="{B5B57381-F31C-4082-9CBD-163F76D02462}" srcOrd="2" destOrd="0" presId="urn:microsoft.com/office/officeart/2018/2/layout/IconCircleList"/>
    <dgm:cxn modelId="{BE8DD394-55F0-41CA-BA6B-3D14144693B3}" type="presParOf" srcId="{B5B57381-F31C-4082-9CBD-163F76D02462}" destId="{E9D94CBE-9F39-44EF-B824-4780668E4D00}" srcOrd="0" destOrd="0" presId="urn:microsoft.com/office/officeart/2018/2/layout/IconCircleList"/>
    <dgm:cxn modelId="{958F7E40-5B76-40D4-A32F-B562B304BADA}" type="presParOf" srcId="{B5B57381-F31C-4082-9CBD-163F76D02462}" destId="{79970FC0-F7F8-4A59-A6DA-0DEC73F74128}" srcOrd="1" destOrd="0" presId="urn:microsoft.com/office/officeart/2018/2/layout/IconCircleList"/>
    <dgm:cxn modelId="{1946AA2D-2102-4EDE-A0EB-56B347F3F45C}" type="presParOf" srcId="{B5B57381-F31C-4082-9CBD-163F76D02462}" destId="{EC220EEF-33F8-4B46-BE59-FAEEB18E15E3}" srcOrd="2" destOrd="0" presId="urn:microsoft.com/office/officeart/2018/2/layout/IconCircleList"/>
    <dgm:cxn modelId="{BC103030-556E-44B1-AF00-C5E062FB1ADA}" type="presParOf" srcId="{B5B57381-F31C-4082-9CBD-163F76D02462}" destId="{6174DD53-631C-46A7-B348-1E04419FC37F}" srcOrd="3" destOrd="0" presId="urn:microsoft.com/office/officeart/2018/2/layout/IconCircleList"/>
    <dgm:cxn modelId="{B9902D88-5476-44ED-8314-DE1C7A18D0E4}" type="presParOf" srcId="{C08EB211-FA3F-46CC-B6D5-0326DA7594D9}" destId="{3503620F-F291-4E40-A27E-701E1291A259}" srcOrd="3" destOrd="0" presId="urn:microsoft.com/office/officeart/2018/2/layout/IconCircleList"/>
    <dgm:cxn modelId="{4678D895-8F94-4FBA-BAA4-DC947F3CB626}" type="presParOf" srcId="{C08EB211-FA3F-46CC-B6D5-0326DA7594D9}" destId="{29499798-E9EE-4D5B-9941-CA83F18FC8D9}" srcOrd="4" destOrd="0" presId="urn:microsoft.com/office/officeart/2018/2/layout/IconCircleList"/>
    <dgm:cxn modelId="{70D1014A-29BD-4C81-AAB3-4322AC4FD5ED}" type="presParOf" srcId="{29499798-E9EE-4D5B-9941-CA83F18FC8D9}" destId="{A972013B-5060-4132-8747-DE6EE1FE9E42}" srcOrd="0" destOrd="0" presId="urn:microsoft.com/office/officeart/2018/2/layout/IconCircleList"/>
    <dgm:cxn modelId="{7E189462-8F43-4D7F-9224-8A961D2F4BF1}" type="presParOf" srcId="{29499798-E9EE-4D5B-9941-CA83F18FC8D9}" destId="{BEC92CFF-5560-4B23-A3CE-E36B292C5777}" srcOrd="1" destOrd="0" presId="urn:microsoft.com/office/officeart/2018/2/layout/IconCircleList"/>
    <dgm:cxn modelId="{6D850E87-C10A-458F-9268-9B5351325C5F}" type="presParOf" srcId="{29499798-E9EE-4D5B-9941-CA83F18FC8D9}" destId="{475A6C46-72CB-481C-8C93-061484AFF293}" srcOrd="2" destOrd="0" presId="urn:microsoft.com/office/officeart/2018/2/layout/IconCircleList"/>
    <dgm:cxn modelId="{011CF0D8-E68A-45DD-96AE-D5E87CBD6CEF}" type="presParOf" srcId="{29499798-E9EE-4D5B-9941-CA83F18FC8D9}" destId="{51E7D7DA-424C-4C79-A981-9D707698E59F}" srcOrd="3" destOrd="0" presId="urn:microsoft.com/office/officeart/2018/2/layout/IconCircleList"/>
    <dgm:cxn modelId="{28DAB632-0838-4009-9DF6-636CCE6109E6}" type="presParOf" srcId="{C08EB211-FA3F-46CC-B6D5-0326DA7594D9}" destId="{03BE45A9-230E-4AA8-826B-29F6CFA09DD2}" srcOrd="5" destOrd="0" presId="urn:microsoft.com/office/officeart/2018/2/layout/IconCircleList"/>
    <dgm:cxn modelId="{DB4E38DD-A035-457A-B7B0-607454A6FD3C}" type="presParOf" srcId="{C08EB211-FA3F-46CC-B6D5-0326DA7594D9}" destId="{BF8BD5D7-8762-43CF-B737-2579B99E59E2}" srcOrd="6" destOrd="0" presId="urn:microsoft.com/office/officeart/2018/2/layout/IconCircleList"/>
    <dgm:cxn modelId="{313770C2-961D-49BE-9977-CA9FD8846507}" type="presParOf" srcId="{BF8BD5D7-8762-43CF-B737-2579B99E59E2}" destId="{649F6B3C-F491-4A49-9672-1065F1CA52C4}" srcOrd="0" destOrd="0" presId="urn:microsoft.com/office/officeart/2018/2/layout/IconCircleList"/>
    <dgm:cxn modelId="{1CE9F957-62D2-40E6-855B-501E3AB2CB3E}" type="presParOf" srcId="{BF8BD5D7-8762-43CF-B737-2579B99E59E2}" destId="{8CEE6AAA-AB28-4FD5-AEEB-52D7896FA928}" srcOrd="1" destOrd="0" presId="urn:microsoft.com/office/officeart/2018/2/layout/IconCircleList"/>
    <dgm:cxn modelId="{A0C3B764-1E38-460D-ABC5-68F0ADBB0D83}" type="presParOf" srcId="{BF8BD5D7-8762-43CF-B737-2579B99E59E2}" destId="{AD3A31B0-F340-44DD-A6C4-5B827C46FA69}" srcOrd="2" destOrd="0" presId="urn:microsoft.com/office/officeart/2018/2/layout/IconCircleList"/>
    <dgm:cxn modelId="{AD161070-C8E1-4B6F-AB8E-07BC853B9421}" type="presParOf" srcId="{BF8BD5D7-8762-43CF-B737-2579B99E59E2}" destId="{CB1B6508-5F14-44AC-B03A-D25891864448}" srcOrd="3" destOrd="0" presId="urn:microsoft.com/office/officeart/2018/2/layout/IconCircleList"/>
    <dgm:cxn modelId="{286BC411-EA9F-49D2-AD8F-7A9E7288F574}" type="presParOf" srcId="{C08EB211-FA3F-46CC-B6D5-0326DA7594D9}" destId="{1235F55D-03C2-4018-8E94-97322D21B37A}" srcOrd="7" destOrd="0" presId="urn:microsoft.com/office/officeart/2018/2/layout/IconCircleList"/>
    <dgm:cxn modelId="{60206058-E094-47D5-AFB7-483D20FB2C29}" type="presParOf" srcId="{C08EB211-FA3F-46CC-B6D5-0326DA7594D9}" destId="{0BA0213E-E21C-413C-AC04-CD1A1B631FD7}" srcOrd="8" destOrd="0" presId="urn:microsoft.com/office/officeart/2018/2/layout/IconCircleList"/>
    <dgm:cxn modelId="{85BB0734-71DE-435D-924C-7C47D1B69667}" type="presParOf" srcId="{0BA0213E-E21C-413C-AC04-CD1A1B631FD7}" destId="{775A15CE-347D-44FE-AD69-2881BD687C9B}" srcOrd="0" destOrd="0" presId="urn:microsoft.com/office/officeart/2018/2/layout/IconCircleList"/>
    <dgm:cxn modelId="{BF0D0D09-1F65-4EE0-839B-07F53145C705}" type="presParOf" srcId="{0BA0213E-E21C-413C-AC04-CD1A1B631FD7}" destId="{0178DC03-131F-4CA4-A59F-1B1E6B59C8AD}" srcOrd="1" destOrd="0" presId="urn:microsoft.com/office/officeart/2018/2/layout/IconCircleList"/>
    <dgm:cxn modelId="{877D034E-6C59-4D2B-9557-8EEC915478F7}" type="presParOf" srcId="{0BA0213E-E21C-413C-AC04-CD1A1B631FD7}" destId="{11DF21CB-7090-4A2D-BF7D-2F8CC490AA4B}" srcOrd="2" destOrd="0" presId="urn:microsoft.com/office/officeart/2018/2/layout/IconCircleList"/>
    <dgm:cxn modelId="{4A62607B-1863-43AF-9490-E321C03A5827}" type="presParOf" srcId="{0BA0213E-E21C-413C-AC04-CD1A1B631FD7}" destId="{4BB5960B-ECD5-4FA9-B023-FD5A31214B6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E8804-9208-4BF5-88E6-3C0DE08C0410}">
      <dsp:nvSpPr>
        <dsp:cNvPr id="0" name=""/>
        <dsp:cNvSpPr/>
      </dsp:nvSpPr>
      <dsp:spPr>
        <a:xfrm>
          <a:off x="82613" y="741537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877F3-C4BC-4EBC-91BA-ABB426D8E306}">
      <dsp:nvSpPr>
        <dsp:cNvPr id="0" name=""/>
        <dsp:cNvSpPr/>
      </dsp:nvSpPr>
      <dsp:spPr>
        <a:xfrm>
          <a:off x="271034" y="929959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267C1-7F97-458A-B7ED-D374EFFD5C91}">
      <dsp:nvSpPr>
        <dsp:cNvPr id="0" name=""/>
        <dsp:cNvSpPr/>
      </dsp:nvSpPr>
      <dsp:spPr>
        <a:xfrm>
          <a:off x="1172126" y="74153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Motivace</a:t>
          </a:r>
          <a:endParaRPr lang="en-US" sz="2100" kern="1200"/>
        </a:p>
      </dsp:txBody>
      <dsp:txXfrm>
        <a:off x="1172126" y="741537"/>
        <a:ext cx="2114937" cy="897246"/>
      </dsp:txXfrm>
    </dsp:sp>
    <dsp:sp modelId="{E9D94CBE-9F39-44EF-B824-4780668E4D00}">
      <dsp:nvSpPr>
        <dsp:cNvPr id="0" name=""/>
        <dsp:cNvSpPr/>
      </dsp:nvSpPr>
      <dsp:spPr>
        <a:xfrm>
          <a:off x="3655575" y="741537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0FC0-F7F8-4A59-A6DA-0DEC73F74128}">
      <dsp:nvSpPr>
        <dsp:cNvPr id="0" name=""/>
        <dsp:cNvSpPr/>
      </dsp:nvSpPr>
      <dsp:spPr>
        <a:xfrm>
          <a:off x="3843996" y="929959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4DD53-631C-46A7-B348-1E04419FC37F}">
      <dsp:nvSpPr>
        <dsp:cNvPr id="0" name=""/>
        <dsp:cNvSpPr/>
      </dsp:nvSpPr>
      <dsp:spPr>
        <a:xfrm>
          <a:off x="4745088" y="74153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Cíl</a:t>
          </a:r>
          <a:endParaRPr lang="en-US" sz="2100" kern="1200"/>
        </a:p>
      </dsp:txBody>
      <dsp:txXfrm>
        <a:off x="4745088" y="741537"/>
        <a:ext cx="2114937" cy="897246"/>
      </dsp:txXfrm>
    </dsp:sp>
    <dsp:sp modelId="{A972013B-5060-4132-8747-DE6EE1FE9E42}">
      <dsp:nvSpPr>
        <dsp:cNvPr id="0" name=""/>
        <dsp:cNvSpPr/>
      </dsp:nvSpPr>
      <dsp:spPr>
        <a:xfrm>
          <a:off x="7228536" y="741537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92CFF-5560-4B23-A3CE-E36B292C5777}">
      <dsp:nvSpPr>
        <dsp:cNvPr id="0" name=""/>
        <dsp:cNvSpPr/>
      </dsp:nvSpPr>
      <dsp:spPr>
        <a:xfrm>
          <a:off x="7416958" y="929959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7D7DA-424C-4C79-A981-9D707698E59F}">
      <dsp:nvSpPr>
        <dsp:cNvPr id="0" name=""/>
        <dsp:cNvSpPr/>
      </dsp:nvSpPr>
      <dsp:spPr>
        <a:xfrm>
          <a:off x="8318049" y="74153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Výzkumné otázky</a:t>
          </a:r>
          <a:endParaRPr lang="en-US" sz="2100" kern="1200"/>
        </a:p>
      </dsp:txBody>
      <dsp:txXfrm>
        <a:off x="8318049" y="741537"/>
        <a:ext cx="2114937" cy="897246"/>
      </dsp:txXfrm>
    </dsp:sp>
    <dsp:sp modelId="{649F6B3C-F491-4A49-9672-1065F1CA52C4}">
      <dsp:nvSpPr>
        <dsp:cNvPr id="0" name=""/>
        <dsp:cNvSpPr/>
      </dsp:nvSpPr>
      <dsp:spPr>
        <a:xfrm>
          <a:off x="82613" y="231009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E6AAA-AB28-4FD5-AEEB-52D7896FA928}">
      <dsp:nvSpPr>
        <dsp:cNvPr id="0" name=""/>
        <dsp:cNvSpPr/>
      </dsp:nvSpPr>
      <dsp:spPr>
        <a:xfrm>
          <a:off x="271034" y="249851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B6508-5F14-44AC-B03A-D25891864448}">
      <dsp:nvSpPr>
        <dsp:cNvPr id="0" name=""/>
        <dsp:cNvSpPr/>
      </dsp:nvSpPr>
      <dsp:spPr>
        <a:xfrm>
          <a:off x="1172126" y="231009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Použité metody práce</a:t>
          </a:r>
          <a:endParaRPr lang="en-US" sz="2100" kern="1200"/>
        </a:p>
      </dsp:txBody>
      <dsp:txXfrm>
        <a:off x="1172126" y="2310092"/>
        <a:ext cx="2114937" cy="897246"/>
      </dsp:txXfrm>
    </dsp:sp>
    <dsp:sp modelId="{775A15CE-347D-44FE-AD69-2881BD687C9B}">
      <dsp:nvSpPr>
        <dsp:cNvPr id="0" name=""/>
        <dsp:cNvSpPr/>
      </dsp:nvSpPr>
      <dsp:spPr>
        <a:xfrm>
          <a:off x="3655575" y="231009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DC03-131F-4CA4-A59F-1B1E6B59C8AD}">
      <dsp:nvSpPr>
        <dsp:cNvPr id="0" name=""/>
        <dsp:cNvSpPr/>
      </dsp:nvSpPr>
      <dsp:spPr>
        <a:xfrm>
          <a:off x="3843996" y="249851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960B-ECD5-4FA9-B023-FD5A31214B65}">
      <dsp:nvSpPr>
        <dsp:cNvPr id="0" name=""/>
        <dsp:cNvSpPr/>
      </dsp:nvSpPr>
      <dsp:spPr>
        <a:xfrm>
          <a:off x="4745088" y="231009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Dosažené výsledky a přínos práce</a:t>
          </a:r>
          <a:endParaRPr lang="en-US" sz="2100" kern="1200"/>
        </a:p>
      </dsp:txBody>
      <dsp:txXfrm>
        <a:off x="4745088" y="231009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389F2-02EC-3017-8BCA-98C703BB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989B-5233-C391-6B26-862728035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D1C5A1-E343-3B84-F853-6EC2327A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B2D06B-508B-AEC7-7503-C84C3A2D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75276E-E9EE-ACF8-CD41-30E9A2A2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0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F1B55-58C9-0CCA-4138-30B7E7EE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B63D5E-ED24-EBC4-02D7-64654C797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A5FF0-6D71-807B-3405-BA2B06EA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5CB15-5CCB-0C6B-BFF1-F9A220BC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17C72-5EC0-2EA5-6C9B-7FCD5016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26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BAB4DA-7A67-CBE0-868D-24A054D3A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C327C1-701F-8025-992B-77D48919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5AB8A5-1F78-56C2-E205-2EA5BF1F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3AC6CA-620A-766C-34FF-0292A916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E13414-71F7-523A-4048-F43F807D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12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AE3F9-C69B-B0F3-040F-FC82BED9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E9340-A32D-8E19-5A97-CC01A00E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B2672-C750-8CBD-9137-0A703B20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F5284-0506-24F5-07ED-C895DEA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27D34C-547C-50F8-2354-CA5FB5EB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55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56C0F-276E-5C01-224D-C7BC657A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04B28-9AB8-FCD0-ADEE-8BA3CB1F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808B94-4C51-C13A-78F7-30535F3D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784334-AC5F-85CF-EC91-72A250A8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8DDAB2-38E1-83D0-9094-CFE32AD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6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C6F30-FB44-5766-88AC-4484CF76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204128-7D62-9AE9-6C56-0E87F71A2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C415D5-3365-D1FD-55AC-9C6AE09C7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07903-CE8F-9DA3-C752-D577FC26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D399FF-FDA4-6480-B22F-EC8F6BEF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7A928C-9D58-7E83-8324-71058FB3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59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90B89-CCE5-319A-1B37-EA69A15C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EF47D7-6FA3-A67B-45FA-24A188CF8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578C18-9882-8421-1F80-79CFCC57C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D9C25C-66BD-0FEE-4CE0-9D13C23EB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9BC9E3-9C74-4B6C-CF08-2BE99B32E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356B2D7-4E4D-4F82-1C1B-5D5E21C8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7DE1FA-7D5B-9AFD-14B0-D287DF38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66B7B5-E5E1-C16A-E2DD-93574F89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98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BA33D-B725-03D0-D024-CB7390F0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5E7203-67EC-71D4-CCE8-2DC2A882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F11313-7A4D-5826-D2F1-E4DBF42C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710DC2-B497-D044-7CE5-1ED4814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61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A703BC-BB0D-65FF-F5E6-F1071FED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B88A15-F9F0-D82F-D918-DE6D1587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8BAB40-5282-5BEA-0D00-7E651256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5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1C619-32AE-F849-2415-4ACEF65B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CAE2E-738F-8F34-0AFA-7BFA6D0F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0486D4-0DEA-C454-8ED2-259B1C350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C13083-9E37-1B88-0CCC-837B3DA7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D14893-0029-E5F4-04BE-56A48ABF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9564B4-14C5-F793-3D03-561C453B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9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D887B-A535-FB5C-D323-FB35380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3F6C59-1A62-7F20-883D-F9A555401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71ACCE-3BF9-6AEC-06DB-BCF3B6D9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EB86A3-DBA7-30C8-E717-CAAE1F9A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FFF08D-F322-55D1-C336-442ECBE5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550D9D-463F-0C19-4F2B-0EA024F5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7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52165E-A461-21BF-C516-A7E33AC7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A9C5E9-38FE-A276-68C6-98EA9066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444964-1B98-9D2A-B56C-634ECF9FE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AAC7-5BF1-40A1-BB17-1C4A26404512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BCDCE6-AEA5-1AFA-C8AF-537E88DF9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27FCE-022E-03B7-134E-30B240970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4462-26A1-48E7-9977-24F5F98B3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57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apy.cz/zakladni?x=15.6252330&amp;y=49.8022514&amp;z=8" TargetMode="External"/><Relationship Id="rId2" Type="http://schemas.openxmlformats.org/officeDocument/2006/relationships/hyperlink" Target="https://www.czso.cz/csu/xj/ceny-pohonnych-hmot-v-roce-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44D9D0-75FC-472E-B2AE-9A5989838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57692"/>
            <a:ext cx="10512552" cy="1235226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Optimalizace dopravně-logistických procesů ve zvolené společnosti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2F5476-B682-55CA-FE13-B41647CDE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Lukáš Lhota </a:t>
            </a:r>
          </a:p>
          <a:p>
            <a:pPr algn="l"/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Martina Hlatká </a:t>
            </a:r>
          </a:p>
          <a:p>
            <a:pPr algn="l"/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Gabriela Habánová</a:t>
            </a:r>
          </a:p>
          <a:p>
            <a:pPr algn="l"/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2023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0D21F5-DA5E-D5CA-B2F3-82F4E76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4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00AEC0-2507-181D-8EA0-A26D782B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>
                <a:latin typeface="Arial" panose="020B0604020202020204" pitchFamily="34" charset="0"/>
                <a:cs typeface="Arial" panose="020B0604020202020204" pitchFamily="34" charset="0"/>
              </a:rPr>
              <a:t>Odpovědi na otázky vedoucího a oponenta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B42C0-BDA8-E7AF-DB24-14BE66B7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Otázky posudku vedoucího bakalářské práce:</a:t>
            </a:r>
          </a:p>
          <a:p>
            <a:pPr marL="514350" indent="-514350"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Budou Vámi navržená opatření zavedeny ve firmě? </a:t>
            </a:r>
          </a:p>
          <a:p>
            <a:pPr marL="514350" indent="-514350"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Znáte ještě jiné metody, které by bylo možné aplikovat v této práci?</a:t>
            </a:r>
          </a:p>
          <a:p>
            <a:pPr marL="514350" indent="-514350"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Shoda s ostatními pracemi je 17%, většinou v teoretické části, můžete se prosím k tomuto vyjádřit?</a:t>
            </a: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Otázky posudku oponenta bakalářské práce: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Nebyly položeny žádné doplňující otázky.</a:t>
            </a:r>
          </a:p>
          <a:p>
            <a:pPr marL="514350" indent="-514350">
              <a:buAutoNum type="arabicPeriod"/>
            </a:pP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E3C522-8BB5-56BE-FBC5-A698EEF9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436C4-2A08-E5BE-5DBA-327EFCDF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latin typeface="Arial" panose="020B0604020202020204" pitchFamily="34" charset="0"/>
                <a:cs typeface="Arial" panose="020B0604020202020204" pitchFamily="34" charset="0"/>
              </a:rPr>
              <a:t>Použité zdroje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CF17E-7E4C-4F4D-1594-D1C455FC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LHOTA, Lukáš. </a:t>
            </a:r>
            <a:r>
              <a:rPr lang="cs-CZ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Optimalizace dopravě-logistických procesů ve zvolené společnosti</a:t>
            </a:r>
            <a:r>
              <a:rPr lang="cs-CZ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[online]. Dostupné z: https://is.vstecb.cz/</a:t>
            </a:r>
            <a:r>
              <a:rPr lang="cs-CZ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/go99m/. Bakalářská práce. Vysoká škola technická a ekonomická v Českých Budějovicích. Vedoucí práce Martina HLATKÁ.</a:t>
            </a:r>
          </a:p>
          <a:p>
            <a:r>
              <a:rPr lang="cs-CZ" sz="2000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Český statistický úřad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,2022 Ceny pohonných hmot v roce| ČSÚ v Jihlavě. | ČSÚ [online]. Dostupné z: </a:t>
            </a:r>
            <a:r>
              <a:rPr lang="cs-CZ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https://www.czso.cz/csu/xj/ceny-pohonnych-hmot-v-roce-2022</a:t>
            </a:r>
            <a:endParaRPr lang="cs-CZ" sz="20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MAPY, Mapy.cz [online]. Dostupné z:  </a:t>
            </a:r>
            <a:r>
              <a:rPr lang="cs-CZ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https://en.mapy.cz/zakladni?x=15.6252330&amp;y=49.8022514&amp;z=8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8BB884-8567-74B3-8BDB-7BE71E70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4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994BC-EC2F-0935-9483-489BCC4B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8628C7-9BE4-9061-6DDE-3C1C3505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BEFE65-3771-FAAF-C501-FDFE5B00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5E1057-0940-1400-CC23-5D55C491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Cílem bakalářské práce je analyzovat logistické procesy. Na základě provedené analýzy a pomocí zvolených metod navrhnout jiná řešení.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řešenému problému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Vyzkoušení metod operačního výzkumu v praxi.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Distribuce pečiva v okolí bydliště.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DD3D4D-567F-B8F3-DCAC-E3DB9947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776439-AC6F-ADE5-94D8-68916F9E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835048-C40C-048D-7EB6-07E7D17F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Jaké je nejefektivnější řešení pro výpočet okružního dopravního problému?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Poskytne metoda nejbližšího souseda skutečně efektivní řešení pro VRP?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Dojde ke snížení přepravních nákladů za použití metod operačního výzkumu?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Viz. strana 45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D73082-02A3-49B2-A082-CEF4FE41D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83E44A-DA92-C7DC-28CB-9613CD28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Zadání práce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68099-83B8-54C1-F455-04FB926A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Pekárna KH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Dopravní prostředek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Přepravní prostředky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Požadavky zákazníků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Matice vzdáleností a časů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Viz. strany 19-23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6A2E9F-1B0A-7206-776C-56DB82DC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392923-5343-626D-80C2-0135A697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F5FEB-DE79-286B-D6F1-0D4BE815F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Clarkeova-Wrightova metoda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Metoda nejbližšího souseda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Dedukce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Indukce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Sběr dat</a:t>
            </a: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Viz. strany 12-17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6A48C6-44E7-8E43-88EC-1726E608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9AB07F-296C-A59E-ECAB-98A2303C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45D07A-D70E-A51C-B1CF-BDB70714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5" y="4357288"/>
            <a:ext cx="10175630" cy="21585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cs-CZ" sz="20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Viz. strany 34,44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379F87E-D0AC-71C7-7094-038BF465E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633159"/>
              </p:ext>
            </p:extLst>
          </p:nvPr>
        </p:nvGraphicFramePr>
        <p:xfrm>
          <a:off x="374928" y="1856576"/>
          <a:ext cx="3835122" cy="215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1EDAF9E-1EE8-F1F5-52D9-9BFD68029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33448"/>
              </p:ext>
            </p:extLst>
          </p:nvPr>
        </p:nvGraphicFramePr>
        <p:xfrm>
          <a:off x="4629958" y="1825166"/>
          <a:ext cx="3302034" cy="215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E1C3A09-1EF2-3617-73DF-38B9E785B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61050"/>
              </p:ext>
            </p:extLst>
          </p:nvPr>
        </p:nvGraphicFramePr>
        <p:xfrm>
          <a:off x="8351901" y="1825165"/>
          <a:ext cx="3302034" cy="215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8A44811-05E6-D9BC-FA1E-8EBA686B6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13945"/>
              </p:ext>
            </p:extLst>
          </p:nvPr>
        </p:nvGraphicFramePr>
        <p:xfrm>
          <a:off x="2687691" y="4432795"/>
          <a:ext cx="7186567" cy="10037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6728">
                  <a:extLst>
                    <a:ext uri="{9D8B030D-6E8A-4147-A177-3AD203B41FA5}">
                      <a16:colId xmlns:a16="http://schemas.microsoft.com/office/drawing/2014/main" val="1559027584"/>
                    </a:ext>
                  </a:extLst>
                </a:gridCol>
                <a:gridCol w="1660684">
                  <a:extLst>
                    <a:ext uri="{9D8B030D-6E8A-4147-A177-3AD203B41FA5}">
                      <a16:colId xmlns:a16="http://schemas.microsoft.com/office/drawing/2014/main" val="1384169554"/>
                    </a:ext>
                  </a:extLst>
                </a:gridCol>
                <a:gridCol w="1265868">
                  <a:extLst>
                    <a:ext uri="{9D8B030D-6E8A-4147-A177-3AD203B41FA5}">
                      <a16:colId xmlns:a16="http://schemas.microsoft.com/office/drawing/2014/main" val="3042719467"/>
                    </a:ext>
                  </a:extLst>
                </a:gridCol>
                <a:gridCol w="2523287">
                  <a:extLst>
                    <a:ext uri="{9D8B030D-6E8A-4147-A177-3AD203B41FA5}">
                      <a16:colId xmlns:a16="http://schemas.microsoft.com/office/drawing/2014/main" val="1208724373"/>
                    </a:ext>
                  </a:extLst>
                </a:gridCol>
              </a:tblGrid>
              <a:tr h="2221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Trasa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Náklady za rok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Vzdálenost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Celková doba jízdy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464232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Původní trasa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56060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146 km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214 min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978932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MNS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52645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137 km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205 min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285464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CWM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49925 Kč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130 km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198 min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561478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1461655-E687-5678-EBFB-C00ABA063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D745267-269D-4693-9039-3C9849D0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9BFC6F-520D-A5D2-17F2-6A621255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jednotlivých tras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A03F1-A953-BEDF-BAFA-560F434E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Jednotlivé snímky byly pořízeny na portálu mapy.cz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2F04E0C0-A406-0079-1857-3E835D975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r="16373" b="-2"/>
          <a:stretch/>
        </p:blipFill>
        <p:spPr bwMode="auto">
          <a:xfrm>
            <a:off x="320040" y="2337573"/>
            <a:ext cx="3703320" cy="3914042"/>
          </a:xfrm>
          <a:prstGeom prst="rect">
            <a:avLst/>
          </a:prstGeom>
          <a:noFill/>
        </p:spPr>
      </p:pic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0DE1D205-4DF1-5985-8C75-0E6266F8A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4944" b="-2"/>
          <a:stretch/>
        </p:blipFill>
        <p:spPr>
          <a:xfrm>
            <a:off x="4244340" y="2332559"/>
            <a:ext cx="3703320" cy="3914042"/>
          </a:xfrm>
          <a:prstGeom prst="rect">
            <a:avLst/>
          </a:prstGeom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455F8679-5820-AF19-7529-157363D9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5007"/>
          <a:stretch/>
        </p:blipFill>
        <p:spPr>
          <a:xfrm>
            <a:off x="8165592" y="2332557"/>
            <a:ext cx="3703320" cy="391404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21263DE-A1CE-218F-28A8-A07B0444B58B}"/>
              </a:ext>
            </a:extLst>
          </p:cNvPr>
          <p:cNvSpPr txBox="1"/>
          <p:nvPr/>
        </p:nvSpPr>
        <p:spPr>
          <a:xfrm>
            <a:off x="378047" y="1908735"/>
            <a:ext cx="370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Metoda nejbližšího souseda (137km)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151D0F-5437-255D-8A76-C9703964B96C}"/>
              </a:ext>
            </a:extLst>
          </p:cNvPr>
          <p:cNvSpPr txBox="1"/>
          <p:nvPr/>
        </p:nvSpPr>
        <p:spPr>
          <a:xfrm>
            <a:off x="4241481" y="1908735"/>
            <a:ext cx="370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Původní okruh (146 km)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42D5C7E-B7B0-4EE7-2918-4D9B9833ECFA}"/>
              </a:ext>
            </a:extLst>
          </p:cNvPr>
          <p:cNvSpPr txBox="1"/>
          <p:nvPr/>
        </p:nvSpPr>
        <p:spPr>
          <a:xfrm>
            <a:off x="8162733" y="1963225"/>
            <a:ext cx="370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Clark-Wrightova metoda (130 km)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8D380E-0BEF-2F76-6E41-B20415410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87F9D6-2A86-BD49-2F00-3F0446C9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>
                <a:latin typeface="Arial" panose="020B0604020202020204" pitchFamily="34" charset="0"/>
                <a:cs typeface="Arial" panose="020B0604020202020204" pitchFamily="34" charset="0"/>
              </a:rPr>
              <a:t>Návrh vzniklého opatření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08D256-26A4-A9A9-B1E5-7A2C8F2B3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Kutná Hora - Nové Dvory – Žehušice – Čáslav - Dolní Bučice – Žleby – Drobovice – Paběnice - Červené Janovice – Zbraslavice – Zásmuky – Kolín – Křesetice - Kutná Hora.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Vzdálenost: 130 km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•  Doba jízdy: 148 min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•  Celková doba jízdy: 198 min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455F8679-5820-AF19-7529-157363D93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709426"/>
            <a:ext cx="5458968" cy="34391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4769B49-01F1-AFD9-F30C-DD9B4A95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3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921D62-563B-5BAF-B989-2CB43E28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DDCD68-2BF4-5098-6402-92376AF80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44727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CB7B8EA0-E28E-874A-252F-644E07700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4537" y="80729"/>
            <a:ext cx="987647" cy="9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19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474</Words>
  <Application>Microsoft Office PowerPoint</Application>
  <PresentationFormat>Širokoúhlá obrazovka</PresentationFormat>
  <Paragraphs>100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Optimalizace dopravně-logistických procesů ve zvolené společnosti</vt:lpstr>
      <vt:lpstr>Cíl práce</vt:lpstr>
      <vt:lpstr>Výzkumné otázky</vt:lpstr>
      <vt:lpstr>Zadání práce</vt:lpstr>
      <vt:lpstr>Použité metody</vt:lpstr>
      <vt:lpstr>Dosažené výsledky a přínos práce</vt:lpstr>
      <vt:lpstr>Mapy jednotlivých tras</vt:lpstr>
      <vt:lpstr>Návrh vzniklého opatření</vt:lpstr>
      <vt:lpstr>Shrnutí</vt:lpstr>
      <vt:lpstr>Odpovědi na otázky vedoucího a oponenta</vt:lpstr>
      <vt:lpstr>Použité 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dopravně-logistických procesů ve zvolené společnosti</dc:title>
  <dc:creator>Lukáš Lhota</dc:creator>
  <cp:lastModifiedBy>Lukáš Lhota</cp:lastModifiedBy>
  <cp:revision>1</cp:revision>
  <dcterms:created xsi:type="dcterms:W3CDTF">2023-06-11T08:00:35Z</dcterms:created>
  <dcterms:modified xsi:type="dcterms:W3CDTF">2023-06-12T20:13:32Z</dcterms:modified>
</cp:coreProperties>
</file>