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DC3BE-5DE0-ABD0-F279-E3C8A4564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61660"/>
            <a:ext cx="7766936" cy="23894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Požadavky na vytápění RD</a:t>
            </a: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A3DC3C-9C15-75B6-3180-7936A4C55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216332"/>
            <a:ext cx="7766936" cy="1096899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Markéta Píchová, UČO 26875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práce: Ing. Jan Kolínský, Ph.D.</a:t>
            </a:r>
          </a:p>
        </p:txBody>
      </p:sp>
    </p:spTree>
    <p:extLst>
      <p:ext uri="{BB962C8B-B14F-4D97-AF65-F5344CB8AC3E}">
        <p14:creationId xmlns:p14="http://schemas.microsoft.com/office/powerpoint/2010/main" val="372186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205E-293C-A157-DA18-C9AC3BF5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Výběr daného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AB551-E9C1-12B4-0684-A0A8F96FC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spojitost s profesí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celkový osobní zájem o tématiku energetiky a úspory energií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aplikace teoretických znalostí na výpočet konkrétního objektu</a:t>
            </a:r>
          </a:p>
        </p:txBody>
      </p:sp>
    </p:spTree>
    <p:extLst>
      <p:ext uri="{BB962C8B-B14F-4D97-AF65-F5344CB8AC3E}">
        <p14:creationId xmlns:p14="http://schemas.microsoft.com/office/powerpoint/2010/main" val="394361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205E-293C-A157-DA18-C9AC3BF5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AB551-E9C1-12B4-0684-A0A8F96FC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tepelné ztráty konkrétního objektu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výběr vhodného topného zdroje pro daný objekt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krbová vložka s teplovodním výměníkem versus tepelné čerpadlo vzduch/voda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náklady na vytápění objektu, údržba soustavy, životnost, ekologie</a:t>
            </a:r>
          </a:p>
        </p:txBody>
      </p:sp>
    </p:spTree>
    <p:extLst>
      <p:ext uri="{BB962C8B-B14F-4D97-AF65-F5344CB8AC3E}">
        <p14:creationId xmlns:p14="http://schemas.microsoft.com/office/powerpoint/2010/main" val="341569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205E-293C-A157-DA18-C9AC3BF5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AB551-E9C1-12B4-0684-A0A8F96FC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zhodnocení aktuální situace na poli vytápění lidských obydlí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princip funkce krbové vložky s výměníkem a tepelného čerpadla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tepelné ztráty rodinného domu dle normy ČSN EN 12831-1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401A484-C9F5-D4C4-B1B0-B0CE4B419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998" y="3429000"/>
            <a:ext cx="4292575" cy="298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21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205E-293C-A157-DA18-C9AC3BF5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AB551-E9C1-12B4-0684-A0A8F96FC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tepelné ztráty domu dle normy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stanovení přibližných parametrů topných zdrojů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oslovení dodavatelů a žádost o cenovou nabídku topného zdroje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porovnání cenových nabídek a vlastností produktů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nákladů na vytápění RD za situace stávající a v případě použití obou variant topných zařízení v horizontu 10 let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výběr nejlepšího řešení a argumentace</a:t>
            </a:r>
          </a:p>
        </p:txBody>
      </p:sp>
    </p:spTree>
    <p:extLst>
      <p:ext uri="{BB962C8B-B14F-4D97-AF65-F5344CB8AC3E}">
        <p14:creationId xmlns:p14="http://schemas.microsoft.com/office/powerpoint/2010/main" val="364473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205E-293C-A157-DA18-C9AC3BF5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Výsledky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AB551-E9C1-12B4-0684-A0A8F96FC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analyzované parametry – pořizovací náklady, náklady na provoz a údržbu, náročnost obsluhy zařízení, prašnost, závislost na elektrické síti, legislativa, možnost státní dotace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tepelné čerpadlo vzduch/voda předčí krbovou vložku s výměníkem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Výhody TČ: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bezobslužnost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ekologičnost, čistota provozu, levný provoz, vhodné pro nízké teplotní spády (podlahové vytápění)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171D0D1-CBC7-D1CE-5E3C-E0A25BBFA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" y="4343400"/>
            <a:ext cx="77438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2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205E-293C-A157-DA18-C9AC3BF5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AB551-E9C1-12B4-0684-A0A8F96FC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výběr topného zařízení je závislý na charakteru objektu a lokalitě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tepelné čerpadlo je efektivní, ekologický, ekonomický topný zdroj</a:t>
            </a:r>
          </a:p>
        </p:txBody>
      </p:sp>
    </p:spTree>
    <p:extLst>
      <p:ext uri="{BB962C8B-B14F-4D97-AF65-F5344CB8AC3E}">
        <p14:creationId xmlns:p14="http://schemas.microsoft.com/office/powerpoint/2010/main" val="3274438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205E-293C-A157-DA18-C9AC3BF5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Prostor na otázky</a:t>
            </a:r>
          </a:p>
        </p:txBody>
      </p:sp>
      <p:pic>
        <p:nvPicPr>
          <p:cNvPr id="9" name="Zástupný obsah 8" descr="Obsah obrázku umění&#10;&#10;Popis byl vytvořen automaticky s nízkou mírou spolehlivosti">
            <a:extLst>
              <a:ext uri="{FF2B5EF4-FFF2-40B4-BE49-F238E27FC236}">
                <a16:creationId xmlns:a16="http://schemas.microsoft.com/office/drawing/2014/main" id="{97C70A31-0454-2554-27B3-FAA8DC894F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930400"/>
            <a:ext cx="5249069" cy="3259948"/>
          </a:xfrm>
        </p:spPr>
      </p:pic>
    </p:spTree>
    <p:extLst>
      <p:ext uri="{BB962C8B-B14F-4D97-AF65-F5344CB8AC3E}">
        <p14:creationId xmlns:p14="http://schemas.microsoft.com/office/powerpoint/2010/main" val="229383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205E-293C-A157-DA18-C9AC3BF5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Zdroje a poděkování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AB551-E9C1-12B4-0684-A0A8F96FC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868361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ČSN EN 12381-1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https://libguides.ncirl.ie/examsguide/shortanswerquestions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D1436ED-259E-6C7B-727F-4136E36ED152}"/>
              </a:ext>
            </a:extLst>
          </p:cNvPr>
          <p:cNvSpPr txBox="1"/>
          <p:nvPr/>
        </p:nvSpPr>
        <p:spPr>
          <a:xfrm>
            <a:off x="677334" y="4697136"/>
            <a:ext cx="6105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57763468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272</Words>
  <Application>Microsoft Office PowerPoint</Application>
  <PresentationFormat>Širokoúhlá obrazovka</PresentationFormat>
  <Paragraphs>35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Požadavky na vytápění RD </vt:lpstr>
      <vt:lpstr>Výběr daného tématu</vt:lpstr>
      <vt:lpstr>Cíl bakalářské práce</vt:lpstr>
      <vt:lpstr>Výzkumné otázky</vt:lpstr>
      <vt:lpstr>Metodika práce</vt:lpstr>
      <vt:lpstr>Výsledky bakalářské práce</vt:lpstr>
      <vt:lpstr>Závěrečné shrnutí</vt:lpstr>
      <vt:lpstr>Prostor na otázky</vt:lpstr>
      <vt:lpstr>Zdroje a poděkování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 Požadavky na vytápění RD </dc:title>
  <dc:creator>Markéta Píchová</dc:creator>
  <cp:lastModifiedBy>Markéta Píchová</cp:lastModifiedBy>
  <cp:revision>3</cp:revision>
  <dcterms:created xsi:type="dcterms:W3CDTF">2023-06-10T15:05:31Z</dcterms:created>
  <dcterms:modified xsi:type="dcterms:W3CDTF">2023-06-12T19:35:19Z</dcterms:modified>
</cp:coreProperties>
</file>