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75" r:id="rId6"/>
    <p:sldId id="270" r:id="rId7"/>
    <p:sldId id="268" r:id="rId8"/>
    <p:sldId id="269" r:id="rId9"/>
    <p:sldId id="272" r:id="rId10"/>
    <p:sldId id="274" r:id="rId11"/>
    <p:sldId id="273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39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0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97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60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74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12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91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41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15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B99824-415E-4DD7-8887-E5186C175C84}" type="datetimeFigureOut">
              <a:rPr lang="cs-CZ" smtClean="0"/>
              <a:t>12.6.2023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3FB2CF-6E6B-48C8-B1A0-8F375163EC8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73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B29671-66BC-DEA1-C7E0-40A22E0F4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004" y="2244666"/>
            <a:ext cx="10058400" cy="1411154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Modernizace traťového úseku Horažďovice předměstí - Sušice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AFA9F1A-4F75-1837-B8CB-A08CF9E6D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004" y="4436960"/>
            <a:ext cx="10058400" cy="1829616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Autor bakalářské práce: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Lukáš Navrátil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Vedoucí bakalářské práce: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Ing. Vladimír Ľupták, PhD.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Oponent bakalářské práce: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Ing. Lumír Pečený, PhD.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574534C8-BEA6-C7B4-2AA6-8FD44384B7A9}"/>
              </a:ext>
            </a:extLst>
          </p:cNvPr>
          <p:cNvSpPr txBox="1"/>
          <p:nvPr/>
        </p:nvSpPr>
        <p:spPr>
          <a:xfrm>
            <a:off x="2407408" y="371610"/>
            <a:ext cx="81039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Ústav </a:t>
            </a:r>
            <a:r>
              <a:rPr lang="cs-CZ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technicko-technologický</a:t>
            </a:r>
            <a:endParaRPr lang="cs-CZ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xmlns="" id="{4773E709-6CE6-28F9-490E-AFA0D7FDC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94" y="160691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9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B1A79F-7864-4C40-A9EF-4A3FA6DB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24" y="988906"/>
            <a:ext cx="10462749" cy="748454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Odpovědi na 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4F2463-0825-5DDB-A4D7-E823479D6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836" y="1845734"/>
            <a:ext cx="10058400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Předpokládáte, že bude reálná modernizace 19 km traťového úseku s náklady na modernizaci 1,1 mld Kč s předpokládanou časovou úsporou 3 minuty po modernizaci úseku?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Roční návratnost investice jste stanovil dle výpočtu 0,45%, to je za předpokladu 100% využití propustnosti tratě?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Jakým způsobem by jste kromě zkrácení jízdní doby přilákal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cestujíci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(zákazníky) železniční dopravy?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207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9478693-F267-D59B-F56F-D11FC3B07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5734"/>
            <a:ext cx="10058400" cy="4023360"/>
          </a:xfrm>
        </p:spPr>
        <p:txBody>
          <a:bodyPr/>
          <a:lstStyle/>
          <a:p>
            <a:pPr algn="ctr"/>
            <a:endParaRPr lang="cs-CZ" dirty="0"/>
          </a:p>
          <a:p>
            <a:pPr marL="0" indent="0" algn="ctr">
              <a:buNone/>
            </a:pPr>
            <a:endParaRPr lang="cs-CZ" sz="48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xmlns="" id="{22162718-3EC7-9A67-4ADA-DE3E1CC80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27" y="2571750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3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9A6821-389F-A63A-8F00-7C9390DF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48665"/>
            <a:ext cx="10058400" cy="778799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842F948-343E-58A6-B8DF-194EBDB0C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zájem o dané téma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základní znalost předpisů v železniční dopravě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přínos pro cestující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zaměstnání v dopravě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3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D08057-D2E3-F822-ECB6-C85C1C115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77011"/>
            <a:ext cx="10058400" cy="762021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FC2C642-24E2-0C8E-1EF9-4F082C266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29624"/>
            <a:ext cx="10571806" cy="83874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bakalářské práce je analýza současného stavu traťového úseku Horažďovice předměstí – Sušice a návrh modernizace traťového úseku.</a:t>
            </a:r>
          </a:p>
        </p:txBody>
      </p:sp>
    </p:spTree>
    <p:extLst>
      <p:ext uri="{BB962C8B-B14F-4D97-AF65-F5344CB8AC3E}">
        <p14:creationId xmlns:p14="http://schemas.microsoft.com/office/powerpoint/2010/main" val="199849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889DA84-7E08-6C55-31D4-7313652BD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56" y="263527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Popis traťového úseku Horažďovice předměstí - Sušice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864C44-95A2-856B-7C51-69839ECDE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obrázku se nachází na vyznačeném úseku 5 železničních stanic.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Horažďovice předměstí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Horažďovice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Velké Hydčice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Žichovice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Sušice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2715F598-FB6A-0A32-D39A-915CBEFB90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250"/>
          <a:stretch/>
        </p:blipFill>
        <p:spPr>
          <a:xfrm>
            <a:off x="4269996" y="2268900"/>
            <a:ext cx="6885684" cy="351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75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6BFC33-4627-D95D-898E-1C3DD1FB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Návrhy na modernizaci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D21218-E560-74FF-2D38-BBDCE1095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2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ozemní stavební objekty</a:t>
            </a:r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2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staniční zabezpečovací zařízení</a:t>
            </a:r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traťové zabezpečovací zařízení</a:t>
            </a:r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železniční svršek a spodek</a:t>
            </a:r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nástupiště</a:t>
            </a:r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přejezdy</a:t>
            </a:r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mosty</a:t>
            </a:r>
            <a:endParaRPr lang="cs-CZ" sz="2200" spc="-5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lang="cs-CZ" dirty="0"/>
          </a:p>
          <a:p>
            <a:pPr marL="91440" marR="0" lvl="0" indent="-914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34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DC0314-12E6-1137-C62D-384BF8B04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Návratnost z investic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55CB1A2-416E-CF73-5351-47868A6D8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celková denní tržba (13,76 x 28 x 19) + (83,26 x 4 x 19) = 13 648 Kč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celková roční tržba 13 648 x 365 = 4 981 549 Kč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ROI = (4 981 549 / 1 100 000 000) x 100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= 0,45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11398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96B945-997A-8050-354B-0F80919FC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1F9B1EB-6B33-5634-4867-A9673558B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navržena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nejvyšší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traťová rychlost na jednotlivých úsecích z původní rychlosti 65 km/h na rychlost 80 km/h.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zkrácení celkové jízdní doby vlaků osobní dopravy, a to z původních 22 min na 19 min</a:t>
            </a:r>
          </a:p>
        </p:txBody>
      </p:sp>
    </p:spTree>
    <p:extLst>
      <p:ext uri="{BB962C8B-B14F-4D97-AF65-F5344CB8AC3E}">
        <p14:creationId xmlns:p14="http://schemas.microsoft.com/office/powerpoint/2010/main" val="1289003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B891EAE-B6A9-F1E0-C244-901742C0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1D6B011-E486-488B-6C01-9FA5C5D77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4123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návrh modernizace výpravních budov,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szz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tzz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železničního svršku a spodku, nástupišť, přejezdů a mostů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výpočet návratnosti investic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návrhy opatření</a:t>
            </a:r>
          </a:p>
        </p:txBody>
      </p:sp>
    </p:spTree>
    <p:extLst>
      <p:ext uri="{BB962C8B-B14F-4D97-AF65-F5344CB8AC3E}">
        <p14:creationId xmlns:p14="http://schemas.microsoft.com/office/powerpoint/2010/main" val="2806261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5D6C38-E045-46CE-B9CD-F411C3D3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88906"/>
            <a:ext cx="10778175" cy="78132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Odpovědi na otázky vedoucího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4ADA939-910B-12F0-D20A-EAE4B29D6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Bude Správa železnic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realizovať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modernizáciu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skúmaného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traťového úseku?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áno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tak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ktoré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vaše návrhy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budú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aplikované 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532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406</TotalTime>
  <Words>365</Words>
  <Application>Microsoft Office PowerPoint</Application>
  <PresentationFormat>Vlastní</PresentationFormat>
  <Paragraphs>48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Retrospektiva</vt:lpstr>
      <vt:lpstr>Modernizace traťového úseku Horažďovice předměstí - Sušice</vt:lpstr>
      <vt:lpstr>Motivace a důvody</vt:lpstr>
      <vt:lpstr>Cíl práce</vt:lpstr>
      <vt:lpstr>Popis traťového úseku Horažďovice předměstí - Sušice</vt:lpstr>
      <vt:lpstr>Návrhy na modernizaci</vt:lpstr>
      <vt:lpstr>Návratnost z investic</vt:lpstr>
      <vt:lpstr>Návrhy opatření</vt:lpstr>
      <vt:lpstr>Závěrečné shrnutí</vt:lpstr>
      <vt:lpstr>Odpovědi na otázky vedoucího</vt:lpstr>
      <vt:lpstr>Odpovědi na otázky oponenta</vt:lpstr>
      <vt:lpstr>Prezentace aplikace PowerPoint</vt:lpstr>
    </vt:vector>
  </TitlesOfParts>
  <Company>Sprava zeleznic, statni organizace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Navrátil Lukáš</dc:creator>
  <cp:lastModifiedBy>Lukáš Navrátil</cp:lastModifiedBy>
  <cp:revision>35</cp:revision>
  <cp:lastPrinted>2023-05-16T11:17:50Z</cp:lastPrinted>
  <dcterms:created xsi:type="dcterms:W3CDTF">2023-05-10T06:59:36Z</dcterms:created>
  <dcterms:modified xsi:type="dcterms:W3CDTF">2023-06-12T19:20:19Z</dcterms:modified>
</cp:coreProperties>
</file>