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7565A-9F80-3374-6008-E6AE96F2F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D9AAD9-DF49-587B-D7A0-E10715475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BAC0F8-4438-F233-60F0-6A6EA11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6E86DE-27BC-9D17-4A7A-B894CBE1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B81819-53AE-DCE5-F5EA-1E4D32E0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09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AAF86-6B5B-93AE-EF0F-B59EEB88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8FDC68-AC55-2D00-4FAA-91D6E4F64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28E79-D532-6A63-AF0E-F9379AF6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FD4057-A056-ACCC-113A-F68A940C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3B0D3-07D4-07FF-FF02-72EC85D8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3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51F1D3-0B98-9694-2489-52EA46057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22E759-E58B-DE82-78DF-F478E9FDF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B9E646-3F11-523A-B3DE-13D4C9C1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4B9E0-1041-3103-5EB5-CF9573EC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5247B8-7349-4398-E4FE-80601329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2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93E08-7A7C-A2AD-EB45-951D6187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D2E53-C749-E243-C966-97CD2630C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7590C3-A59E-9CB6-9084-0735949B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9D6B6F-F8FD-347E-1CF1-2BC78FDC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BE716A-34EB-78C2-E59F-49B5DE5C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76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65FDB-CE04-DE10-B3D1-FDB52553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D46482-2E62-5C72-7A4E-DEA5471F2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A26A76-5F41-D1C9-868C-8434F81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C2B13D-CAA6-3CD7-96CE-EBD84354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57D9EB-133B-4C8B-6A23-54D92E7E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37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F7F2A-099C-C9E7-9064-A00D35D6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17FE4-51ED-6580-44D5-21B03F089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1B0451-55E2-BE10-A327-521F0E803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2A7C73-2AC6-6B75-CD96-3F958F14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878AB8-C00A-71FF-C44A-C2642795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E29354-2DA7-306D-3EC5-1A5967EE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39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940F5-9378-D3A3-B295-87C012A7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74DFEF-37C4-558D-34A4-B98BEFE96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A74EA4A-8CB8-7123-1D4D-B628455BF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0AEF42-BDC5-B19F-EE55-E5BBA8704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5B3733-4BF4-746F-7089-653B56277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EE1697-CE6D-08D3-99F0-11DBAAFD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ACB4DDE-51E5-E7B1-2B0C-A9ABAEC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164E1C-C7B2-33E9-13A1-84BC3EA0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77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2B953-CA46-6EBC-27C4-A7DDB7B8D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01A571-C0CF-D233-247A-16D35598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8D44E3-1A34-8F2F-C006-9477A70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8C4B06-5EEF-5B57-2731-A0DED0A8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0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FFB0121-9EBF-D6DE-A07B-74CE8AEE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261704-9DCC-298F-E15B-F5BA5F90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C0D56E-30A2-18A4-A42F-72835917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21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0EF3E-EBFD-9CC7-8A8F-6F9BB7FC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E2EA8B-05EA-9611-BA93-F3CCED6F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6E4660-D483-7D26-9C8F-C22AA88B1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EA7FA6-D64A-2429-B7D1-1C2F2950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D8BD79-D6B8-1F51-759A-C48C68DC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9CDCC1-E7E6-59AB-BBD7-7D1C058E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39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E9D3F-6E4A-054C-6C9E-412C0DA3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DA22CA-E5FD-8987-58EF-6A0673E20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E5B76D-AE0D-77F6-FD8D-D1DE00E4A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72FD00-47A7-5D54-4322-2856F66A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92E70E-933E-D488-C94C-1091C499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12E02-BA76-A8E6-2CEB-4E9A0E2D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86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A65D25C-86A6-CC91-96D0-2C1C2002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90EE6A-8850-4B28-A7A2-88C90E2EF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60F8AB-9DE6-63BC-9B86-3CE486B75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B1F1-ECC9-47C8-85F3-94E0E32EDCD7}" type="datetimeFigureOut">
              <a:rPr lang="cs-CZ" smtClean="0"/>
              <a:t>13.06.2023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72DFCB-B8A5-4301-E375-E41CA0DB5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54654F-9AD4-7B46-C972-FBF4C1D53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05802-68B6-409F-9D3D-0A85FFF229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B41330-B5DF-69A8-E91A-6F6637540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17" y="542259"/>
            <a:ext cx="9144000" cy="2387600"/>
          </a:xfrm>
        </p:spPr>
        <p:txBody>
          <a:bodyPr anchor="t">
            <a:normAutofit fontScale="90000"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spc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Porovnání výrobních technologií tlakového lití zinkových slitin a vstřikování plastu z hlediska energetické náročnosti a ekvivalentu emisí CO</a:t>
            </a:r>
            <a:r>
              <a:rPr lang="cs-CZ" sz="2700" b="1" spc="1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br>
              <a:rPr lang="cs-CZ" sz="27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6EFCB7-FBC0-C6D9-DC4E-051A21837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5935"/>
            <a:ext cx="9144000" cy="1655762"/>
          </a:xfrm>
        </p:spPr>
        <p:txBody>
          <a:bodyPr>
            <a:normAutofit/>
          </a:bodyPr>
          <a:lstStyle/>
          <a:p>
            <a:pPr algn="l" rtl="0"/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bakalářské práce: Michal Šuba</a:t>
            </a:r>
          </a:p>
          <a:p>
            <a:pPr algn="l" rtl="0"/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Vedoucí bakalářské práce: doc. Ing. Karel Gryc, MBA, Ph.D.</a:t>
            </a:r>
          </a:p>
          <a:p>
            <a:pPr algn="l" rtl="0"/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Oponent bakalářské práce: Ing. Bc. Jana </a:t>
            </a:r>
            <a:r>
              <a:rPr lang="cs-CZ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Sviželová</a:t>
            </a:r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Ph.D.</a:t>
            </a:r>
          </a:p>
          <a:p>
            <a:pPr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E228D-917A-FF8D-C57F-A5E2FD82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Otázky vedoucího a oponenta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55B3C-A549-46EB-7BF7-8E9CFBCBA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9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Otázky od vedoucího práce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Jaké další metody by bylo podle studenta vhodné využívat při studiu energetické náročnosti ve výrobních podnicích? Může student stručně charakterizovat výhody a nevýhody různých přístupů k tomuto druhu studia?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Kterým směrem by se měl ubírat další vývoj v oblasti studia energetické náročnosti v průmyslových podnicích?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Má student představu, v kterých konkrétních odvětvích a jak by se daly uplatnit nové a třeba i komplexnější přístupy související se studiem energetické náročnosti výroby?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Otázky od oponenta práce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 jakým účelem byla prováděna analýza energetické náročnosti a produkce emisí </a:t>
            </a:r>
            <a:r>
              <a:rPr lang="cs-CZ" sz="180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cs-CZ" sz="1800" spc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Jsou výsledky pouze informativní, nebo případně poslouží k optimalizaci spotřeby energie v podniku?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69C224-0393-FC9A-1146-37E2B5E8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6EEE3-2BBA-E16A-0AF9-B6D62415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Návrh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049A2-03D5-3C03-DD04-5461FD603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Provést přesnější měření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Problematika recyklace materiálu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Změna dodavatele elektrické energie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Instalace solárních panelů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Úspora v oblasti plýtvání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Náhrada zinkových produktů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8E0BDD-9AB7-55DA-D74C-2E5E14B8B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5320962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8E037-5686-02DF-049F-CB348241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03D3E-E80F-FFFA-EE6F-34C4D70E3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866A5F-BB18-5EC4-5437-8A00BDD12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00" y="1406437"/>
            <a:ext cx="4000532" cy="40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1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1A647-A11D-9E32-E440-D8F88EB0896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665CB-49DE-9ED2-B955-E15F89688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Prohloubení znalostí vybrané problematiky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Nacházení nových řešení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Praktické využití výsledků práce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Zájem o danou problematiku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5897B1-B751-AAD6-9772-A872A995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409D7-A8E5-7621-B4DC-D7438F79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533B2-3701-144C-81B1-1D8E2A29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bakalářské práce je definovat energetickou náročnost jednotlivých technologií vztaženou na vhodnou výrobní jednotku a provést srovnání jednotlivých technologií, především pak vzhledem k dopadu na životní prostředí pomocí výpočtu ekvivalentu emisí </a:t>
            </a:r>
            <a:r>
              <a:rPr lang="cs-CZ" sz="280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cs-CZ" sz="2800" spc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vypočteného na základě energetické náročnosti výroby.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B21D92-1CE2-CCFE-25A5-AEC573C9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34743-4193-F942-67B6-F54DD8982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0E46A-6A3F-551D-D6EE-D43A33F5C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jsou energetické rozdíly mezi metodou tlakového lití zinku a vstřikování plastů?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Jaké je množství vypouštěných emisí </a:t>
            </a:r>
            <a:r>
              <a:rPr lang="cs-CZ" sz="280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cs-CZ" sz="2800" spc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při tlakovém lití zinku a vstřikování plastů?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A63E6F-F3C8-0BA2-CE1A-B23F2AE3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7C3A5-FE4A-B6B4-E6BD-0FD52CD1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291F2-E0A7-6325-3E41-6D4E03122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Měření elektrické spotřeby ve firmě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Hettich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Zpracování získaných dat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Přepočet dat na produkci emisí </a:t>
            </a:r>
            <a:r>
              <a:rPr lang="cs-CZ" sz="2800" spc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cs-CZ" sz="2800" spc="1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Přepočet dat na vhodné ekvivalenty srovnání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Srovnání získaných výsledků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AAB909-F53B-0A85-7914-269428A7E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F5EA2-5707-E94B-2A1A-6268F9F5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Měření elektrické spotřeby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BF66F16-2E5D-F3E8-1A40-5A94B99D87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79" b="95398" l="9627" r="94876">
                        <a14:foregroundMark x1="90062" y1="52035" x2="89130" y2="64248"/>
                        <a14:foregroundMark x1="89130" y1="64248" x2="87733" y2="67611"/>
                        <a14:foregroundMark x1="63509" y1="87788" x2="57764" y2="91504"/>
                        <a14:foregroundMark x1="57919" y1="95929" x2="55745" y2="95929"/>
                        <a14:foregroundMark x1="91304" y1="43717" x2="95186" y2="44071"/>
                        <a14:foregroundMark x1="50776" y1="7788" x2="55590" y2="4779"/>
                        <a14:foregroundMark x1="9627" y1="20354" x2="9627" y2="19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22" y="1825625"/>
            <a:ext cx="495975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53DFDC9-8361-F6A2-CAD3-CC74858453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" b="91608" l="9942" r="89474">
                        <a14:foregroundMark x1="40936" y1="91958" x2="41520" y2="90210"/>
                        <a14:foregroundMark x1="47368" y1="9790" x2="47368" y2="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475" y="1825626"/>
            <a:ext cx="5372846" cy="44930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E4A1B4-7198-88FE-1138-BDCE5E9CD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8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CA433-DC71-6225-C11A-E8A01941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032" y="453616"/>
            <a:ext cx="10515600" cy="1325563"/>
          </a:xfrm>
        </p:spPr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Přepočet na </a:t>
            </a:r>
            <a:r>
              <a:rPr lang="cs-CZ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cs-CZ" sz="4400" b="1" baseline="-25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cs-CZ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B5012E-12CD-AEB4-FD6B-692C6102B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F50C6C5-78BB-2EC5-FB29-08A5F5EA0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165" t="35623" r="26856" b="46505"/>
          <a:stretch/>
        </p:blipFill>
        <p:spPr>
          <a:xfrm>
            <a:off x="838199" y="1825625"/>
            <a:ext cx="8161753" cy="190954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444A6D7-8D5A-54BA-AA6D-718D4AD59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79" t="59981" r="26855" b="18536"/>
          <a:stretch/>
        </p:blipFill>
        <p:spPr>
          <a:xfrm>
            <a:off x="838200" y="3901489"/>
            <a:ext cx="8161753" cy="227390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876645E-7B52-F030-CE30-1F6538DC7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4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1A8AD-61AB-A0C8-29CC-177C78BF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Porovnání výsledků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200D2D-7C7A-477F-97D5-B72D18F8A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83" t="33003" r="25673" b="46633"/>
          <a:stretch/>
        </p:blipFill>
        <p:spPr>
          <a:xfrm>
            <a:off x="838199" y="1745089"/>
            <a:ext cx="7745361" cy="200297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FDFCE3-5BAE-92CE-F492-0F080E24CB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41" t="58395" r="26082" b="21337"/>
          <a:stretch/>
        </p:blipFill>
        <p:spPr>
          <a:xfrm>
            <a:off x="838199" y="3802467"/>
            <a:ext cx="7745361" cy="20205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41608D-C791-A4FA-0CE1-8E9FEEF9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CA3C0-6DDA-B2E9-287F-2375238C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Výsledné srovnání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2CD480-B049-267A-B9E7-EE66A06F9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37" y="5292681"/>
            <a:ext cx="1548063" cy="1565319"/>
          </a:xfrm>
          <a:prstGeom prst="rect">
            <a:avLst/>
          </a:prstGeo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8639E0F0-9F34-AB79-85BC-3492068B4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82" t="26937" r="26748" b="28002"/>
          <a:stretch/>
        </p:blipFill>
        <p:spPr>
          <a:xfrm>
            <a:off x="1835316" y="1897869"/>
            <a:ext cx="7214416" cy="4191618"/>
          </a:xfrm>
        </p:spPr>
      </p:pic>
    </p:spTree>
    <p:extLst>
      <p:ext uri="{BB962C8B-B14F-4D97-AF65-F5344CB8AC3E}">
        <p14:creationId xmlns:p14="http://schemas.microsoft.com/office/powerpoint/2010/main" val="1417956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8773</TotalTime>
  <Words>343</Words>
  <Application>Microsoft Office PowerPoint</Application>
  <PresentationFormat>Širokoúhlá obrazovka</PresentationFormat>
  <Paragraphs>44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Vysoká škola technická a ekonomická v Českých Budějovicích   Ústav technicko-technologický    Porovnání výrobních technologií tlakového lití zinkových slitin a vstřikování plastu z hlediska energetické náročnosti a ekvivalentu emisí CO2 </vt:lpstr>
      <vt:lpstr>Motivace a důvody k řešení daného problému</vt:lpstr>
      <vt:lpstr>Cíl práce</vt:lpstr>
      <vt:lpstr>Výzkumné otázky</vt:lpstr>
      <vt:lpstr>Metodika práce</vt:lpstr>
      <vt:lpstr>Měření elektrické spotřeby</vt:lpstr>
      <vt:lpstr>Přepočet na CO2</vt:lpstr>
      <vt:lpstr>Porovnání výsledků</vt:lpstr>
      <vt:lpstr>Výsledné srovnání</vt:lpstr>
      <vt:lpstr>Otázky vedoucího a oponenta </vt:lpstr>
      <vt:lpstr>Návrh opatření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  Ústav technicko-technologický    Porovnání výrobních technologií tlakového lití zinkových slitin a vstřikování plastu z hlediska energetické náročnosti a ekvivalentu emisí CO2 </dc:title>
  <dc:creator>Michal Šuba</dc:creator>
  <cp:lastModifiedBy>Michal Šuba</cp:lastModifiedBy>
  <cp:revision>5</cp:revision>
  <dcterms:created xsi:type="dcterms:W3CDTF">2023-05-16T17:30:42Z</dcterms:created>
  <dcterms:modified xsi:type="dcterms:W3CDTF">2023-06-13T09:36:40Z</dcterms:modified>
</cp:coreProperties>
</file>