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2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91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9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94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18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91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86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2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13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7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5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15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8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63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28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E8A4-729B-4F7B-8170-C66359474385}" type="datetimeFigureOut">
              <a:rPr lang="cs-CZ" smtClean="0"/>
              <a:t>13.6.2023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AB405-E671-4AD8-9A02-444F132D1E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6426" y="2499360"/>
            <a:ext cx="8791575" cy="188209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Racionalizace skladového hospodářství vybrané firmy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6425" y="991644"/>
            <a:ext cx="8791576" cy="165576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v českých Budějovicích</a:t>
            </a:r>
          </a:p>
          <a:p>
            <a:r>
              <a:rPr lang="cs-CZ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technicko – technologický 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876425" y="4529501"/>
            <a:ext cx="879157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bakalářské práce: Jiří Macháček</a:t>
            </a:r>
          </a:p>
          <a:p>
            <a:r>
              <a:rPr lang="cs-CZ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bakalářské práce: Ing. Jiří Čejka, Ph.D.</a:t>
            </a:r>
          </a:p>
          <a:p>
            <a:r>
              <a:rPr lang="cs-CZ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bakalářské práce: Ing. Gabriela Habánová</a:t>
            </a:r>
            <a:endParaRPr lang="cs-CZ" dirty="0">
              <a:solidFill>
                <a:schemeClr val="bg2">
                  <a:lumMod val="10000"/>
                  <a:lumOff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7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631091" cy="354171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práce je provést analýzu skladového hospodářství v konkrétním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iku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definovat možné nedostatky a kritická místa a navrhnout racionalizační opatření na zefektivnění skladového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hospodářství.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 Industries tábor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95705"/>
            <a:ext cx="4806541" cy="3541714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Čištění odpadních vod, odvodnění povrchových ploch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Plastové a sklolaminátové odlučovače tuků a ropných látek, plastové žlaby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</a:t>
            </a:r>
          </a:p>
          <a:p>
            <a:endParaRPr lang="cs-CZ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73" y="618518"/>
            <a:ext cx="1558637" cy="11994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7128"/>
          <a:stretch/>
        </p:blipFill>
        <p:spPr>
          <a:xfrm>
            <a:off x="9023738" y="2249487"/>
            <a:ext cx="2023672" cy="347411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3" t="11924" r="18587" b="10910"/>
          <a:stretch/>
        </p:blipFill>
        <p:spPr>
          <a:xfrm>
            <a:off x="6094412" y="3738049"/>
            <a:ext cx="2499360" cy="19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Výzkumný problém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4284028" cy="3541714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Nedostatečná velikost venkovních skladovacích ploch</a:t>
            </a:r>
          </a:p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Nedostatečná velikost místa pro nakládku a vykládku a pohyb návěsových souprav v areálu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33" y="2097088"/>
            <a:ext cx="495647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4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řešení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4771708" cy="3541714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Nevyužitá plocha v areálu podniku (5820 m</a:t>
            </a:r>
            <a:r>
              <a:rPr lang="cs-CZ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Přeměna na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venkovní skladovací plochu + místo pro nakládku a vykládku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r="3106"/>
          <a:stretch/>
        </p:blipFill>
        <p:spPr>
          <a:xfrm>
            <a:off x="5744419" y="1708219"/>
            <a:ext cx="5302992" cy="40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4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092438" cy="147857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řešení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1" y="618518"/>
            <a:ext cx="4498516" cy="6003141"/>
          </a:xfrm>
        </p:spPr>
      </p:pic>
    </p:spTree>
    <p:extLst>
      <p:ext uri="{BB962C8B-B14F-4D97-AF65-F5344CB8AC3E}">
        <p14:creationId xmlns:p14="http://schemas.microsoft.com/office/powerpoint/2010/main" val="103254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Otázky oponenta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Byl návrh předložen zkoumanému podniku a jaká byla případná reakce jeho vedení?</a:t>
            </a:r>
          </a:p>
        </p:txBody>
      </p:sp>
    </p:spTree>
    <p:extLst>
      <p:ext uri="{BB962C8B-B14F-4D97-AF65-F5344CB8AC3E}">
        <p14:creationId xmlns:p14="http://schemas.microsoft.com/office/powerpoint/2010/main" val="369454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6910" y="250827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52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141</TotalTime>
  <Words>156</Words>
  <Application>Microsoft Office PowerPoint</Application>
  <PresentationFormat>Širokoúhlá obrazovka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Tahoma</vt:lpstr>
      <vt:lpstr>Trebuchet MS</vt:lpstr>
      <vt:lpstr>Tw Cen MT</vt:lpstr>
      <vt:lpstr>Obvod</vt:lpstr>
      <vt:lpstr>Racionalizace skladového hospodářství vybrané firmy </vt:lpstr>
      <vt:lpstr>Cíl práce</vt:lpstr>
      <vt:lpstr>ACO Industries tábor</vt:lpstr>
      <vt:lpstr>Výzkumný problém</vt:lpstr>
      <vt:lpstr>Návrh řešení</vt:lpstr>
      <vt:lpstr>Návrh řešení</vt:lpstr>
      <vt:lpstr>Otázky oponenta práce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skladového hospodářství vybrané firmy</dc:title>
  <dc:creator>Macháček, Jiří</dc:creator>
  <cp:lastModifiedBy>Macháček, Jiří</cp:lastModifiedBy>
  <cp:revision>11</cp:revision>
  <dcterms:created xsi:type="dcterms:W3CDTF">2023-06-13T15:10:05Z</dcterms:created>
  <dcterms:modified xsi:type="dcterms:W3CDTF">2023-06-13T17:31:57Z</dcterms:modified>
</cp:coreProperties>
</file>