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0" r:id="rId4"/>
    <p:sldId id="261" r:id="rId5"/>
    <p:sldId id="265" r:id="rId6"/>
    <p:sldId id="267" r:id="rId7"/>
    <p:sldId id="266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408" autoAdjust="0"/>
  </p:normalViewPr>
  <p:slideViewPr>
    <p:cSldViewPr snapToGrid="0">
      <p:cViewPr varScale="1">
        <p:scale>
          <a:sx n="97" d="100"/>
          <a:sy n="97" d="100"/>
        </p:scale>
        <p:origin x="10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25CB5C-6870-4D4B-917C-AF42CF3F4C12}" type="doc">
      <dgm:prSet loTypeId="urn:microsoft.com/office/officeart/2005/8/layout/l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76C6250E-2473-41D9-9515-410E0F3B5FA1}">
      <dgm:prSet phldrT="[Text]" custT="1"/>
      <dgm:spPr/>
      <dgm:t>
        <a:bodyPr/>
        <a:lstStyle/>
        <a:p>
          <a:r>
            <a:rPr lang="cs-CZ" sz="2400" dirty="0"/>
            <a:t>7 dní </a:t>
          </a:r>
          <a:br>
            <a:rPr lang="cs-CZ" sz="2400" dirty="0"/>
          </a:br>
          <a:r>
            <a:rPr lang="cs-CZ" sz="2400" dirty="0"/>
            <a:t>25 km</a:t>
          </a:r>
        </a:p>
      </dgm:t>
    </dgm:pt>
    <dgm:pt modelId="{1CD82E7B-A058-4D5F-BCC9-81F60261293A}" type="parTrans" cxnId="{80495440-E7E1-466D-8B73-B6BF9D528C8A}">
      <dgm:prSet/>
      <dgm:spPr/>
      <dgm:t>
        <a:bodyPr/>
        <a:lstStyle/>
        <a:p>
          <a:endParaRPr lang="cs-CZ" sz="2400"/>
        </a:p>
      </dgm:t>
    </dgm:pt>
    <dgm:pt modelId="{CE38E311-FF55-403F-AC2A-A962DBAF8D02}" type="sibTrans" cxnId="{80495440-E7E1-466D-8B73-B6BF9D528C8A}">
      <dgm:prSet/>
      <dgm:spPr/>
      <dgm:t>
        <a:bodyPr/>
        <a:lstStyle/>
        <a:p>
          <a:endParaRPr lang="cs-CZ" sz="2400"/>
        </a:p>
      </dgm:t>
    </dgm:pt>
    <dgm:pt modelId="{A6158C40-2055-4A47-B384-61DCA3EA272C}">
      <dgm:prSet phldrT="[Text]" custT="1"/>
      <dgm:spPr/>
      <dgm:t>
        <a:bodyPr/>
        <a:lstStyle/>
        <a:p>
          <a:r>
            <a:rPr lang="cs-CZ" sz="2400" dirty="0"/>
            <a:t>+ 28,61 %</a:t>
          </a:r>
        </a:p>
      </dgm:t>
    </dgm:pt>
    <dgm:pt modelId="{4E78DCD9-3912-4683-841D-1B9E909586B6}" type="parTrans" cxnId="{C9F60F4D-7DDE-439E-896D-F7A72719B601}">
      <dgm:prSet/>
      <dgm:spPr/>
      <dgm:t>
        <a:bodyPr/>
        <a:lstStyle/>
        <a:p>
          <a:endParaRPr lang="cs-CZ" sz="2400"/>
        </a:p>
      </dgm:t>
    </dgm:pt>
    <dgm:pt modelId="{F85A32C3-DF7F-496C-B316-E1DFF4DABB90}" type="sibTrans" cxnId="{C9F60F4D-7DDE-439E-896D-F7A72719B601}">
      <dgm:prSet/>
      <dgm:spPr/>
      <dgm:t>
        <a:bodyPr/>
        <a:lstStyle/>
        <a:p>
          <a:endParaRPr lang="cs-CZ" sz="2400"/>
        </a:p>
      </dgm:t>
    </dgm:pt>
    <dgm:pt modelId="{8BF3A68B-2A8C-45A8-9B99-091860804E0A}">
      <dgm:prSet phldrT="[Text]" custT="1"/>
      <dgm:spPr/>
      <dgm:t>
        <a:bodyPr/>
        <a:lstStyle/>
        <a:p>
          <a:r>
            <a:rPr lang="cs-CZ" sz="2400" dirty="0"/>
            <a:t>7 dní</a:t>
          </a:r>
          <a:br>
            <a:rPr lang="cs-CZ" sz="2400" dirty="0"/>
          </a:br>
          <a:r>
            <a:rPr lang="cs-CZ" sz="2400" dirty="0"/>
            <a:t>55 km</a:t>
          </a:r>
        </a:p>
      </dgm:t>
    </dgm:pt>
    <dgm:pt modelId="{312928FE-D98E-4919-9B2E-42C27D79C35C}" type="parTrans" cxnId="{743D1D8A-4980-48C7-8CC5-890FE12BB974}">
      <dgm:prSet/>
      <dgm:spPr/>
      <dgm:t>
        <a:bodyPr/>
        <a:lstStyle/>
        <a:p>
          <a:endParaRPr lang="cs-CZ" sz="2400"/>
        </a:p>
      </dgm:t>
    </dgm:pt>
    <dgm:pt modelId="{A80931CA-471E-4936-B9BD-73AF9A77B019}" type="sibTrans" cxnId="{743D1D8A-4980-48C7-8CC5-890FE12BB974}">
      <dgm:prSet/>
      <dgm:spPr/>
      <dgm:t>
        <a:bodyPr/>
        <a:lstStyle/>
        <a:p>
          <a:endParaRPr lang="cs-CZ" sz="2400"/>
        </a:p>
      </dgm:t>
    </dgm:pt>
    <dgm:pt modelId="{A84A0879-DE12-4D9F-A194-F48D80B8493B}">
      <dgm:prSet phldrT="[Text]" custT="1"/>
      <dgm:spPr/>
      <dgm:t>
        <a:bodyPr/>
        <a:lstStyle/>
        <a:p>
          <a:r>
            <a:rPr lang="cs-CZ" sz="2400" dirty="0"/>
            <a:t>+ 27,99 %</a:t>
          </a:r>
        </a:p>
      </dgm:t>
    </dgm:pt>
    <dgm:pt modelId="{641BD914-6200-481E-8252-330CDAFA35C3}" type="parTrans" cxnId="{602D3EA7-13FA-4D25-8761-4F32B8314277}">
      <dgm:prSet/>
      <dgm:spPr/>
      <dgm:t>
        <a:bodyPr/>
        <a:lstStyle/>
        <a:p>
          <a:endParaRPr lang="cs-CZ" sz="2400"/>
        </a:p>
      </dgm:t>
    </dgm:pt>
    <dgm:pt modelId="{A169519F-5A4A-45EB-846A-74FC2DB44C35}" type="sibTrans" cxnId="{602D3EA7-13FA-4D25-8761-4F32B8314277}">
      <dgm:prSet/>
      <dgm:spPr/>
      <dgm:t>
        <a:bodyPr/>
        <a:lstStyle/>
        <a:p>
          <a:endParaRPr lang="cs-CZ" sz="2400"/>
        </a:p>
      </dgm:t>
    </dgm:pt>
    <dgm:pt modelId="{BA2AE401-4468-4F11-A5D9-FA2AE40160F7}">
      <dgm:prSet phldrT="[Text]" custT="1"/>
      <dgm:spPr/>
      <dgm:t>
        <a:bodyPr/>
        <a:lstStyle/>
        <a:p>
          <a:r>
            <a:rPr lang="cs-CZ" sz="2400" dirty="0"/>
            <a:t>Jednotlivé</a:t>
          </a:r>
          <a:br>
            <a:rPr lang="cs-CZ" sz="2400" dirty="0"/>
          </a:br>
          <a:r>
            <a:rPr lang="cs-CZ" sz="2400" dirty="0"/>
            <a:t>10 km</a:t>
          </a:r>
        </a:p>
      </dgm:t>
    </dgm:pt>
    <dgm:pt modelId="{F5AEBAF1-4225-49E8-B9DB-B465598DB453}" type="parTrans" cxnId="{6D4AD415-7587-4433-84D9-46E2125BE56B}">
      <dgm:prSet/>
      <dgm:spPr/>
      <dgm:t>
        <a:bodyPr/>
        <a:lstStyle/>
        <a:p>
          <a:endParaRPr lang="cs-CZ" sz="2400"/>
        </a:p>
      </dgm:t>
    </dgm:pt>
    <dgm:pt modelId="{724E9AB2-8D2D-4156-AD95-06605BC87CBD}" type="sibTrans" cxnId="{6D4AD415-7587-4433-84D9-46E2125BE56B}">
      <dgm:prSet/>
      <dgm:spPr/>
      <dgm:t>
        <a:bodyPr/>
        <a:lstStyle/>
        <a:p>
          <a:endParaRPr lang="cs-CZ" sz="2400"/>
        </a:p>
      </dgm:t>
    </dgm:pt>
    <dgm:pt modelId="{2AE8ECD8-4094-411A-B8AE-210E9DBA9FB3}">
      <dgm:prSet phldrT="[Text]" custT="1"/>
      <dgm:spPr/>
      <dgm:t>
        <a:bodyPr/>
        <a:lstStyle/>
        <a:p>
          <a:r>
            <a:rPr lang="cs-CZ" sz="2400" dirty="0"/>
            <a:t>- 52 %</a:t>
          </a:r>
        </a:p>
      </dgm:t>
    </dgm:pt>
    <dgm:pt modelId="{143B5176-0C0B-402A-A6C0-9ADFB7325424}" type="parTrans" cxnId="{5DB82964-0689-4097-8B67-20232C874CFC}">
      <dgm:prSet/>
      <dgm:spPr/>
      <dgm:t>
        <a:bodyPr/>
        <a:lstStyle/>
        <a:p>
          <a:endParaRPr lang="cs-CZ" sz="2400"/>
        </a:p>
      </dgm:t>
    </dgm:pt>
    <dgm:pt modelId="{70D40558-8D90-4957-8E57-83E5D88F424C}" type="sibTrans" cxnId="{5DB82964-0689-4097-8B67-20232C874CFC}">
      <dgm:prSet/>
      <dgm:spPr/>
      <dgm:t>
        <a:bodyPr/>
        <a:lstStyle/>
        <a:p>
          <a:endParaRPr lang="cs-CZ" sz="2400"/>
        </a:p>
      </dgm:t>
    </dgm:pt>
    <dgm:pt modelId="{755317EA-56F1-45D4-BDE5-C28DAF664E89}">
      <dgm:prSet phldrT="[Text]" custT="1"/>
      <dgm:spPr>
        <a:ln>
          <a:solidFill>
            <a:schemeClr val="tx1"/>
          </a:solidFill>
        </a:ln>
      </dgm:spPr>
      <dgm:t>
        <a:bodyPr/>
        <a:lstStyle/>
        <a:p>
          <a:r>
            <a:rPr lang="cs-CZ" sz="2400" dirty="0"/>
            <a:t>Souhrn</a:t>
          </a:r>
        </a:p>
      </dgm:t>
    </dgm:pt>
    <dgm:pt modelId="{7C018E62-89F3-4BC8-A91E-C548AAC864BC}" type="parTrans" cxnId="{00CBD0EE-8F8B-45B8-B2EA-2688E1E1979B}">
      <dgm:prSet/>
      <dgm:spPr/>
      <dgm:t>
        <a:bodyPr/>
        <a:lstStyle/>
        <a:p>
          <a:endParaRPr lang="cs-CZ" sz="2400"/>
        </a:p>
      </dgm:t>
    </dgm:pt>
    <dgm:pt modelId="{1E5E617A-21C0-4D66-97C5-1A57D94E38AB}" type="sibTrans" cxnId="{00CBD0EE-8F8B-45B8-B2EA-2688E1E1979B}">
      <dgm:prSet/>
      <dgm:spPr/>
      <dgm:t>
        <a:bodyPr/>
        <a:lstStyle/>
        <a:p>
          <a:endParaRPr lang="cs-CZ" sz="2400"/>
        </a:p>
      </dgm:t>
    </dgm:pt>
    <dgm:pt modelId="{0F1B7779-B519-4087-A242-22D8FFDB1FC3}">
      <dgm:prSet phldrT="[Text]" custT="1"/>
      <dgm:spPr>
        <a:ln>
          <a:solidFill>
            <a:schemeClr val="tx1">
              <a:alpha val="90000"/>
            </a:schemeClr>
          </a:solidFill>
        </a:ln>
      </dgm:spPr>
      <dgm:t>
        <a:bodyPr/>
        <a:lstStyle/>
        <a:p>
          <a:r>
            <a:rPr lang="cs-CZ" sz="2400" dirty="0"/>
            <a:t>- 3,52 %</a:t>
          </a:r>
        </a:p>
      </dgm:t>
    </dgm:pt>
    <dgm:pt modelId="{38E50D89-A419-4BCC-AB5F-14549EACC58F}" type="parTrans" cxnId="{3067D40B-AE94-4D8A-BBDC-3CDABD31886D}">
      <dgm:prSet/>
      <dgm:spPr/>
      <dgm:t>
        <a:bodyPr/>
        <a:lstStyle/>
        <a:p>
          <a:endParaRPr lang="cs-CZ" sz="2400"/>
        </a:p>
      </dgm:t>
    </dgm:pt>
    <dgm:pt modelId="{3342032D-A64B-40A7-97D9-07A53B20652A}" type="sibTrans" cxnId="{3067D40B-AE94-4D8A-BBDC-3CDABD31886D}">
      <dgm:prSet/>
      <dgm:spPr/>
      <dgm:t>
        <a:bodyPr/>
        <a:lstStyle/>
        <a:p>
          <a:endParaRPr lang="cs-CZ" sz="2400"/>
        </a:p>
      </dgm:t>
    </dgm:pt>
    <dgm:pt modelId="{5E7FE5C0-E166-4776-BFC4-35D9AAB3E34F}" type="pres">
      <dgm:prSet presAssocID="{B625CB5C-6870-4D4B-917C-AF42CF3F4C1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EAA144C-A17B-49CA-BD8D-1EABB990F27A}" type="pres">
      <dgm:prSet presAssocID="{76C6250E-2473-41D9-9515-410E0F3B5FA1}" presName="horFlow" presStyleCnt="0"/>
      <dgm:spPr/>
    </dgm:pt>
    <dgm:pt modelId="{FC03EAE6-A2BF-4D53-822B-3A6147B59FB5}" type="pres">
      <dgm:prSet presAssocID="{76C6250E-2473-41D9-9515-410E0F3B5FA1}" presName="bigChev" presStyleLbl="node1" presStyleIdx="0" presStyleCnt="4" custScaleX="234997"/>
      <dgm:spPr/>
    </dgm:pt>
    <dgm:pt modelId="{384C822C-0433-4283-B8F8-44E54835B72D}" type="pres">
      <dgm:prSet presAssocID="{4E78DCD9-3912-4683-841D-1B9E909586B6}" presName="parTrans" presStyleCnt="0"/>
      <dgm:spPr/>
    </dgm:pt>
    <dgm:pt modelId="{73B491A2-C772-4B92-99BD-0163E6638563}" type="pres">
      <dgm:prSet presAssocID="{A6158C40-2055-4A47-B384-61DCA3EA272C}" presName="node" presStyleLbl="alignAccFollowNode1" presStyleIdx="0" presStyleCnt="4" custScaleX="212346">
        <dgm:presLayoutVars>
          <dgm:bulletEnabled val="1"/>
        </dgm:presLayoutVars>
      </dgm:prSet>
      <dgm:spPr/>
    </dgm:pt>
    <dgm:pt modelId="{157C5304-6BFF-47EB-93C9-5C26E091015E}" type="pres">
      <dgm:prSet presAssocID="{76C6250E-2473-41D9-9515-410E0F3B5FA1}" presName="vSp" presStyleCnt="0"/>
      <dgm:spPr/>
    </dgm:pt>
    <dgm:pt modelId="{67CAAEFE-76DD-4618-AD75-430D28525772}" type="pres">
      <dgm:prSet presAssocID="{8BF3A68B-2A8C-45A8-9B99-091860804E0A}" presName="horFlow" presStyleCnt="0"/>
      <dgm:spPr/>
    </dgm:pt>
    <dgm:pt modelId="{5692E20F-FC01-4AD9-B0EB-E4E439981320}" type="pres">
      <dgm:prSet presAssocID="{8BF3A68B-2A8C-45A8-9B99-091860804E0A}" presName="bigChev" presStyleLbl="node1" presStyleIdx="1" presStyleCnt="4" custScaleX="234997"/>
      <dgm:spPr/>
    </dgm:pt>
    <dgm:pt modelId="{04BB1EB1-1509-46B3-8CFE-15744ABDEA42}" type="pres">
      <dgm:prSet presAssocID="{641BD914-6200-481E-8252-330CDAFA35C3}" presName="parTrans" presStyleCnt="0"/>
      <dgm:spPr/>
    </dgm:pt>
    <dgm:pt modelId="{A4B91564-80A5-48BC-843F-5B563149D9B1}" type="pres">
      <dgm:prSet presAssocID="{A84A0879-DE12-4D9F-A194-F48D80B8493B}" presName="node" presStyleLbl="alignAccFollowNode1" presStyleIdx="1" presStyleCnt="4" custScaleX="212346">
        <dgm:presLayoutVars>
          <dgm:bulletEnabled val="1"/>
        </dgm:presLayoutVars>
      </dgm:prSet>
      <dgm:spPr/>
    </dgm:pt>
    <dgm:pt modelId="{22854A0E-4BB6-4756-94D4-1290B06DC8BE}" type="pres">
      <dgm:prSet presAssocID="{8BF3A68B-2A8C-45A8-9B99-091860804E0A}" presName="vSp" presStyleCnt="0"/>
      <dgm:spPr/>
    </dgm:pt>
    <dgm:pt modelId="{6C3105F5-A5A4-418F-861B-747FD1B90106}" type="pres">
      <dgm:prSet presAssocID="{BA2AE401-4468-4F11-A5D9-FA2AE40160F7}" presName="horFlow" presStyleCnt="0"/>
      <dgm:spPr/>
    </dgm:pt>
    <dgm:pt modelId="{86CC3B1B-FECA-4860-BED4-7165C1875921}" type="pres">
      <dgm:prSet presAssocID="{BA2AE401-4468-4F11-A5D9-FA2AE40160F7}" presName="bigChev" presStyleLbl="node1" presStyleIdx="2" presStyleCnt="4" custScaleX="234997"/>
      <dgm:spPr/>
    </dgm:pt>
    <dgm:pt modelId="{E3D6EABE-DA52-48F9-9FDA-410E970A133C}" type="pres">
      <dgm:prSet presAssocID="{143B5176-0C0B-402A-A6C0-9ADFB7325424}" presName="parTrans" presStyleCnt="0"/>
      <dgm:spPr/>
    </dgm:pt>
    <dgm:pt modelId="{7C2D3718-77A1-48A8-BDB4-5D25395423CD}" type="pres">
      <dgm:prSet presAssocID="{2AE8ECD8-4094-411A-B8AE-210E9DBA9FB3}" presName="node" presStyleLbl="alignAccFollowNode1" presStyleIdx="2" presStyleCnt="4" custScaleX="212346">
        <dgm:presLayoutVars>
          <dgm:bulletEnabled val="1"/>
        </dgm:presLayoutVars>
      </dgm:prSet>
      <dgm:spPr/>
    </dgm:pt>
    <dgm:pt modelId="{52E910D7-2365-40B1-9E7E-6358B802E7BA}" type="pres">
      <dgm:prSet presAssocID="{BA2AE401-4468-4F11-A5D9-FA2AE40160F7}" presName="vSp" presStyleCnt="0"/>
      <dgm:spPr/>
    </dgm:pt>
    <dgm:pt modelId="{29EBEF47-0719-4D3B-8110-C2C1EB0D14A8}" type="pres">
      <dgm:prSet presAssocID="{755317EA-56F1-45D4-BDE5-C28DAF664E89}" presName="horFlow" presStyleCnt="0"/>
      <dgm:spPr/>
    </dgm:pt>
    <dgm:pt modelId="{89FE62E9-4F22-48F8-9138-E1247C6CCA62}" type="pres">
      <dgm:prSet presAssocID="{755317EA-56F1-45D4-BDE5-C28DAF664E89}" presName="bigChev" presStyleLbl="node1" presStyleIdx="3" presStyleCnt="4" custScaleX="234997"/>
      <dgm:spPr/>
    </dgm:pt>
    <dgm:pt modelId="{48FFDAA3-6A0B-4A48-974B-4D650159C31F}" type="pres">
      <dgm:prSet presAssocID="{38E50D89-A419-4BCC-AB5F-14549EACC58F}" presName="parTrans" presStyleCnt="0"/>
      <dgm:spPr/>
    </dgm:pt>
    <dgm:pt modelId="{0C6BEC12-FB66-40FC-BC59-BBF51514E060}" type="pres">
      <dgm:prSet presAssocID="{0F1B7779-B519-4087-A242-22D8FFDB1FC3}" presName="node" presStyleLbl="alignAccFollowNode1" presStyleIdx="3" presStyleCnt="4" custScaleX="212346">
        <dgm:presLayoutVars>
          <dgm:bulletEnabled val="1"/>
        </dgm:presLayoutVars>
      </dgm:prSet>
      <dgm:spPr/>
    </dgm:pt>
  </dgm:ptLst>
  <dgm:cxnLst>
    <dgm:cxn modelId="{3067D40B-AE94-4D8A-BBDC-3CDABD31886D}" srcId="{755317EA-56F1-45D4-BDE5-C28DAF664E89}" destId="{0F1B7779-B519-4087-A242-22D8FFDB1FC3}" srcOrd="0" destOrd="0" parTransId="{38E50D89-A419-4BCC-AB5F-14549EACC58F}" sibTransId="{3342032D-A64B-40A7-97D9-07A53B20652A}"/>
    <dgm:cxn modelId="{6D4AD415-7587-4433-84D9-46E2125BE56B}" srcId="{B625CB5C-6870-4D4B-917C-AF42CF3F4C12}" destId="{BA2AE401-4468-4F11-A5D9-FA2AE40160F7}" srcOrd="2" destOrd="0" parTransId="{F5AEBAF1-4225-49E8-B9DB-B465598DB453}" sibTransId="{724E9AB2-8D2D-4156-AD95-06605BC87CBD}"/>
    <dgm:cxn modelId="{80495440-E7E1-466D-8B73-B6BF9D528C8A}" srcId="{B625CB5C-6870-4D4B-917C-AF42CF3F4C12}" destId="{76C6250E-2473-41D9-9515-410E0F3B5FA1}" srcOrd="0" destOrd="0" parTransId="{1CD82E7B-A058-4D5F-BCC9-81F60261293A}" sibTransId="{CE38E311-FF55-403F-AC2A-A962DBAF8D02}"/>
    <dgm:cxn modelId="{ED0AE062-39F5-4B13-AC9A-B258180971B4}" type="presOf" srcId="{A84A0879-DE12-4D9F-A194-F48D80B8493B}" destId="{A4B91564-80A5-48BC-843F-5B563149D9B1}" srcOrd="0" destOrd="0" presId="urn:microsoft.com/office/officeart/2005/8/layout/lProcess3"/>
    <dgm:cxn modelId="{5DB82964-0689-4097-8B67-20232C874CFC}" srcId="{BA2AE401-4468-4F11-A5D9-FA2AE40160F7}" destId="{2AE8ECD8-4094-411A-B8AE-210E9DBA9FB3}" srcOrd="0" destOrd="0" parTransId="{143B5176-0C0B-402A-A6C0-9ADFB7325424}" sibTransId="{70D40558-8D90-4957-8E57-83E5D88F424C}"/>
    <dgm:cxn modelId="{C9F60F4D-7DDE-439E-896D-F7A72719B601}" srcId="{76C6250E-2473-41D9-9515-410E0F3B5FA1}" destId="{A6158C40-2055-4A47-B384-61DCA3EA272C}" srcOrd="0" destOrd="0" parTransId="{4E78DCD9-3912-4683-841D-1B9E909586B6}" sibTransId="{F85A32C3-DF7F-496C-B316-E1DFF4DABB90}"/>
    <dgm:cxn modelId="{16D8866D-9AC1-4A62-A42A-5E8B3F4034B4}" type="presOf" srcId="{76C6250E-2473-41D9-9515-410E0F3B5FA1}" destId="{FC03EAE6-A2BF-4D53-822B-3A6147B59FB5}" srcOrd="0" destOrd="0" presId="urn:microsoft.com/office/officeart/2005/8/layout/lProcess3"/>
    <dgm:cxn modelId="{743D1D8A-4980-48C7-8CC5-890FE12BB974}" srcId="{B625CB5C-6870-4D4B-917C-AF42CF3F4C12}" destId="{8BF3A68B-2A8C-45A8-9B99-091860804E0A}" srcOrd="1" destOrd="0" parTransId="{312928FE-D98E-4919-9B2E-42C27D79C35C}" sibTransId="{A80931CA-471E-4936-B9BD-73AF9A77B019}"/>
    <dgm:cxn modelId="{1A5FB094-AE02-4E0C-A483-C56122E10242}" type="presOf" srcId="{755317EA-56F1-45D4-BDE5-C28DAF664E89}" destId="{89FE62E9-4F22-48F8-9138-E1247C6CCA62}" srcOrd="0" destOrd="0" presId="urn:microsoft.com/office/officeart/2005/8/layout/lProcess3"/>
    <dgm:cxn modelId="{52096D9D-08C9-4756-BA5D-6441A569272F}" type="presOf" srcId="{B625CB5C-6870-4D4B-917C-AF42CF3F4C12}" destId="{5E7FE5C0-E166-4776-BFC4-35D9AAB3E34F}" srcOrd="0" destOrd="0" presId="urn:microsoft.com/office/officeart/2005/8/layout/lProcess3"/>
    <dgm:cxn modelId="{602D3EA7-13FA-4D25-8761-4F32B8314277}" srcId="{8BF3A68B-2A8C-45A8-9B99-091860804E0A}" destId="{A84A0879-DE12-4D9F-A194-F48D80B8493B}" srcOrd="0" destOrd="0" parTransId="{641BD914-6200-481E-8252-330CDAFA35C3}" sibTransId="{A169519F-5A4A-45EB-846A-74FC2DB44C35}"/>
    <dgm:cxn modelId="{3F6102BA-344C-4CA7-A23B-37053BE868FB}" type="presOf" srcId="{A6158C40-2055-4A47-B384-61DCA3EA272C}" destId="{73B491A2-C772-4B92-99BD-0163E6638563}" srcOrd="0" destOrd="0" presId="urn:microsoft.com/office/officeart/2005/8/layout/lProcess3"/>
    <dgm:cxn modelId="{921082DB-BD1F-44D4-87D0-8B5D90A4AB55}" type="presOf" srcId="{BA2AE401-4468-4F11-A5D9-FA2AE40160F7}" destId="{86CC3B1B-FECA-4860-BED4-7165C1875921}" srcOrd="0" destOrd="0" presId="urn:microsoft.com/office/officeart/2005/8/layout/lProcess3"/>
    <dgm:cxn modelId="{7CF33ADD-997C-4D4C-B548-FA91832B3027}" type="presOf" srcId="{0F1B7779-B519-4087-A242-22D8FFDB1FC3}" destId="{0C6BEC12-FB66-40FC-BC59-BBF51514E060}" srcOrd="0" destOrd="0" presId="urn:microsoft.com/office/officeart/2005/8/layout/lProcess3"/>
    <dgm:cxn modelId="{DB1A5FED-DC04-46B1-A005-F4E52A81DAA0}" type="presOf" srcId="{8BF3A68B-2A8C-45A8-9B99-091860804E0A}" destId="{5692E20F-FC01-4AD9-B0EB-E4E439981320}" srcOrd="0" destOrd="0" presId="urn:microsoft.com/office/officeart/2005/8/layout/lProcess3"/>
    <dgm:cxn modelId="{00CBD0EE-8F8B-45B8-B2EA-2688E1E1979B}" srcId="{B625CB5C-6870-4D4B-917C-AF42CF3F4C12}" destId="{755317EA-56F1-45D4-BDE5-C28DAF664E89}" srcOrd="3" destOrd="0" parTransId="{7C018E62-89F3-4BC8-A91E-C548AAC864BC}" sibTransId="{1E5E617A-21C0-4D66-97C5-1A57D94E38AB}"/>
    <dgm:cxn modelId="{79E8EEFA-1C47-408A-8B79-591F817C4D29}" type="presOf" srcId="{2AE8ECD8-4094-411A-B8AE-210E9DBA9FB3}" destId="{7C2D3718-77A1-48A8-BDB4-5D25395423CD}" srcOrd="0" destOrd="0" presId="urn:microsoft.com/office/officeart/2005/8/layout/lProcess3"/>
    <dgm:cxn modelId="{B08CD980-D2F3-467D-92BA-4CD2AD7E0B5B}" type="presParOf" srcId="{5E7FE5C0-E166-4776-BFC4-35D9AAB3E34F}" destId="{FEAA144C-A17B-49CA-BD8D-1EABB990F27A}" srcOrd="0" destOrd="0" presId="urn:microsoft.com/office/officeart/2005/8/layout/lProcess3"/>
    <dgm:cxn modelId="{C7D2DC78-BD0B-4A65-AD5D-6B29B8265280}" type="presParOf" srcId="{FEAA144C-A17B-49CA-BD8D-1EABB990F27A}" destId="{FC03EAE6-A2BF-4D53-822B-3A6147B59FB5}" srcOrd="0" destOrd="0" presId="urn:microsoft.com/office/officeart/2005/8/layout/lProcess3"/>
    <dgm:cxn modelId="{F5006F51-AA93-4478-AD0A-F45C0F9C6EA8}" type="presParOf" srcId="{FEAA144C-A17B-49CA-BD8D-1EABB990F27A}" destId="{384C822C-0433-4283-B8F8-44E54835B72D}" srcOrd="1" destOrd="0" presId="urn:microsoft.com/office/officeart/2005/8/layout/lProcess3"/>
    <dgm:cxn modelId="{2043AE57-D9AC-4C40-9FF6-652A113CF512}" type="presParOf" srcId="{FEAA144C-A17B-49CA-BD8D-1EABB990F27A}" destId="{73B491A2-C772-4B92-99BD-0163E6638563}" srcOrd="2" destOrd="0" presId="urn:microsoft.com/office/officeart/2005/8/layout/lProcess3"/>
    <dgm:cxn modelId="{8B1B5870-3368-4B2C-8C07-A1B2E2DDADB7}" type="presParOf" srcId="{5E7FE5C0-E166-4776-BFC4-35D9AAB3E34F}" destId="{157C5304-6BFF-47EB-93C9-5C26E091015E}" srcOrd="1" destOrd="0" presId="urn:microsoft.com/office/officeart/2005/8/layout/lProcess3"/>
    <dgm:cxn modelId="{D591C235-D85E-4358-979D-0BCB8B512427}" type="presParOf" srcId="{5E7FE5C0-E166-4776-BFC4-35D9AAB3E34F}" destId="{67CAAEFE-76DD-4618-AD75-430D28525772}" srcOrd="2" destOrd="0" presId="urn:microsoft.com/office/officeart/2005/8/layout/lProcess3"/>
    <dgm:cxn modelId="{7C980921-886F-4F5F-8355-6D86A9AAD68E}" type="presParOf" srcId="{67CAAEFE-76DD-4618-AD75-430D28525772}" destId="{5692E20F-FC01-4AD9-B0EB-E4E439981320}" srcOrd="0" destOrd="0" presId="urn:microsoft.com/office/officeart/2005/8/layout/lProcess3"/>
    <dgm:cxn modelId="{46D9CADD-2C83-4D36-8DC5-2A72A1E94E2D}" type="presParOf" srcId="{67CAAEFE-76DD-4618-AD75-430D28525772}" destId="{04BB1EB1-1509-46B3-8CFE-15744ABDEA42}" srcOrd="1" destOrd="0" presId="urn:microsoft.com/office/officeart/2005/8/layout/lProcess3"/>
    <dgm:cxn modelId="{57800B57-FD9B-4C03-A2EF-2FE1B607763C}" type="presParOf" srcId="{67CAAEFE-76DD-4618-AD75-430D28525772}" destId="{A4B91564-80A5-48BC-843F-5B563149D9B1}" srcOrd="2" destOrd="0" presId="urn:microsoft.com/office/officeart/2005/8/layout/lProcess3"/>
    <dgm:cxn modelId="{B5953C89-588B-4573-B174-2212AF4DC975}" type="presParOf" srcId="{5E7FE5C0-E166-4776-BFC4-35D9AAB3E34F}" destId="{22854A0E-4BB6-4756-94D4-1290B06DC8BE}" srcOrd="3" destOrd="0" presId="urn:microsoft.com/office/officeart/2005/8/layout/lProcess3"/>
    <dgm:cxn modelId="{FB45DCEF-8D18-45AC-9D2E-D6FA5E18563A}" type="presParOf" srcId="{5E7FE5C0-E166-4776-BFC4-35D9AAB3E34F}" destId="{6C3105F5-A5A4-418F-861B-747FD1B90106}" srcOrd="4" destOrd="0" presId="urn:microsoft.com/office/officeart/2005/8/layout/lProcess3"/>
    <dgm:cxn modelId="{09AC3203-25D1-45F0-991A-C6C3D22AC0FD}" type="presParOf" srcId="{6C3105F5-A5A4-418F-861B-747FD1B90106}" destId="{86CC3B1B-FECA-4860-BED4-7165C1875921}" srcOrd="0" destOrd="0" presId="urn:microsoft.com/office/officeart/2005/8/layout/lProcess3"/>
    <dgm:cxn modelId="{2C4C9D27-316D-44DA-A25B-9DE26DA426BF}" type="presParOf" srcId="{6C3105F5-A5A4-418F-861B-747FD1B90106}" destId="{E3D6EABE-DA52-48F9-9FDA-410E970A133C}" srcOrd="1" destOrd="0" presId="urn:microsoft.com/office/officeart/2005/8/layout/lProcess3"/>
    <dgm:cxn modelId="{87BDA9D1-A88A-4E3E-8665-E32B4100767E}" type="presParOf" srcId="{6C3105F5-A5A4-418F-861B-747FD1B90106}" destId="{7C2D3718-77A1-48A8-BDB4-5D25395423CD}" srcOrd="2" destOrd="0" presId="urn:microsoft.com/office/officeart/2005/8/layout/lProcess3"/>
    <dgm:cxn modelId="{EF1346A3-A68F-49BF-B1EA-B7359BB657D9}" type="presParOf" srcId="{5E7FE5C0-E166-4776-BFC4-35D9AAB3E34F}" destId="{52E910D7-2365-40B1-9E7E-6358B802E7BA}" srcOrd="5" destOrd="0" presId="urn:microsoft.com/office/officeart/2005/8/layout/lProcess3"/>
    <dgm:cxn modelId="{9B57857A-BA88-4EA6-B2F7-81DA4180D70F}" type="presParOf" srcId="{5E7FE5C0-E166-4776-BFC4-35D9AAB3E34F}" destId="{29EBEF47-0719-4D3B-8110-C2C1EB0D14A8}" srcOrd="6" destOrd="0" presId="urn:microsoft.com/office/officeart/2005/8/layout/lProcess3"/>
    <dgm:cxn modelId="{71F8F6B5-1264-411D-B3BA-2C4579D6A1EF}" type="presParOf" srcId="{29EBEF47-0719-4D3B-8110-C2C1EB0D14A8}" destId="{89FE62E9-4F22-48F8-9138-E1247C6CCA62}" srcOrd="0" destOrd="0" presId="urn:microsoft.com/office/officeart/2005/8/layout/lProcess3"/>
    <dgm:cxn modelId="{91D12475-6C15-4573-A1BC-779ECDDBCA4C}" type="presParOf" srcId="{29EBEF47-0719-4D3B-8110-C2C1EB0D14A8}" destId="{48FFDAA3-6A0B-4A48-974B-4D650159C31F}" srcOrd="1" destOrd="0" presId="urn:microsoft.com/office/officeart/2005/8/layout/lProcess3"/>
    <dgm:cxn modelId="{84E41A2F-1D32-4EA5-891E-AE9BFF6D2F14}" type="presParOf" srcId="{29EBEF47-0719-4D3B-8110-C2C1EB0D14A8}" destId="{0C6BEC12-FB66-40FC-BC59-BBF51514E060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25CB5C-6870-4D4B-917C-AF42CF3F4C12}" type="doc">
      <dgm:prSet loTypeId="urn:microsoft.com/office/officeart/2005/8/layout/lProcess3" loCatId="process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cs-CZ"/>
        </a:p>
      </dgm:t>
    </dgm:pt>
    <dgm:pt modelId="{76C6250E-2473-41D9-9515-410E0F3B5FA1}">
      <dgm:prSet phldrT="[Text]" custT="1"/>
      <dgm:spPr/>
      <dgm:t>
        <a:bodyPr/>
        <a:lstStyle/>
        <a:p>
          <a:r>
            <a:rPr lang="cs-CZ" sz="2400" dirty="0"/>
            <a:t>Četnost využití</a:t>
          </a:r>
        </a:p>
      </dgm:t>
    </dgm:pt>
    <dgm:pt modelId="{1CD82E7B-A058-4D5F-BCC9-81F60261293A}" type="parTrans" cxnId="{80495440-E7E1-466D-8B73-B6BF9D528C8A}">
      <dgm:prSet/>
      <dgm:spPr/>
      <dgm:t>
        <a:bodyPr/>
        <a:lstStyle/>
        <a:p>
          <a:endParaRPr lang="cs-CZ" sz="2400"/>
        </a:p>
      </dgm:t>
    </dgm:pt>
    <dgm:pt modelId="{CE38E311-FF55-403F-AC2A-A962DBAF8D02}" type="sibTrans" cxnId="{80495440-E7E1-466D-8B73-B6BF9D528C8A}">
      <dgm:prSet/>
      <dgm:spPr/>
      <dgm:t>
        <a:bodyPr/>
        <a:lstStyle/>
        <a:p>
          <a:endParaRPr lang="cs-CZ" sz="2400"/>
        </a:p>
      </dgm:t>
    </dgm:pt>
    <dgm:pt modelId="{A6158C40-2055-4A47-B384-61DCA3EA272C}">
      <dgm:prSet phldrT="[Text]" custT="1"/>
      <dgm:spPr/>
      <dgm:t>
        <a:bodyPr/>
        <a:lstStyle/>
        <a:p>
          <a:r>
            <a:rPr lang="cs-CZ" sz="2400" dirty="0"/>
            <a:t>&gt;1x týdně</a:t>
          </a:r>
          <a:br>
            <a:rPr lang="cs-CZ" sz="2400" dirty="0"/>
          </a:br>
          <a:r>
            <a:rPr lang="cs-CZ" sz="2400" dirty="0"/>
            <a:t>62 %</a:t>
          </a:r>
        </a:p>
      </dgm:t>
    </dgm:pt>
    <dgm:pt modelId="{4E78DCD9-3912-4683-841D-1B9E909586B6}" type="parTrans" cxnId="{C9F60F4D-7DDE-439E-896D-F7A72719B601}">
      <dgm:prSet/>
      <dgm:spPr/>
      <dgm:t>
        <a:bodyPr/>
        <a:lstStyle/>
        <a:p>
          <a:endParaRPr lang="cs-CZ" sz="2400"/>
        </a:p>
      </dgm:t>
    </dgm:pt>
    <dgm:pt modelId="{F85A32C3-DF7F-496C-B316-E1DFF4DABB90}" type="sibTrans" cxnId="{C9F60F4D-7DDE-439E-896D-F7A72719B601}">
      <dgm:prSet/>
      <dgm:spPr/>
      <dgm:t>
        <a:bodyPr/>
        <a:lstStyle/>
        <a:p>
          <a:endParaRPr lang="cs-CZ" sz="2400"/>
        </a:p>
      </dgm:t>
    </dgm:pt>
    <dgm:pt modelId="{A84A0879-DE12-4D9F-A194-F48D80B8493B}">
      <dgm:prSet phldrT="[Text]" custT="1"/>
      <dgm:spPr/>
      <dgm:t>
        <a:bodyPr/>
        <a:lstStyle/>
        <a:p>
          <a:r>
            <a:rPr lang="cs-CZ" sz="2400" dirty="0"/>
            <a:t>ANO </a:t>
          </a:r>
          <a:br>
            <a:rPr lang="cs-CZ" sz="2400" dirty="0"/>
          </a:br>
          <a:r>
            <a:rPr lang="cs-CZ" sz="2400" dirty="0"/>
            <a:t>47 %</a:t>
          </a:r>
        </a:p>
      </dgm:t>
    </dgm:pt>
    <dgm:pt modelId="{641BD914-6200-481E-8252-330CDAFA35C3}" type="parTrans" cxnId="{602D3EA7-13FA-4D25-8761-4F32B8314277}">
      <dgm:prSet/>
      <dgm:spPr/>
      <dgm:t>
        <a:bodyPr/>
        <a:lstStyle/>
        <a:p>
          <a:endParaRPr lang="cs-CZ" sz="2400"/>
        </a:p>
      </dgm:t>
    </dgm:pt>
    <dgm:pt modelId="{A169519F-5A4A-45EB-846A-74FC2DB44C35}" type="sibTrans" cxnId="{602D3EA7-13FA-4D25-8761-4F32B8314277}">
      <dgm:prSet/>
      <dgm:spPr/>
      <dgm:t>
        <a:bodyPr/>
        <a:lstStyle/>
        <a:p>
          <a:endParaRPr lang="cs-CZ" sz="2400"/>
        </a:p>
      </dgm:t>
    </dgm:pt>
    <dgm:pt modelId="{BA2AE401-4468-4F11-A5D9-FA2AE40160F7}">
      <dgm:prSet phldrT="[Text]" custT="1"/>
      <dgm:spPr/>
      <dgm:t>
        <a:bodyPr/>
        <a:lstStyle/>
        <a:p>
          <a:r>
            <a:rPr lang="cs-CZ" sz="2400" dirty="0"/>
            <a:t>Adekvátnost ceny</a:t>
          </a:r>
        </a:p>
      </dgm:t>
    </dgm:pt>
    <dgm:pt modelId="{F5AEBAF1-4225-49E8-B9DB-B465598DB453}" type="parTrans" cxnId="{6D4AD415-7587-4433-84D9-46E2125BE56B}">
      <dgm:prSet/>
      <dgm:spPr/>
      <dgm:t>
        <a:bodyPr/>
        <a:lstStyle/>
        <a:p>
          <a:endParaRPr lang="cs-CZ" sz="2400"/>
        </a:p>
      </dgm:t>
    </dgm:pt>
    <dgm:pt modelId="{724E9AB2-8D2D-4156-AD95-06605BC87CBD}" type="sibTrans" cxnId="{6D4AD415-7587-4433-84D9-46E2125BE56B}">
      <dgm:prSet/>
      <dgm:spPr/>
      <dgm:t>
        <a:bodyPr/>
        <a:lstStyle/>
        <a:p>
          <a:endParaRPr lang="cs-CZ" sz="2400"/>
        </a:p>
      </dgm:t>
    </dgm:pt>
    <dgm:pt modelId="{2AE8ECD8-4094-411A-B8AE-210E9DBA9FB3}">
      <dgm:prSet phldrT="[Text]" custT="1"/>
      <dgm:spPr/>
      <dgm:t>
        <a:bodyPr/>
        <a:lstStyle/>
        <a:p>
          <a:r>
            <a:rPr lang="cs-CZ" sz="2400" dirty="0"/>
            <a:t>ANO </a:t>
          </a:r>
          <a:br>
            <a:rPr lang="cs-CZ" sz="2400" dirty="0"/>
          </a:br>
          <a:r>
            <a:rPr lang="cs-CZ" sz="2400" dirty="0"/>
            <a:t>73 %</a:t>
          </a:r>
        </a:p>
      </dgm:t>
    </dgm:pt>
    <dgm:pt modelId="{143B5176-0C0B-402A-A6C0-9ADFB7325424}" type="parTrans" cxnId="{5DB82964-0689-4097-8B67-20232C874CFC}">
      <dgm:prSet/>
      <dgm:spPr/>
      <dgm:t>
        <a:bodyPr/>
        <a:lstStyle/>
        <a:p>
          <a:endParaRPr lang="cs-CZ" sz="2400"/>
        </a:p>
      </dgm:t>
    </dgm:pt>
    <dgm:pt modelId="{70D40558-8D90-4957-8E57-83E5D88F424C}" type="sibTrans" cxnId="{5DB82964-0689-4097-8B67-20232C874CFC}">
      <dgm:prSet/>
      <dgm:spPr/>
      <dgm:t>
        <a:bodyPr/>
        <a:lstStyle/>
        <a:p>
          <a:endParaRPr lang="cs-CZ" sz="2400"/>
        </a:p>
      </dgm:t>
    </dgm:pt>
    <dgm:pt modelId="{30A0512A-68ED-4616-961B-5B9A8CB40DBF}">
      <dgm:prSet phldrT="[Text]" custT="1"/>
      <dgm:spPr/>
      <dgm:t>
        <a:bodyPr/>
        <a:lstStyle/>
        <a:p>
          <a:r>
            <a:rPr lang="cs-CZ" sz="2400" dirty="0"/>
            <a:t>Využívání</a:t>
          </a:r>
        </a:p>
      </dgm:t>
    </dgm:pt>
    <dgm:pt modelId="{26B3B09E-5D68-4A27-8313-5F7FA2581D94}" type="parTrans" cxnId="{DF9F9CC6-B3EB-42C7-9D6A-79351B9F78BB}">
      <dgm:prSet/>
      <dgm:spPr/>
      <dgm:t>
        <a:bodyPr/>
        <a:lstStyle/>
        <a:p>
          <a:endParaRPr lang="cs-CZ" sz="2400"/>
        </a:p>
      </dgm:t>
    </dgm:pt>
    <dgm:pt modelId="{E43E9C59-8D72-4D5E-80F5-DE800A6924E6}" type="sibTrans" cxnId="{DF9F9CC6-B3EB-42C7-9D6A-79351B9F78BB}">
      <dgm:prSet/>
      <dgm:spPr/>
      <dgm:t>
        <a:bodyPr/>
        <a:lstStyle/>
        <a:p>
          <a:endParaRPr lang="cs-CZ" sz="2400"/>
        </a:p>
      </dgm:t>
    </dgm:pt>
    <dgm:pt modelId="{2F874AB9-8180-4730-84E6-AF6FD0312DA6}">
      <dgm:prSet phldrT="[Text]" custT="1"/>
      <dgm:spPr/>
      <dgm:t>
        <a:bodyPr/>
        <a:lstStyle/>
        <a:p>
          <a:r>
            <a:rPr lang="cs-CZ" sz="2400" dirty="0"/>
            <a:t>ANO</a:t>
          </a:r>
          <a:br>
            <a:rPr lang="cs-CZ" sz="2400" dirty="0"/>
          </a:br>
          <a:r>
            <a:rPr lang="cs-CZ" sz="2400" dirty="0"/>
            <a:t>73 %</a:t>
          </a:r>
        </a:p>
      </dgm:t>
    </dgm:pt>
    <dgm:pt modelId="{94F47880-9681-4E57-917B-D641EF2D155D}" type="parTrans" cxnId="{8EE25A96-AF9C-4001-8413-A78C863D1500}">
      <dgm:prSet/>
      <dgm:spPr/>
      <dgm:t>
        <a:bodyPr/>
        <a:lstStyle/>
        <a:p>
          <a:endParaRPr lang="cs-CZ" sz="2400"/>
        </a:p>
      </dgm:t>
    </dgm:pt>
    <dgm:pt modelId="{FDC5448E-3E28-4433-8057-3EAC580C2C8D}" type="sibTrans" cxnId="{8EE25A96-AF9C-4001-8413-A78C863D1500}">
      <dgm:prSet/>
      <dgm:spPr/>
      <dgm:t>
        <a:bodyPr/>
        <a:lstStyle/>
        <a:p>
          <a:endParaRPr lang="cs-CZ" sz="2400"/>
        </a:p>
      </dgm:t>
    </dgm:pt>
    <dgm:pt modelId="{A2F80D78-405A-45BB-BBAF-CE9CBAEFB74D}">
      <dgm:prSet phldrT="[Text]" custT="1"/>
      <dgm:spPr/>
      <dgm:t>
        <a:bodyPr/>
        <a:lstStyle/>
        <a:p>
          <a:r>
            <a:rPr lang="cs-CZ" sz="2400" dirty="0"/>
            <a:t>NE</a:t>
          </a:r>
          <a:br>
            <a:rPr lang="cs-CZ" sz="2400" dirty="0"/>
          </a:br>
          <a:r>
            <a:rPr lang="cs-CZ" sz="2400" dirty="0"/>
            <a:t>27 %</a:t>
          </a:r>
        </a:p>
      </dgm:t>
    </dgm:pt>
    <dgm:pt modelId="{E127C0E8-638B-4C7D-8081-7B2E11FD92B7}" type="parTrans" cxnId="{F2D3BFD0-FF2D-4D08-86D5-9AAC4ACE1551}">
      <dgm:prSet/>
      <dgm:spPr/>
      <dgm:t>
        <a:bodyPr/>
        <a:lstStyle/>
        <a:p>
          <a:endParaRPr lang="cs-CZ" sz="2400"/>
        </a:p>
      </dgm:t>
    </dgm:pt>
    <dgm:pt modelId="{B24BD700-53CE-45D5-BA99-86D2C28F55FC}" type="sibTrans" cxnId="{F2D3BFD0-FF2D-4D08-86D5-9AAC4ACE1551}">
      <dgm:prSet/>
      <dgm:spPr/>
      <dgm:t>
        <a:bodyPr/>
        <a:lstStyle/>
        <a:p>
          <a:endParaRPr lang="cs-CZ" sz="2400"/>
        </a:p>
      </dgm:t>
    </dgm:pt>
    <dgm:pt modelId="{DC3BA3B6-9104-4EDF-99AE-8B894F93EBB1}">
      <dgm:prSet phldrT="[Text]" custT="1"/>
      <dgm:spPr/>
      <dgm:t>
        <a:bodyPr/>
        <a:lstStyle/>
        <a:p>
          <a:r>
            <a:rPr lang="cs-CZ" sz="2400" dirty="0"/>
            <a:t>Předplatné</a:t>
          </a:r>
        </a:p>
      </dgm:t>
    </dgm:pt>
    <dgm:pt modelId="{31341E1A-407F-49D7-AF72-38E327819B42}" type="parTrans" cxnId="{A034BD89-C314-47E9-A477-5F7CEF4D039C}">
      <dgm:prSet/>
      <dgm:spPr/>
      <dgm:t>
        <a:bodyPr/>
        <a:lstStyle/>
        <a:p>
          <a:endParaRPr lang="cs-CZ" sz="2400"/>
        </a:p>
      </dgm:t>
    </dgm:pt>
    <dgm:pt modelId="{A58CF020-B84F-49AB-A333-FE9185DB2437}" type="sibTrans" cxnId="{A034BD89-C314-47E9-A477-5F7CEF4D039C}">
      <dgm:prSet/>
      <dgm:spPr/>
      <dgm:t>
        <a:bodyPr/>
        <a:lstStyle/>
        <a:p>
          <a:endParaRPr lang="cs-CZ" sz="2400"/>
        </a:p>
      </dgm:t>
    </dgm:pt>
    <dgm:pt modelId="{1B1BECEE-7A53-45E3-96BB-9B654B729B1C}">
      <dgm:prSet phldrT="[Text]" custT="1"/>
      <dgm:spPr/>
      <dgm:t>
        <a:bodyPr/>
        <a:lstStyle/>
        <a:p>
          <a:r>
            <a:rPr lang="cs-CZ" sz="2400" dirty="0"/>
            <a:t>1x za 14 dnů</a:t>
          </a:r>
          <a:br>
            <a:rPr lang="cs-CZ" sz="2400" dirty="0"/>
          </a:br>
          <a:r>
            <a:rPr lang="cs-CZ" sz="2400" dirty="0"/>
            <a:t>18 %</a:t>
          </a:r>
        </a:p>
      </dgm:t>
    </dgm:pt>
    <dgm:pt modelId="{268A75E4-BE2F-4E9C-A30C-111791512B20}" type="parTrans" cxnId="{206D3C85-061A-48BF-B585-C237E1CDB5EA}">
      <dgm:prSet/>
      <dgm:spPr/>
      <dgm:t>
        <a:bodyPr/>
        <a:lstStyle/>
        <a:p>
          <a:endParaRPr lang="cs-CZ" sz="2400"/>
        </a:p>
      </dgm:t>
    </dgm:pt>
    <dgm:pt modelId="{8339E202-CBA1-47EB-B471-E0CF7102A555}" type="sibTrans" cxnId="{206D3C85-061A-48BF-B585-C237E1CDB5EA}">
      <dgm:prSet/>
      <dgm:spPr/>
      <dgm:t>
        <a:bodyPr/>
        <a:lstStyle/>
        <a:p>
          <a:endParaRPr lang="cs-CZ" sz="2400"/>
        </a:p>
      </dgm:t>
    </dgm:pt>
    <dgm:pt modelId="{D056F751-1B2C-48B2-BEE1-9D840F429D24}">
      <dgm:prSet phldrT="[Text]" custT="1"/>
      <dgm:spPr/>
      <dgm:t>
        <a:bodyPr/>
        <a:lstStyle/>
        <a:p>
          <a:r>
            <a:rPr lang="cs-CZ" sz="2400" dirty="0"/>
            <a:t>&lt;1x za 14 dnů</a:t>
          </a:r>
          <a:br>
            <a:rPr lang="cs-CZ" sz="2400" dirty="0"/>
          </a:br>
          <a:r>
            <a:rPr lang="cs-CZ" sz="2400" dirty="0"/>
            <a:t>20 %</a:t>
          </a:r>
        </a:p>
      </dgm:t>
    </dgm:pt>
    <dgm:pt modelId="{64FD2946-C920-44A2-8557-6AE03F4ADAE4}" type="parTrans" cxnId="{617BE5E0-71A2-4569-97F7-A8940E32A380}">
      <dgm:prSet/>
      <dgm:spPr/>
      <dgm:t>
        <a:bodyPr/>
        <a:lstStyle/>
        <a:p>
          <a:endParaRPr lang="cs-CZ" sz="2400"/>
        </a:p>
      </dgm:t>
    </dgm:pt>
    <dgm:pt modelId="{6CD3D065-9272-4DCA-8740-F7217BB28B64}" type="sibTrans" cxnId="{617BE5E0-71A2-4569-97F7-A8940E32A380}">
      <dgm:prSet/>
      <dgm:spPr/>
      <dgm:t>
        <a:bodyPr/>
        <a:lstStyle/>
        <a:p>
          <a:endParaRPr lang="cs-CZ" sz="2400"/>
        </a:p>
      </dgm:t>
    </dgm:pt>
    <dgm:pt modelId="{9A978077-408B-43C5-9686-0E143DC1252A}">
      <dgm:prSet phldrT="[Text]" custT="1"/>
      <dgm:spPr/>
      <dgm:t>
        <a:bodyPr/>
        <a:lstStyle/>
        <a:p>
          <a:r>
            <a:rPr lang="cs-CZ" sz="2400" dirty="0"/>
            <a:t>NE</a:t>
          </a:r>
          <a:br>
            <a:rPr lang="cs-CZ" sz="2400" dirty="0"/>
          </a:br>
          <a:r>
            <a:rPr lang="cs-CZ" sz="2400" dirty="0"/>
            <a:t>53 %</a:t>
          </a:r>
        </a:p>
      </dgm:t>
    </dgm:pt>
    <dgm:pt modelId="{442CC13B-B7C9-4F29-9896-8C810C46E29A}" type="parTrans" cxnId="{4F27180D-9F1F-4269-926C-F8D37D77B419}">
      <dgm:prSet/>
      <dgm:spPr/>
      <dgm:t>
        <a:bodyPr/>
        <a:lstStyle/>
        <a:p>
          <a:endParaRPr lang="cs-CZ" sz="2400"/>
        </a:p>
      </dgm:t>
    </dgm:pt>
    <dgm:pt modelId="{9D69F5E9-1F1E-4DD6-9899-CEFC3DB4794D}" type="sibTrans" cxnId="{4F27180D-9F1F-4269-926C-F8D37D77B419}">
      <dgm:prSet/>
      <dgm:spPr/>
      <dgm:t>
        <a:bodyPr/>
        <a:lstStyle/>
        <a:p>
          <a:endParaRPr lang="cs-CZ" sz="2400"/>
        </a:p>
      </dgm:t>
    </dgm:pt>
    <dgm:pt modelId="{50CADEB9-7F59-4360-AF68-B2581CCB103C}">
      <dgm:prSet phldrT="[Text]" custT="1"/>
      <dgm:spPr/>
      <dgm:t>
        <a:bodyPr/>
        <a:lstStyle/>
        <a:p>
          <a:r>
            <a:rPr lang="cs-CZ" sz="2400" dirty="0"/>
            <a:t>NE</a:t>
          </a:r>
          <a:br>
            <a:rPr lang="cs-CZ" sz="2400" dirty="0"/>
          </a:br>
          <a:r>
            <a:rPr lang="cs-CZ" sz="2400" dirty="0"/>
            <a:t>27 %</a:t>
          </a:r>
        </a:p>
      </dgm:t>
    </dgm:pt>
    <dgm:pt modelId="{7B15917D-2B0C-433E-886D-0BF1C7D24B05}" type="parTrans" cxnId="{E9DB0E43-72E2-4A7A-83CD-4CE395041548}">
      <dgm:prSet/>
      <dgm:spPr/>
      <dgm:t>
        <a:bodyPr/>
        <a:lstStyle/>
        <a:p>
          <a:endParaRPr lang="cs-CZ" sz="2400"/>
        </a:p>
      </dgm:t>
    </dgm:pt>
    <dgm:pt modelId="{26BA1E74-C7F3-44AF-BF96-76EAC70709A2}" type="sibTrans" cxnId="{E9DB0E43-72E2-4A7A-83CD-4CE395041548}">
      <dgm:prSet/>
      <dgm:spPr/>
      <dgm:t>
        <a:bodyPr/>
        <a:lstStyle/>
        <a:p>
          <a:endParaRPr lang="cs-CZ" sz="2400"/>
        </a:p>
      </dgm:t>
    </dgm:pt>
    <dgm:pt modelId="{5E7FE5C0-E166-4776-BFC4-35D9AAB3E34F}" type="pres">
      <dgm:prSet presAssocID="{B625CB5C-6870-4D4B-917C-AF42CF3F4C12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8103D8A-EEB6-4346-BA95-11B3661937BB}" type="pres">
      <dgm:prSet presAssocID="{30A0512A-68ED-4616-961B-5B9A8CB40DBF}" presName="horFlow" presStyleCnt="0"/>
      <dgm:spPr/>
    </dgm:pt>
    <dgm:pt modelId="{522E4931-D93F-4039-9627-0F4A3287B3AE}" type="pres">
      <dgm:prSet presAssocID="{30A0512A-68ED-4616-961B-5B9A8CB40DBF}" presName="bigChev" presStyleLbl="node1" presStyleIdx="0" presStyleCnt="4" custScaleX="133327" custScaleY="90442"/>
      <dgm:spPr/>
    </dgm:pt>
    <dgm:pt modelId="{69501EAF-05E3-4BB7-963F-A856F137958C}" type="pres">
      <dgm:prSet presAssocID="{94F47880-9681-4E57-917B-D641EF2D155D}" presName="parTrans" presStyleCnt="0"/>
      <dgm:spPr/>
    </dgm:pt>
    <dgm:pt modelId="{D1D4F9FE-DA8E-46FE-BC48-705983ACEF56}" type="pres">
      <dgm:prSet presAssocID="{2F874AB9-8180-4730-84E6-AF6FD0312DA6}" presName="node" presStyleLbl="alignAccFollowNode1" presStyleIdx="0" presStyleCnt="9" custScaleX="160635" custScaleY="108967">
        <dgm:presLayoutVars>
          <dgm:bulletEnabled val="1"/>
        </dgm:presLayoutVars>
      </dgm:prSet>
      <dgm:spPr/>
    </dgm:pt>
    <dgm:pt modelId="{78B38ABC-3CCE-4D12-BE32-C6C0785D5F54}" type="pres">
      <dgm:prSet presAssocID="{FDC5448E-3E28-4433-8057-3EAC580C2C8D}" presName="sibTrans" presStyleCnt="0"/>
      <dgm:spPr/>
    </dgm:pt>
    <dgm:pt modelId="{4B22BB17-3D16-49A7-BE02-8F1BB3D99C2E}" type="pres">
      <dgm:prSet presAssocID="{A2F80D78-405A-45BB-BBAF-CE9CBAEFB74D}" presName="node" presStyleLbl="alignAccFollowNode1" presStyleIdx="1" presStyleCnt="9" custScaleX="160635" custScaleY="108967">
        <dgm:presLayoutVars>
          <dgm:bulletEnabled val="1"/>
        </dgm:presLayoutVars>
      </dgm:prSet>
      <dgm:spPr/>
    </dgm:pt>
    <dgm:pt modelId="{083E4886-4E80-4914-B697-0C3F9A3C068E}" type="pres">
      <dgm:prSet presAssocID="{30A0512A-68ED-4616-961B-5B9A8CB40DBF}" presName="vSp" presStyleCnt="0"/>
      <dgm:spPr/>
    </dgm:pt>
    <dgm:pt modelId="{FEAA144C-A17B-49CA-BD8D-1EABB990F27A}" type="pres">
      <dgm:prSet presAssocID="{76C6250E-2473-41D9-9515-410E0F3B5FA1}" presName="horFlow" presStyleCnt="0"/>
      <dgm:spPr/>
    </dgm:pt>
    <dgm:pt modelId="{FC03EAE6-A2BF-4D53-822B-3A6147B59FB5}" type="pres">
      <dgm:prSet presAssocID="{76C6250E-2473-41D9-9515-410E0F3B5FA1}" presName="bigChev" presStyleLbl="node1" presStyleIdx="1" presStyleCnt="4" custScaleX="133327" custScaleY="90442"/>
      <dgm:spPr/>
    </dgm:pt>
    <dgm:pt modelId="{384C822C-0433-4283-B8F8-44E54835B72D}" type="pres">
      <dgm:prSet presAssocID="{4E78DCD9-3912-4683-841D-1B9E909586B6}" presName="parTrans" presStyleCnt="0"/>
      <dgm:spPr/>
    </dgm:pt>
    <dgm:pt modelId="{73B491A2-C772-4B92-99BD-0163E6638563}" type="pres">
      <dgm:prSet presAssocID="{A6158C40-2055-4A47-B384-61DCA3EA272C}" presName="node" presStyleLbl="alignAccFollowNode1" presStyleIdx="2" presStyleCnt="9" custScaleX="160635" custScaleY="108967">
        <dgm:presLayoutVars>
          <dgm:bulletEnabled val="1"/>
        </dgm:presLayoutVars>
      </dgm:prSet>
      <dgm:spPr/>
    </dgm:pt>
    <dgm:pt modelId="{F69AE3F2-C934-47C6-A321-686E1C8F6E2B}" type="pres">
      <dgm:prSet presAssocID="{F85A32C3-DF7F-496C-B316-E1DFF4DABB90}" presName="sibTrans" presStyleCnt="0"/>
      <dgm:spPr/>
    </dgm:pt>
    <dgm:pt modelId="{A8F38B94-EF16-4C40-9F2A-2D2CDE860ED8}" type="pres">
      <dgm:prSet presAssocID="{1B1BECEE-7A53-45E3-96BB-9B654B729B1C}" presName="node" presStyleLbl="alignAccFollowNode1" presStyleIdx="3" presStyleCnt="9" custScaleX="160635" custScaleY="108967">
        <dgm:presLayoutVars>
          <dgm:bulletEnabled val="1"/>
        </dgm:presLayoutVars>
      </dgm:prSet>
      <dgm:spPr/>
    </dgm:pt>
    <dgm:pt modelId="{BC77F2ED-C2BD-42B5-985B-E028A8CA0089}" type="pres">
      <dgm:prSet presAssocID="{8339E202-CBA1-47EB-B471-E0CF7102A555}" presName="sibTrans" presStyleCnt="0"/>
      <dgm:spPr/>
    </dgm:pt>
    <dgm:pt modelId="{F081DDFD-496A-4B29-B35A-3DAB10E7816F}" type="pres">
      <dgm:prSet presAssocID="{D056F751-1B2C-48B2-BEE1-9D840F429D24}" presName="node" presStyleLbl="alignAccFollowNode1" presStyleIdx="4" presStyleCnt="9" custScaleX="160635" custScaleY="108967">
        <dgm:presLayoutVars>
          <dgm:bulletEnabled val="1"/>
        </dgm:presLayoutVars>
      </dgm:prSet>
      <dgm:spPr/>
    </dgm:pt>
    <dgm:pt modelId="{157C5304-6BFF-47EB-93C9-5C26E091015E}" type="pres">
      <dgm:prSet presAssocID="{76C6250E-2473-41D9-9515-410E0F3B5FA1}" presName="vSp" presStyleCnt="0"/>
      <dgm:spPr/>
    </dgm:pt>
    <dgm:pt modelId="{509DC2EE-2549-4F5D-96F8-55A0A403CF77}" type="pres">
      <dgm:prSet presAssocID="{DC3BA3B6-9104-4EDF-99AE-8B894F93EBB1}" presName="horFlow" presStyleCnt="0"/>
      <dgm:spPr/>
    </dgm:pt>
    <dgm:pt modelId="{774BF1AB-F1A5-48B9-AD70-7EDDD34A296E}" type="pres">
      <dgm:prSet presAssocID="{DC3BA3B6-9104-4EDF-99AE-8B894F93EBB1}" presName="bigChev" presStyleLbl="node1" presStyleIdx="2" presStyleCnt="4" custScaleX="133327" custScaleY="90442"/>
      <dgm:spPr/>
    </dgm:pt>
    <dgm:pt modelId="{102D4D9D-4BC3-4907-B141-D22233F042B6}" type="pres">
      <dgm:prSet presAssocID="{641BD914-6200-481E-8252-330CDAFA35C3}" presName="parTrans" presStyleCnt="0"/>
      <dgm:spPr/>
    </dgm:pt>
    <dgm:pt modelId="{50B6E7E5-DD9F-4E7E-B760-C22ED1525789}" type="pres">
      <dgm:prSet presAssocID="{A84A0879-DE12-4D9F-A194-F48D80B8493B}" presName="node" presStyleLbl="alignAccFollowNode1" presStyleIdx="5" presStyleCnt="9" custScaleX="160635" custScaleY="108967">
        <dgm:presLayoutVars>
          <dgm:bulletEnabled val="1"/>
        </dgm:presLayoutVars>
      </dgm:prSet>
      <dgm:spPr/>
    </dgm:pt>
    <dgm:pt modelId="{AD674A8A-2170-4394-AA0A-DA6F1252452C}" type="pres">
      <dgm:prSet presAssocID="{A169519F-5A4A-45EB-846A-74FC2DB44C35}" presName="sibTrans" presStyleCnt="0"/>
      <dgm:spPr/>
    </dgm:pt>
    <dgm:pt modelId="{3DB562FE-01E1-41B4-91D0-95E9B365CA42}" type="pres">
      <dgm:prSet presAssocID="{9A978077-408B-43C5-9686-0E143DC1252A}" presName="node" presStyleLbl="alignAccFollowNode1" presStyleIdx="6" presStyleCnt="9" custScaleX="160635" custScaleY="108967">
        <dgm:presLayoutVars>
          <dgm:bulletEnabled val="1"/>
        </dgm:presLayoutVars>
      </dgm:prSet>
      <dgm:spPr/>
    </dgm:pt>
    <dgm:pt modelId="{96633174-8371-4AAE-A7CD-C1BB231CEAE1}" type="pres">
      <dgm:prSet presAssocID="{DC3BA3B6-9104-4EDF-99AE-8B894F93EBB1}" presName="vSp" presStyleCnt="0"/>
      <dgm:spPr/>
    </dgm:pt>
    <dgm:pt modelId="{6C3105F5-A5A4-418F-861B-747FD1B90106}" type="pres">
      <dgm:prSet presAssocID="{BA2AE401-4468-4F11-A5D9-FA2AE40160F7}" presName="horFlow" presStyleCnt="0"/>
      <dgm:spPr/>
    </dgm:pt>
    <dgm:pt modelId="{86CC3B1B-FECA-4860-BED4-7165C1875921}" type="pres">
      <dgm:prSet presAssocID="{BA2AE401-4468-4F11-A5D9-FA2AE40160F7}" presName="bigChev" presStyleLbl="node1" presStyleIdx="3" presStyleCnt="4" custScaleX="133327" custScaleY="90442"/>
      <dgm:spPr/>
    </dgm:pt>
    <dgm:pt modelId="{E3D6EABE-DA52-48F9-9FDA-410E970A133C}" type="pres">
      <dgm:prSet presAssocID="{143B5176-0C0B-402A-A6C0-9ADFB7325424}" presName="parTrans" presStyleCnt="0"/>
      <dgm:spPr/>
    </dgm:pt>
    <dgm:pt modelId="{7C2D3718-77A1-48A8-BDB4-5D25395423CD}" type="pres">
      <dgm:prSet presAssocID="{2AE8ECD8-4094-411A-B8AE-210E9DBA9FB3}" presName="node" presStyleLbl="alignAccFollowNode1" presStyleIdx="7" presStyleCnt="9" custScaleX="160635" custScaleY="108967">
        <dgm:presLayoutVars>
          <dgm:bulletEnabled val="1"/>
        </dgm:presLayoutVars>
      </dgm:prSet>
      <dgm:spPr/>
    </dgm:pt>
    <dgm:pt modelId="{10D6B17D-27AE-4F2B-B949-235EA2D8C70C}" type="pres">
      <dgm:prSet presAssocID="{70D40558-8D90-4957-8E57-83E5D88F424C}" presName="sibTrans" presStyleCnt="0"/>
      <dgm:spPr/>
    </dgm:pt>
    <dgm:pt modelId="{74211BE5-9B11-4CAA-9216-3093F0E939B7}" type="pres">
      <dgm:prSet presAssocID="{50CADEB9-7F59-4360-AF68-B2581CCB103C}" presName="node" presStyleLbl="alignAccFollowNode1" presStyleIdx="8" presStyleCnt="9" custScaleX="160635" custScaleY="108967">
        <dgm:presLayoutVars>
          <dgm:bulletEnabled val="1"/>
        </dgm:presLayoutVars>
      </dgm:prSet>
      <dgm:spPr/>
    </dgm:pt>
  </dgm:ptLst>
  <dgm:cxnLst>
    <dgm:cxn modelId="{D8233506-EB9C-42F3-A51E-2CB9C46F0931}" type="presOf" srcId="{50CADEB9-7F59-4360-AF68-B2581CCB103C}" destId="{74211BE5-9B11-4CAA-9216-3093F0E939B7}" srcOrd="0" destOrd="0" presId="urn:microsoft.com/office/officeart/2005/8/layout/lProcess3"/>
    <dgm:cxn modelId="{4F27180D-9F1F-4269-926C-F8D37D77B419}" srcId="{DC3BA3B6-9104-4EDF-99AE-8B894F93EBB1}" destId="{9A978077-408B-43C5-9686-0E143DC1252A}" srcOrd="1" destOrd="0" parTransId="{442CC13B-B7C9-4F29-9896-8C810C46E29A}" sibTransId="{9D69F5E9-1F1E-4DD6-9899-CEFC3DB4794D}"/>
    <dgm:cxn modelId="{6D4AD415-7587-4433-84D9-46E2125BE56B}" srcId="{B625CB5C-6870-4D4B-917C-AF42CF3F4C12}" destId="{BA2AE401-4468-4F11-A5D9-FA2AE40160F7}" srcOrd="3" destOrd="0" parTransId="{F5AEBAF1-4225-49E8-B9DB-B465598DB453}" sibTransId="{724E9AB2-8D2D-4156-AD95-06605BC87CBD}"/>
    <dgm:cxn modelId="{C922C828-27B7-4422-BF44-D30A930F3601}" type="presOf" srcId="{1B1BECEE-7A53-45E3-96BB-9B654B729B1C}" destId="{A8F38B94-EF16-4C40-9F2A-2D2CDE860ED8}" srcOrd="0" destOrd="0" presId="urn:microsoft.com/office/officeart/2005/8/layout/lProcess3"/>
    <dgm:cxn modelId="{7F5B1A37-BDBB-4F04-B682-AE1BF57AB63E}" type="presOf" srcId="{A2F80D78-405A-45BB-BBAF-CE9CBAEFB74D}" destId="{4B22BB17-3D16-49A7-BE02-8F1BB3D99C2E}" srcOrd="0" destOrd="0" presId="urn:microsoft.com/office/officeart/2005/8/layout/lProcess3"/>
    <dgm:cxn modelId="{80495440-E7E1-466D-8B73-B6BF9D528C8A}" srcId="{B625CB5C-6870-4D4B-917C-AF42CF3F4C12}" destId="{76C6250E-2473-41D9-9515-410E0F3B5FA1}" srcOrd="1" destOrd="0" parTransId="{1CD82E7B-A058-4D5F-BCC9-81F60261293A}" sibTransId="{CE38E311-FF55-403F-AC2A-A962DBAF8D02}"/>
    <dgm:cxn modelId="{54338B5D-0649-4BE0-ACF6-8A2D0A4AC43D}" type="presOf" srcId="{D056F751-1B2C-48B2-BEE1-9D840F429D24}" destId="{F081DDFD-496A-4B29-B35A-3DAB10E7816F}" srcOrd="0" destOrd="0" presId="urn:microsoft.com/office/officeart/2005/8/layout/lProcess3"/>
    <dgm:cxn modelId="{E9DB0E43-72E2-4A7A-83CD-4CE395041548}" srcId="{BA2AE401-4468-4F11-A5D9-FA2AE40160F7}" destId="{50CADEB9-7F59-4360-AF68-B2581CCB103C}" srcOrd="1" destOrd="0" parTransId="{7B15917D-2B0C-433E-886D-0BF1C7D24B05}" sibTransId="{26BA1E74-C7F3-44AF-BF96-76EAC70709A2}"/>
    <dgm:cxn modelId="{5DB82964-0689-4097-8B67-20232C874CFC}" srcId="{BA2AE401-4468-4F11-A5D9-FA2AE40160F7}" destId="{2AE8ECD8-4094-411A-B8AE-210E9DBA9FB3}" srcOrd="0" destOrd="0" parTransId="{143B5176-0C0B-402A-A6C0-9ADFB7325424}" sibTransId="{70D40558-8D90-4957-8E57-83E5D88F424C}"/>
    <dgm:cxn modelId="{5EE1776B-FDAB-4347-86E1-5B2D71095392}" type="presOf" srcId="{DC3BA3B6-9104-4EDF-99AE-8B894F93EBB1}" destId="{774BF1AB-F1A5-48B9-AD70-7EDDD34A296E}" srcOrd="0" destOrd="0" presId="urn:microsoft.com/office/officeart/2005/8/layout/lProcess3"/>
    <dgm:cxn modelId="{C9F60F4D-7DDE-439E-896D-F7A72719B601}" srcId="{76C6250E-2473-41D9-9515-410E0F3B5FA1}" destId="{A6158C40-2055-4A47-B384-61DCA3EA272C}" srcOrd="0" destOrd="0" parTransId="{4E78DCD9-3912-4683-841D-1B9E909586B6}" sibTransId="{F85A32C3-DF7F-496C-B316-E1DFF4DABB90}"/>
    <dgm:cxn modelId="{16D8866D-9AC1-4A62-A42A-5E8B3F4034B4}" type="presOf" srcId="{76C6250E-2473-41D9-9515-410E0F3B5FA1}" destId="{FC03EAE6-A2BF-4D53-822B-3A6147B59FB5}" srcOrd="0" destOrd="0" presId="urn:microsoft.com/office/officeart/2005/8/layout/lProcess3"/>
    <dgm:cxn modelId="{F1E60E74-E61E-4909-869C-8183973023DE}" type="presOf" srcId="{2F874AB9-8180-4730-84E6-AF6FD0312DA6}" destId="{D1D4F9FE-DA8E-46FE-BC48-705983ACEF56}" srcOrd="0" destOrd="0" presId="urn:microsoft.com/office/officeart/2005/8/layout/lProcess3"/>
    <dgm:cxn modelId="{206D3C85-061A-48BF-B585-C237E1CDB5EA}" srcId="{76C6250E-2473-41D9-9515-410E0F3B5FA1}" destId="{1B1BECEE-7A53-45E3-96BB-9B654B729B1C}" srcOrd="1" destOrd="0" parTransId="{268A75E4-BE2F-4E9C-A30C-111791512B20}" sibTransId="{8339E202-CBA1-47EB-B471-E0CF7102A555}"/>
    <dgm:cxn modelId="{67F2F188-CFD7-4AC2-B856-98C6D623A86E}" type="presOf" srcId="{A84A0879-DE12-4D9F-A194-F48D80B8493B}" destId="{50B6E7E5-DD9F-4E7E-B760-C22ED1525789}" srcOrd="0" destOrd="0" presId="urn:microsoft.com/office/officeart/2005/8/layout/lProcess3"/>
    <dgm:cxn modelId="{A034BD89-C314-47E9-A477-5F7CEF4D039C}" srcId="{B625CB5C-6870-4D4B-917C-AF42CF3F4C12}" destId="{DC3BA3B6-9104-4EDF-99AE-8B894F93EBB1}" srcOrd="2" destOrd="0" parTransId="{31341E1A-407F-49D7-AF72-38E327819B42}" sibTransId="{A58CF020-B84F-49AB-A333-FE9185DB2437}"/>
    <dgm:cxn modelId="{15853B8D-37D6-4548-8B61-B35BAA73F3A0}" type="presOf" srcId="{30A0512A-68ED-4616-961B-5B9A8CB40DBF}" destId="{522E4931-D93F-4039-9627-0F4A3287B3AE}" srcOrd="0" destOrd="0" presId="urn:microsoft.com/office/officeart/2005/8/layout/lProcess3"/>
    <dgm:cxn modelId="{8EE25A96-AF9C-4001-8413-A78C863D1500}" srcId="{30A0512A-68ED-4616-961B-5B9A8CB40DBF}" destId="{2F874AB9-8180-4730-84E6-AF6FD0312DA6}" srcOrd="0" destOrd="0" parTransId="{94F47880-9681-4E57-917B-D641EF2D155D}" sibTransId="{FDC5448E-3E28-4433-8057-3EAC580C2C8D}"/>
    <dgm:cxn modelId="{52096D9D-08C9-4756-BA5D-6441A569272F}" type="presOf" srcId="{B625CB5C-6870-4D4B-917C-AF42CF3F4C12}" destId="{5E7FE5C0-E166-4776-BFC4-35D9AAB3E34F}" srcOrd="0" destOrd="0" presId="urn:microsoft.com/office/officeart/2005/8/layout/lProcess3"/>
    <dgm:cxn modelId="{602D3EA7-13FA-4D25-8761-4F32B8314277}" srcId="{DC3BA3B6-9104-4EDF-99AE-8B894F93EBB1}" destId="{A84A0879-DE12-4D9F-A194-F48D80B8493B}" srcOrd="0" destOrd="0" parTransId="{641BD914-6200-481E-8252-330CDAFA35C3}" sibTransId="{A169519F-5A4A-45EB-846A-74FC2DB44C35}"/>
    <dgm:cxn modelId="{3F6102BA-344C-4CA7-A23B-37053BE868FB}" type="presOf" srcId="{A6158C40-2055-4A47-B384-61DCA3EA272C}" destId="{73B491A2-C772-4B92-99BD-0163E6638563}" srcOrd="0" destOrd="0" presId="urn:microsoft.com/office/officeart/2005/8/layout/lProcess3"/>
    <dgm:cxn modelId="{DF9F9CC6-B3EB-42C7-9D6A-79351B9F78BB}" srcId="{B625CB5C-6870-4D4B-917C-AF42CF3F4C12}" destId="{30A0512A-68ED-4616-961B-5B9A8CB40DBF}" srcOrd="0" destOrd="0" parTransId="{26B3B09E-5D68-4A27-8313-5F7FA2581D94}" sibTransId="{E43E9C59-8D72-4D5E-80F5-DE800A6924E6}"/>
    <dgm:cxn modelId="{F2D3BFD0-FF2D-4D08-86D5-9AAC4ACE1551}" srcId="{30A0512A-68ED-4616-961B-5B9A8CB40DBF}" destId="{A2F80D78-405A-45BB-BBAF-CE9CBAEFB74D}" srcOrd="1" destOrd="0" parTransId="{E127C0E8-638B-4C7D-8081-7B2E11FD92B7}" sibTransId="{B24BD700-53CE-45D5-BA99-86D2C28F55FC}"/>
    <dgm:cxn modelId="{35BC20D9-615C-4DAB-BA08-D6A01D07C965}" type="presOf" srcId="{9A978077-408B-43C5-9686-0E143DC1252A}" destId="{3DB562FE-01E1-41B4-91D0-95E9B365CA42}" srcOrd="0" destOrd="0" presId="urn:microsoft.com/office/officeart/2005/8/layout/lProcess3"/>
    <dgm:cxn modelId="{921082DB-BD1F-44D4-87D0-8B5D90A4AB55}" type="presOf" srcId="{BA2AE401-4468-4F11-A5D9-FA2AE40160F7}" destId="{86CC3B1B-FECA-4860-BED4-7165C1875921}" srcOrd="0" destOrd="0" presId="urn:microsoft.com/office/officeart/2005/8/layout/lProcess3"/>
    <dgm:cxn modelId="{617BE5E0-71A2-4569-97F7-A8940E32A380}" srcId="{76C6250E-2473-41D9-9515-410E0F3B5FA1}" destId="{D056F751-1B2C-48B2-BEE1-9D840F429D24}" srcOrd="2" destOrd="0" parTransId="{64FD2946-C920-44A2-8557-6AE03F4ADAE4}" sibTransId="{6CD3D065-9272-4DCA-8740-F7217BB28B64}"/>
    <dgm:cxn modelId="{79E8EEFA-1C47-408A-8B79-591F817C4D29}" type="presOf" srcId="{2AE8ECD8-4094-411A-B8AE-210E9DBA9FB3}" destId="{7C2D3718-77A1-48A8-BDB4-5D25395423CD}" srcOrd="0" destOrd="0" presId="urn:microsoft.com/office/officeart/2005/8/layout/lProcess3"/>
    <dgm:cxn modelId="{0B6ED134-93E8-4998-8AA2-429E5EF0EB0C}" type="presParOf" srcId="{5E7FE5C0-E166-4776-BFC4-35D9AAB3E34F}" destId="{D8103D8A-EEB6-4346-BA95-11B3661937BB}" srcOrd="0" destOrd="0" presId="urn:microsoft.com/office/officeart/2005/8/layout/lProcess3"/>
    <dgm:cxn modelId="{F2DBB0EA-2A07-4E94-89AC-C5F444125E04}" type="presParOf" srcId="{D8103D8A-EEB6-4346-BA95-11B3661937BB}" destId="{522E4931-D93F-4039-9627-0F4A3287B3AE}" srcOrd="0" destOrd="0" presId="urn:microsoft.com/office/officeart/2005/8/layout/lProcess3"/>
    <dgm:cxn modelId="{6C897C1A-AA9C-4CD4-920B-E9C514C29560}" type="presParOf" srcId="{D8103D8A-EEB6-4346-BA95-11B3661937BB}" destId="{69501EAF-05E3-4BB7-963F-A856F137958C}" srcOrd="1" destOrd="0" presId="urn:microsoft.com/office/officeart/2005/8/layout/lProcess3"/>
    <dgm:cxn modelId="{5886CECE-C0B8-4058-9207-D23888EEB694}" type="presParOf" srcId="{D8103D8A-EEB6-4346-BA95-11B3661937BB}" destId="{D1D4F9FE-DA8E-46FE-BC48-705983ACEF56}" srcOrd="2" destOrd="0" presId="urn:microsoft.com/office/officeart/2005/8/layout/lProcess3"/>
    <dgm:cxn modelId="{17EB5C50-5362-4D3B-A4ED-23A6B53D2389}" type="presParOf" srcId="{D8103D8A-EEB6-4346-BA95-11B3661937BB}" destId="{78B38ABC-3CCE-4D12-BE32-C6C0785D5F54}" srcOrd="3" destOrd="0" presId="urn:microsoft.com/office/officeart/2005/8/layout/lProcess3"/>
    <dgm:cxn modelId="{A13DE4E3-AC34-4D94-96C3-9A7914BC921A}" type="presParOf" srcId="{D8103D8A-EEB6-4346-BA95-11B3661937BB}" destId="{4B22BB17-3D16-49A7-BE02-8F1BB3D99C2E}" srcOrd="4" destOrd="0" presId="urn:microsoft.com/office/officeart/2005/8/layout/lProcess3"/>
    <dgm:cxn modelId="{0D8A3510-42ED-44A9-ADAA-C2B7DC244C18}" type="presParOf" srcId="{5E7FE5C0-E166-4776-BFC4-35D9AAB3E34F}" destId="{083E4886-4E80-4914-B697-0C3F9A3C068E}" srcOrd="1" destOrd="0" presId="urn:microsoft.com/office/officeart/2005/8/layout/lProcess3"/>
    <dgm:cxn modelId="{B08CD980-D2F3-467D-92BA-4CD2AD7E0B5B}" type="presParOf" srcId="{5E7FE5C0-E166-4776-BFC4-35D9AAB3E34F}" destId="{FEAA144C-A17B-49CA-BD8D-1EABB990F27A}" srcOrd="2" destOrd="0" presId="urn:microsoft.com/office/officeart/2005/8/layout/lProcess3"/>
    <dgm:cxn modelId="{C7D2DC78-BD0B-4A65-AD5D-6B29B8265280}" type="presParOf" srcId="{FEAA144C-A17B-49CA-BD8D-1EABB990F27A}" destId="{FC03EAE6-A2BF-4D53-822B-3A6147B59FB5}" srcOrd="0" destOrd="0" presId="urn:microsoft.com/office/officeart/2005/8/layout/lProcess3"/>
    <dgm:cxn modelId="{F5006F51-AA93-4478-AD0A-F45C0F9C6EA8}" type="presParOf" srcId="{FEAA144C-A17B-49CA-BD8D-1EABB990F27A}" destId="{384C822C-0433-4283-B8F8-44E54835B72D}" srcOrd="1" destOrd="0" presId="urn:microsoft.com/office/officeart/2005/8/layout/lProcess3"/>
    <dgm:cxn modelId="{2043AE57-D9AC-4C40-9FF6-652A113CF512}" type="presParOf" srcId="{FEAA144C-A17B-49CA-BD8D-1EABB990F27A}" destId="{73B491A2-C772-4B92-99BD-0163E6638563}" srcOrd="2" destOrd="0" presId="urn:microsoft.com/office/officeart/2005/8/layout/lProcess3"/>
    <dgm:cxn modelId="{FFE63863-1C0A-40F0-B508-1B11292C9105}" type="presParOf" srcId="{FEAA144C-A17B-49CA-BD8D-1EABB990F27A}" destId="{F69AE3F2-C934-47C6-A321-686E1C8F6E2B}" srcOrd="3" destOrd="0" presId="urn:microsoft.com/office/officeart/2005/8/layout/lProcess3"/>
    <dgm:cxn modelId="{9143F9FC-6A67-4873-9E8C-614DEE688B8D}" type="presParOf" srcId="{FEAA144C-A17B-49CA-BD8D-1EABB990F27A}" destId="{A8F38B94-EF16-4C40-9F2A-2D2CDE860ED8}" srcOrd="4" destOrd="0" presId="urn:microsoft.com/office/officeart/2005/8/layout/lProcess3"/>
    <dgm:cxn modelId="{FB7BA97F-E882-4FDA-908F-82A0E9B8C415}" type="presParOf" srcId="{FEAA144C-A17B-49CA-BD8D-1EABB990F27A}" destId="{BC77F2ED-C2BD-42B5-985B-E028A8CA0089}" srcOrd="5" destOrd="0" presId="urn:microsoft.com/office/officeart/2005/8/layout/lProcess3"/>
    <dgm:cxn modelId="{7CCAE64F-69E4-4410-A868-AEC47F9055B5}" type="presParOf" srcId="{FEAA144C-A17B-49CA-BD8D-1EABB990F27A}" destId="{F081DDFD-496A-4B29-B35A-3DAB10E7816F}" srcOrd="6" destOrd="0" presId="urn:microsoft.com/office/officeart/2005/8/layout/lProcess3"/>
    <dgm:cxn modelId="{8B1B5870-3368-4B2C-8C07-A1B2E2DDADB7}" type="presParOf" srcId="{5E7FE5C0-E166-4776-BFC4-35D9AAB3E34F}" destId="{157C5304-6BFF-47EB-93C9-5C26E091015E}" srcOrd="3" destOrd="0" presId="urn:microsoft.com/office/officeart/2005/8/layout/lProcess3"/>
    <dgm:cxn modelId="{4C715D4F-DFCB-44D0-9B8B-B617D8FA4B35}" type="presParOf" srcId="{5E7FE5C0-E166-4776-BFC4-35D9AAB3E34F}" destId="{509DC2EE-2549-4F5D-96F8-55A0A403CF77}" srcOrd="4" destOrd="0" presId="urn:microsoft.com/office/officeart/2005/8/layout/lProcess3"/>
    <dgm:cxn modelId="{A34128CC-6477-45AD-80E4-4754F3AB436C}" type="presParOf" srcId="{509DC2EE-2549-4F5D-96F8-55A0A403CF77}" destId="{774BF1AB-F1A5-48B9-AD70-7EDDD34A296E}" srcOrd="0" destOrd="0" presId="urn:microsoft.com/office/officeart/2005/8/layout/lProcess3"/>
    <dgm:cxn modelId="{877C0F3E-63EB-4606-8F5D-13F18DA543EE}" type="presParOf" srcId="{509DC2EE-2549-4F5D-96F8-55A0A403CF77}" destId="{102D4D9D-4BC3-4907-B141-D22233F042B6}" srcOrd="1" destOrd="0" presId="urn:microsoft.com/office/officeart/2005/8/layout/lProcess3"/>
    <dgm:cxn modelId="{372D65CA-9C9D-40AB-B0CF-E9F7035290EC}" type="presParOf" srcId="{509DC2EE-2549-4F5D-96F8-55A0A403CF77}" destId="{50B6E7E5-DD9F-4E7E-B760-C22ED1525789}" srcOrd="2" destOrd="0" presId="urn:microsoft.com/office/officeart/2005/8/layout/lProcess3"/>
    <dgm:cxn modelId="{D4C871AF-C8D0-4AE1-AD6A-046DD9A56C26}" type="presParOf" srcId="{509DC2EE-2549-4F5D-96F8-55A0A403CF77}" destId="{AD674A8A-2170-4394-AA0A-DA6F1252452C}" srcOrd="3" destOrd="0" presId="urn:microsoft.com/office/officeart/2005/8/layout/lProcess3"/>
    <dgm:cxn modelId="{0D162752-D3C5-46CE-8F32-1557FA560411}" type="presParOf" srcId="{509DC2EE-2549-4F5D-96F8-55A0A403CF77}" destId="{3DB562FE-01E1-41B4-91D0-95E9B365CA42}" srcOrd="4" destOrd="0" presId="urn:microsoft.com/office/officeart/2005/8/layout/lProcess3"/>
    <dgm:cxn modelId="{718D88D1-B2A7-4E94-9084-8126D19D58B3}" type="presParOf" srcId="{5E7FE5C0-E166-4776-BFC4-35D9AAB3E34F}" destId="{96633174-8371-4AAE-A7CD-C1BB231CEAE1}" srcOrd="5" destOrd="0" presId="urn:microsoft.com/office/officeart/2005/8/layout/lProcess3"/>
    <dgm:cxn modelId="{FB45DCEF-8D18-45AC-9D2E-D6FA5E18563A}" type="presParOf" srcId="{5E7FE5C0-E166-4776-BFC4-35D9AAB3E34F}" destId="{6C3105F5-A5A4-418F-861B-747FD1B90106}" srcOrd="6" destOrd="0" presId="urn:microsoft.com/office/officeart/2005/8/layout/lProcess3"/>
    <dgm:cxn modelId="{09AC3203-25D1-45F0-991A-C6C3D22AC0FD}" type="presParOf" srcId="{6C3105F5-A5A4-418F-861B-747FD1B90106}" destId="{86CC3B1B-FECA-4860-BED4-7165C1875921}" srcOrd="0" destOrd="0" presId="urn:microsoft.com/office/officeart/2005/8/layout/lProcess3"/>
    <dgm:cxn modelId="{2C4C9D27-316D-44DA-A25B-9DE26DA426BF}" type="presParOf" srcId="{6C3105F5-A5A4-418F-861B-747FD1B90106}" destId="{E3D6EABE-DA52-48F9-9FDA-410E970A133C}" srcOrd="1" destOrd="0" presId="urn:microsoft.com/office/officeart/2005/8/layout/lProcess3"/>
    <dgm:cxn modelId="{87BDA9D1-A88A-4E3E-8665-E32B4100767E}" type="presParOf" srcId="{6C3105F5-A5A4-418F-861B-747FD1B90106}" destId="{7C2D3718-77A1-48A8-BDB4-5D25395423CD}" srcOrd="2" destOrd="0" presId="urn:microsoft.com/office/officeart/2005/8/layout/lProcess3"/>
    <dgm:cxn modelId="{9B66EFF1-04E2-41C9-89DC-748302B19141}" type="presParOf" srcId="{6C3105F5-A5A4-418F-861B-747FD1B90106}" destId="{10D6B17D-27AE-4F2B-B949-235EA2D8C70C}" srcOrd="3" destOrd="0" presId="urn:microsoft.com/office/officeart/2005/8/layout/lProcess3"/>
    <dgm:cxn modelId="{22B20BEA-06AA-4914-A7A8-E8828AEF4C88}" type="presParOf" srcId="{6C3105F5-A5A4-418F-861B-747FD1B90106}" destId="{74211BE5-9B11-4CAA-9216-3093F0E939B7}" srcOrd="4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3EAE6-A2BF-4D53-822B-3A6147B59FB5}">
      <dsp:nvSpPr>
        <dsp:cNvPr id="0" name=""/>
        <dsp:cNvSpPr/>
      </dsp:nvSpPr>
      <dsp:spPr>
        <a:xfrm>
          <a:off x="551268" y="1616"/>
          <a:ext cx="4145604" cy="70564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7 dní </a:t>
          </a:r>
          <a:br>
            <a:rPr lang="cs-CZ" sz="2400" kern="1200" dirty="0"/>
          </a:br>
          <a:r>
            <a:rPr lang="cs-CZ" sz="2400" kern="1200" dirty="0"/>
            <a:t>25 km</a:t>
          </a:r>
        </a:p>
      </dsp:txBody>
      <dsp:txXfrm>
        <a:off x="904090" y="1616"/>
        <a:ext cx="3439961" cy="705643"/>
      </dsp:txXfrm>
    </dsp:sp>
    <dsp:sp modelId="{73B491A2-C772-4B92-99BD-0163E6638563}">
      <dsp:nvSpPr>
        <dsp:cNvPr id="0" name=""/>
        <dsp:cNvSpPr/>
      </dsp:nvSpPr>
      <dsp:spPr>
        <a:xfrm>
          <a:off x="4467538" y="61596"/>
          <a:ext cx="3109193" cy="585684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+ 28,61 %</a:t>
          </a:r>
        </a:p>
      </dsp:txBody>
      <dsp:txXfrm>
        <a:off x="4760380" y="61596"/>
        <a:ext cx="2523509" cy="585684"/>
      </dsp:txXfrm>
    </dsp:sp>
    <dsp:sp modelId="{5692E20F-FC01-4AD9-B0EB-E4E439981320}">
      <dsp:nvSpPr>
        <dsp:cNvPr id="0" name=""/>
        <dsp:cNvSpPr/>
      </dsp:nvSpPr>
      <dsp:spPr>
        <a:xfrm>
          <a:off x="551268" y="806050"/>
          <a:ext cx="4145604" cy="70564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7 dní</a:t>
          </a:r>
          <a:br>
            <a:rPr lang="cs-CZ" sz="2400" kern="1200" dirty="0"/>
          </a:br>
          <a:r>
            <a:rPr lang="cs-CZ" sz="2400" kern="1200" dirty="0"/>
            <a:t>55 km</a:t>
          </a:r>
        </a:p>
      </dsp:txBody>
      <dsp:txXfrm>
        <a:off x="904090" y="806050"/>
        <a:ext cx="3439961" cy="705643"/>
      </dsp:txXfrm>
    </dsp:sp>
    <dsp:sp modelId="{A4B91564-80A5-48BC-843F-5B563149D9B1}">
      <dsp:nvSpPr>
        <dsp:cNvPr id="0" name=""/>
        <dsp:cNvSpPr/>
      </dsp:nvSpPr>
      <dsp:spPr>
        <a:xfrm>
          <a:off x="4467538" y="866029"/>
          <a:ext cx="3109193" cy="585684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+ 27,99 %</a:t>
          </a:r>
        </a:p>
      </dsp:txBody>
      <dsp:txXfrm>
        <a:off x="4760380" y="866029"/>
        <a:ext cx="2523509" cy="585684"/>
      </dsp:txXfrm>
    </dsp:sp>
    <dsp:sp modelId="{86CC3B1B-FECA-4860-BED4-7165C1875921}">
      <dsp:nvSpPr>
        <dsp:cNvPr id="0" name=""/>
        <dsp:cNvSpPr/>
      </dsp:nvSpPr>
      <dsp:spPr>
        <a:xfrm>
          <a:off x="551268" y="1610484"/>
          <a:ext cx="4145604" cy="70564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Jednotlivé</a:t>
          </a:r>
          <a:br>
            <a:rPr lang="cs-CZ" sz="2400" kern="1200" dirty="0"/>
          </a:br>
          <a:r>
            <a:rPr lang="cs-CZ" sz="2400" kern="1200" dirty="0"/>
            <a:t>10 km</a:t>
          </a:r>
        </a:p>
      </dsp:txBody>
      <dsp:txXfrm>
        <a:off x="904090" y="1610484"/>
        <a:ext cx="3439961" cy="705643"/>
      </dsp:txXfrm>
    </dsp:sp>
    <dsp:sp modelId="{7C2D3718-77A1-48A8-BDB4-5D25395423CD}">
      <dsp:nvSpPr>
        <dsp:cNvPr id="0" name=""/>
        <dsp:cNvSpPr/>
      </dsp:nvSpPr>
      <dsp:spPr>
        <a:xfrm>
          <a:off x="4467538" y="1670463"/>
          <a:ext cx="3109193" cy="585684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- 52 %</a:t>
          </a:r>
        </a:p>
      </dsp:txBody>
      <dsp:txXfrm>
        <a:off x="4760380" y="1670463"/>
        <a:ext cx="2523509" cy="585684"/>
      </dsp:txXfrm>
    </dsp:sp>
    <dsp:sp modelId="{89FE62E9-4F22-48F8-9138-E1247C6CCA62}">
      <dsp:nvSpPr>
        <dsp:cNvPr id="0" name=""/>
        <dsp:cNvSpPr/>
      </dsp:nvSpPr>
      <dsp:spPr>
        <a:xfrm>
          <a:off x="551268" y="2414917"/>
          <a:ext cx="4145604" cy="70564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Souhrn</a:t>
          </a:r>
        </a:p>
      </dsp:txBody>
      <dsp:txXfrm>
        <a:off x="904090" y="2414917"/>
        <a:ext cx="3439961" cy="705643"/>
      </dsp:txXfrm>
    </dsp:sp>
    <dsp:sp modelId="{0C6BEC12-FB66-40FC-BC59-BBF51514E060}">
      <dsp:nvSpPr>
        <dsp:cNvPr id="0" name=""/>
        <dsp:cNvSpPr/>
      </dsp:nvSpPr>
      <dsp:spPr>
        <a:xfrm>
          <a:off x="4467538" y="2474897"/>
          <a:ext cx="3109193" cy="585684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tx1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- 3,52 %</a:t>
          </a:r>
        </a:p>
      </dsp:txBody>
      <dsp:txXfrm>
        <a:off x="4760380" y="2474897"/>
        <a:ext cx="2523509" cy="5856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2E4931-D93F-4039-9627-0F4A3287B3AE}">
      <dsp:nvSpPr>
        <dsp:cNvPr id="0" name=""/>
        <dsp:cNvSpPr/>
      </dsp:nvSpPr>
      <dsp:spPr>
        <a:xfrm>
          <a:off x="212" y="149775"/>
          <a:ext cx="2946745" cy="79956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Využívání</a:t>
          </a:r>
        </a:p>
      </dsp:txBody>
      <dsp:txXfrm>
        <a:off x="399995" y="149775"/>
        <a:ext cx="2147179" cy="799566"/>
      </dsp:txXfrm>
    </dsp:sp>
    <dsp:sp modelId="{D1D4F9FE-DA8E-46FE-BC48-705983ACEF56}">
      <dsp:nvSpPr>
        <dsp:cNvPr id="0" name=""/>
        <dsp:cNvSpPr/>
      </dsp:nvSpPr>
      <dsp:spPr>
        <a:xfrm>
          <a:off x="2659636" y="149772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ANO</a:t>
          </a:r>
          <a:br>
            <a:rPr lang="cs-CZ" sz="2400" kern="1200" dirty="0"/>
          </a:br>
          <a:r>
            <a:rPr lang="cs-CZ" sz="2400" kern="1200" dirty="0"/>
            <a:t>73 %</a:t>
          </a:r>
        </a:p>
      </dsp:txBody>
      <dsp:txXfrm>
        <a:off x="3059422" y="149772"/>
        <a:ext cx="2147174" cy="799572"/>
      </dsp:txXfrm>
    </dsp:sp>
    <dsp:sp modelId="{4B22BB17-3D16-49A7-BE02-8F1BB3D99C2E}">
      <dsp:nvSpPr>
        <dsp:cNvPr id="0" name=""/>
        <dsp:cNvSpPr/>
      </dsp:nvSpPr>
      <dsp:spPr>
        <a:xfrm>
          <a:off x="5349562" y="149772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NE</a:t>
          </a:r>
          <a:br>
            <a:rPr lang="cs-CZ" sz="2400" kern="1200" dirty="0"/>
          </a:br>
          <a:r>
            <a:rPr lang="cs-CZ" sz="2400" kern="1200" dirty="0"/>
            <a:t>27 %</a:t>
          </a:r>
        </a:p>
      </dsp:txBody>
      <dsp:txXfrm>
        <a:off x="5749348" y="149772"/>
        <a:ext cx="2147174" cy="799572"/>
      </dsp:txXfrm>
    </dsp:sp>
    <dsp:sp modelId="{FC03EAE6-A2BF-4D53-822B-3A6147B59FB5}">
      <dsp:nvSpPr>
        <dsp:cNvPr id="0" name=""/>
        <dsp:cNvSpPr/>
      </dsp:nvSpPr>
      <dsp:spPr>
        <a:xfrm>
          <a:off x="212" y="1073116"/>
          <a:ext cx="2946745" cy="79956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Četnost využití</a:t>
          </a:r>
        </a:p>
      </dsp:txBody>
      <dsp:txXfrm>
        <a:off x="399995" y="1073116"/>
        <a:ext cx="2147179" cy="799566"/>
      </dsp:txXfrm>
    </dsp:sp>
    <dsp:sp modelId="{73B491A2-C772-4B92-99BD-0163E6638563}">
      <dsp:nvSpPr>
        <dsp:cNvPr id="0" name=""/>
        <dsp:cNvSpPr/>
      </dsp:nvSpPr>
      <dsp:spPr>
        <a:xfrm>
          <a:off x="2659636" y="1073113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&gt;1x týdně</a:t>
          </a:r>
          <a:br>
            <a:rPr lang="cs-CZ" sz="2400" kern="1200" dirty="0"/>
          </a:br>
          <a:r>
            <a:rPr lang="cs-CZ" sz="2400" kern="1200" dirty="0"/>
            <a:t>62 %</a:t>
          </a:r>
        </a:p>
      </dsp:txBody>
      <dsp:txXfrm>
        <a:off x="3059422" y="1073113"/>
        <a:ext cx="2147174" cy="799572"/>
      </dsp:txXfrm>
    </dsp:sp>
    <dsp:sp modelId="{A8F38B94-EF16-4C40-9F2A-2D2CDE860ED8}">
      <dsp:nvSpPr>
        <dsp:cNvPr id="0" name=""/>
        <dsp:cNvSpPr/>
      </dsp:nvSpPr>
      <dsp:spPr>
        <a:xfrm>
          <a:off x="5349562" y="1073113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1x za 14 dnů</a:t>
          </a:r>
          <a:br>
            <a:rPr lang="cs-CZ" sz="2400" kern="1200" dirty="0"/>
          </a:br>
          <a:r>
            <a:rPr lang="cs-CZ" sz="2400" kern="1200" dirty="0"/>
            <a:t>18 %</a:t>
          </a:r>
        </a:p>
      </dsp:txBody>
      <dsp:txXfrm>
        <a:off x="5749348" y="1073113"/>
        <a:ext cx="2147174" cy="799572"/>
      </dsp:txXfrm>
    </dsp:sp>
    <dsp:sp modelId="{F081DDFD-496A-4B29-B35A-3DAB10E7816F}">
      <dsp:nvSpPr>
        <dsp:cNvPr id="0" name=""/>
        <dsp:cNvSpPr/>
      </dsp:nvSpPr>
      <dsp:spPr>
        <a:xfrm>
          <a:off x="8039487" y="1073113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&lt;1x za 14 dnů</a:t>
          </a:r>
          <a:br>
            <a:rPr lang="cs-CZ" sz="2400" kern="1200" dirty="0"/>
          </a:br>
          <a:r>
            <a:rPr lang="cs-CZ" sz="2400" kern="1200" dirty="0"/>
            <a:t>20 %</a:t>
          </a:r>
        </a:p>
      </dsp:txBody>
      <dsp:txXfrm>
        <a:off x="8439273" y="1073113"/>
        <a:ext cx="2147174" cy="799572"/>
      </dsp:txXfrm>
    </dsp:sp>
    <dsp:sp modelId="{774BF1AB-F1A5-48B9-AD70-7EDDD34A296E}">
      <dsp:nvSpPr>
        <dsp:cNvPr id="0" name=""/>
        <dsp:cNvSpPr/>
      </dsp:nvSpPr>
      <dsp:spPr>
        <a:xfrm>
          <a:off x="212" y="1996457"/>
          <a:ext cx="2946745" cy="79956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Předplatné</a:t>
          </a:r>
        </a:p>
      </dsp:txBody>
      <dsp:txXfrm>
        <a:off x="399995" y="1996457"/>
        <a:ext cx="2147179" cy="799566"/>
      </dsp:txXfrm>
    </dsp:sp>
    <dsp:sp modelId="{50B6E7E5-DD9F-4E7E-B760-C22ED1525789}">
      <dsp:nvSpPr>
        <dsp:cNvPr id="0" name=""/>
        <dsp:cNvSpPr/>
      </dsp:nvSpPr>
      <dsp:spPr>
        <a:xfrm>
          <a:off x="2659636" y="1996455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ANO </a:t>
          </a:r>
          <a:br>
            <a:rPr lang="cs-CZ" sz="2400" kern="1200" dirty="0"/>
          </a:br>
          <a:r>
            <a:rPr lang="cs-CZ" sz="2400" kern="1200" dirty="0"/>
            <a:t>47 %</a:t>
          </a:r>
        </a:p>
      </dsp:txBody>
      <dsp:txXfrm>
        <a:off x="3059422" y="1996455"/>
        <a:ext cx="2147174" cy="799572"/>
      </dsp:txXfrm>
    </dsp:sp>
    <dsp:sp modelId="{3DB562FE-01E1-41B4-91D0-95E9B365CA42}">
      <dsp:nvSpPr>
        <dsp:cNvPr id="0" name=""/>
        <dsp:cNvSpPr/>
      </dsp:nvSpPr>
      <dsp:spPr>
        <a:xfrm>
          <a:off x="5349562" y="1996455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NE</a:t>
          </a:r>
          <a:br>
            <a:rPr lang="cs-CZ" sz="2400" kern="1200" dirty="0"/>
          </a:br>
          <a:r>
            <a:rPr lang="cs-CZ" sz="2400" kern="1200" dirty="0"/>
            <a:t>53 %</a:t>
          </a:r>
        </a:p>
      </dsp:txBody>
      <dsp:txXfrm>
        <a:off x="5749348" y="1996455"/>
        <a:ext cx="2147174" cy="799572"/>
      </dsp:txXfrm>
    </dsp:sp>
    <dsp:sp modelId="{86CC3B1B-FECA-4860-BED4-7165C1875921}">
      <dsp:nvSpPr>
        <dsp:cNvPr id="0" name=""/>
        <dsp:cNvSpPr/>
      </dsp:nvSpPr>
      <dsp:spPr>
        <a:xfrm>
          <a:off x="212" y="2919799"/>
          <a:ext cx="2946745" cy="799566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Adekvátnost ceny</a:t>
          </a:r>
        </a:p>
      </dsp:txBody>
      <dsp:txXfrm>
        <a:off x="399995" y="2919799"/>
        <a:ext cx="2147179" cy="799566"/>
      </dsp:txXfrm>
    </dsp:sp>
    <dsp:sp modelId="{7C2D3718-77A1-48A8-BDB4-5D25395423CD}">
      <dsp:nvSpPr>
        <dsp:cNvPr id="0" name=""/>
        <dsp:cNvSpPr/>
      </dsp:nvSpPr>
      <dsp:spPr>
        <a:xfrm>
          <a:off x="2659636" y="2919796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ANO </a:t>
          </a:r>
          <a:br>
            <a:rPr lang="cs-CZ" sz="2400" kern="1200" dirty="0"/>
          </a:br>
          <a:r>
            <a:rPr lang="cs-CZ" sz="2400" kern="1200" dirty="0"/>
            <a:t>73 %</a:t>
          </a:r>
        </a:p>
      </dsp:txBody>
      <dsp:txXfrm>
        <a:off x="3059422" y="2919796"/>
        <a:ext cx="2147174" cy="799572"/>
      </dsp:txXfrm>
    </dsp:sp>
    <dsp:sp modelId="{74211BE5-9B11-4CAA-9216-3093F0E939B7}">
      <dsp:nvSpPr>
        <dsp:cNvPr id="0" name=""/>
        <dsp:cNvSpPr/>
      </dsp:nvSpPr>
      <dsp:spPr>
        <a:xfrm>
          <a:off x="5349562" y="2919796"/>
          <a:ext cx="2946746" cy="799572"/>
        </a:xfrm>
        <a:prstGeom prst="chevron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15240" rIns="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NE</a:t>
          </a:r>
          <a:br>
            <a:rPr lang="cs-CZ" sz="2400" kern="1200" dirty="0"/>
          </a:br>
          <a:r>
            <a:rPr lang="cs-CZ" sz="2400" kern="1200" dirty="0"/>
            <a:t>27 %</a:t>
          </a:r>
        </a:p>
      </dsp:txBody>
      <dsp:txXfrm>
        <a:off x="5749348" y="2919796"/>
        <a:ext cx="2147174" cy="7995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52BCA-3E55-4A6F-A945-0BA6D3664FA9}" type="datetimeFigureOut">
              <a:rPr lang="cs-CZ" smtClean="0"/>
              <a:t>13.06.2023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F8DB9-9696-4022-8E44-62532D902B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896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Četnost alespoň, alespoň, méně než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0F8DB9-9696-4022-8E44-62532D902B5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1433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59B1D0-BC39-69E3-ECFC-26EABE93AC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>
                <a:latin typeface="Arial" panose="020B0604020202020204" pitchFamily="34" charset="0"/>
                <a:cs typeface="Arial" panose="020B0604020202020204" pitchFamily="34" charset="0"/>
              </a:rPr>
              <a:t>Analýza a rozvoj tarifu </a:t>
            </a:r>
            <a:r>
              <a:rPr lang="cs-CZ" sz="6600" dirty="0" err="1">
                <a:latin typeface="Arial" panose="020B0604020202020204" pitchFamily="34" charset="0"/>
                <a:cs typeface="Arial" panose="020B0604020202020204" pitchFamily="34" charset="0"/>
              </a:rPr>
              <a:t>idpk</a:t>
            </a:r>
            <a:endParaRPr lang="cs-CZ" sz="6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693C41C-C49C-641D-951C-847EF5D44D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5128" y="4265488"/>
            <a:ext cx="8185802" cy="2098226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400" dirty="0"/>
              <a:t>Autor bakalářské práce: Pavel Tesař</a:t>
            </a:r>
            <a:br>
              <a:rPr lang="cs-CZ" sz="2400" dirty="0"/>
            </a:br>
            <a:r>
              <a:rPr lang="cs-CZ" sz="2400" dirty="0"/>
              <a:t>Vedoucí bakalářské práce: Ing. Ladislav Bartuška Ph.D.</a:t>
            </a:r>
            <a:br>
              <a:rPr lang="cs-CZ" sz="2400" dirty="0"/>
            </a:br>
            <a:r>
              <a:rPr lang="cs-CZ" sz="2400" dirty="0"/>
              <a:t>Oponent bakalářské práce: Ing. Martin Komorný</a:t>
            </a:r>
          </a:p>
          <a:p>
            <a:pPr algn="l"/>
            <a:endParaRPr lang="cs-CZ" sz="2400" dirty="0"/>
          </a:p>
          <a:p>
            <a:pPr algn="l"/>
            <a:r>
              <a:rPr lang="cs-CZ" sz="2400" dirty="0"/>
              <a:t>České Budějovice, 2023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6BCDBA9-58E8-71D2-438D-A95063037A02}"/>
              </a:ext>
            </a:extLst>
          </p:cNvPr>
          <p:cNvSpPr txBox="1"/>
          <p:nvPr/>
        </p:nvSpPr>
        <p:spPr>
          <a:xfrm>
            <a:off x="3831936" y="1255538"/>
            <a:ext cx="45276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Obhajoba bakalářské práce</a:t>
            </a:r>
          </a:p>
        </p:txBody>
      </p:sp>
    </p:spTree>
    <p:extLst>
      <p:ext uri="{BB962C8B-B14F-4D97-AF65-F5344CB8AC3E}">
        <p14:creationId xmlns:p14="http://schemas.microsoft.com/office/powerpoint/2010/main" val="247655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9140D-4514-3EB7-653D-2C8F391C9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Motivace k řešení tématu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B339AB-F652-16CE-66FA-8D2B3E30C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Zatraktivnění veřejné dopravy </a:t>
            </a:r>
          </a:p>
          <a:p>
            <a:r>
              <a:rPr lang="cs-CZ" dirty="0"/>
              <a:t>Optimální nastavení cenových hladin</a:t>
            </a:r>
          </a:p>
          <a:p>
            <a:r>
              <a:rPr lang="cs-CZ" dirty="0"/>
              <a:t>Minimalizace finanční náročnosti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7934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C276-E513-8160-9300-0979C5EBA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57225"/>
            <a:ext cx="9601200" cy="866775"/>
          </a:xfrm>
        </p:spPr>
        <p:txBody>
          <a:bodyPr/>
          <a:lstStyle/>
          <a:p>
            <a:r>
              <a:rPr lang="cs-CZ" dirty="0"/>
              <a:t>Cíl práce a výzkumný problém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F79F4A-695C-2E6E-DEEB-8B9255036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300"/>
            <a:ext cx="9601200" cy="4171950"/>
          </a:xfrm>
        </p:spPr>
        <p:txBody>
          <a:bodyPr>
            <a:normAutofit/>
          </a:bodyPr>
          <a:lstStyle/>
          <a:p>
            <a:pPr marL="704850" indent="-342900"/>
            <a:r>
              <a:rPr lang="cs-CZ" sz="2000" dirty="0"/>
              <a:t>Cílem práce </a:t>
            </a:r>
            <a:r>
              <a:rPr lang="cs-CZ" dirty="0"/>
              <a:t>bylo</a:t>
            </a:r>
            <a:r>
              <a:rPr lang="cs-CZ" sz="2000" dirty="0"/>
              <a:t> analyzovat stávající tarif pro plnocenné jízdné v rámci IDPK (Integrované dopravy Plzeňského kraje) a implementovat jej do určených modelových případů. Stejným způsobem analyzovat a porovnat s celkem 11 významnými IDS v České republice. Dále využít anketu ke zjištění zákaznické spokojenosti s tarifem jízdného v Plzeňském kraji, a na základě těchto poznatků doporučit koordinátorovi IDPK změny vedoucí k celkové větší spokojenosti cestujících a potencionálně k získání nových cestujících v tomto IDS.</a:t>
            </a:r>
          </a:p>
          <a:p>
            <a:pPr marL="361950" indent="0">
              <a:buNone/>
            </a:pPr>
            <a:endParaRPr lang="cs-CZ" sz="2000" baseline="0" dirty="0"/>
          </a:p>
          <a:p>
            <a:pPr marL="704850" indent="-342900"/>
            <a:r>
              <a:rPr lang="cs-CZ" sz="2000" baseline="0" dirty="0"/>
              <a:t>Analýza cenových hladin významných IDS</a:t>
            </a:r>
            <a:endParaRPr lang="cs-CZ" sz="2000" dirty="0"/>
          </a:p>
          <a:p>
            <a:pPr marL="704850" indent="-342900"/>
            <a:r>
              <a:rPr lang="cs-CZ" sz="2000" baseline="0" dirty="0"/>
              <a:t>Komparace s cenovými hladinami IDPK</a:t>
            </a:r>
            <a:endParaRPr lang="cs-CZ" sz="2000" dirty="0"/>
          </a:p>
          <a:p>
            <a:pPr marL="704850" indent="-342900"/>
            <a:r>
              <a:rPr lang="cs-CZ" sz="2000" baseline="0" dirty="0"/>
              <a:t>Spokojenost cestujících v rámci cen jízdného v IDPK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3065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88C276-E513-8160-9300-0979C5EBA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57225"/>
            <a:ext cx="9601200" cy="866775"/>
          </a:xfrm>
        </p:spPr>
        <p:txBody>
          <a:bodyPr/>
          <a:lstStyle/>
          <a:p>
            <a:r>
              <a:rPr lang="cs-CZ" dirty="0"/>
              <a:t>Použité metody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1F79F4A-695C-2E6E-DEEB-8B92550361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638300"/>
            <a:ext cx="9601200" cy="4171950"/>
          </a:xfrm>
        </p:spPr>
        <p:txBody>
          <a:bodyPr>
            <a:normAutofit/>
          </a:bodyPr>
          <a:lstStyle/>
          <a:p>
            <a:r>
              <a:rPr lang="cs-CZ" dirty="0"/>
              <a:t>Sestavení modelového případu</a:t>
            </a:r>
          </a:p>
          <a:p>
            <a:r>
              <a:rPr lang="cs-CZ" dirty="0"/>
              <a:t>Obsahová analýza dat</a:t>
            </a:r>
          </a:p>
          <a:p>
            <a:r>
              <a:rPr lang="cs-CZ" dirty="0"/>
              <a:t>Komparace dat</a:t>
            </a:r>
          </a:p>
          <a:p>
            <a:r>
              <a:rPr lang="cs-CZ" dirty="0"/>
              <a:t>Anketa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69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6E49C-F942-6B25-EA54-2A8B1CA9A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CF048-999F-58E7-1C9B-38BF5A3A4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Cenové hladiny IDPK se v některých kategoriích významně odlišovaly, v jiných dosahovaly průměrných cen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2C3A394-4728-8725-E569-AEE811E9E9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74777194"/>
              </p:ext>
            </p:extLst>
          </p:nvPr>
        </p:nvGraphicFramePr>
        <p:xfrm>
          <a:off x="2032000" y="3016156"/>
          <a:ext cx="8128000" cy="3122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06746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76E49C-F942-6B25-EA54-2A8B1CA9A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Dosažené výsledky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CF048-999F-58E7-1C9B-38BF5A3A4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97842"/>
            <a:ext cx="9601200" cy="580030"/>
          </a:xfrm>
        </p:spPr>
        <p:txBody>
          <a:bodyPr/>
          <a:lstStyle/>
          <a:p>
            <a:r>
              <a:rPr lang="cs-CZ" dirty="0"/>
              <a:t>Anketa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2C3A394-4728-8725-E569-AEE811E9E9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52351872"/>
              </p:ext>
            </p:extLst>
          </p:nvPr>
        </p:nvGraphicFramePr>
        <p:xfrm>
          <a:off x="1023582" y="2456596"/>
          <a:ext cx="10986447" cy="3869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607030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B3282-75F1-DBD2-8784-84FDBB4DC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216107-D6EF-69B6-4D17-B3FA00CD8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Nižší </a:t>
            </a:r>
            <a:r>
              <a:rPr lang="cs-CZ" dirty="0"/>
              <a:t>nastavené cenové hladiny</a:t>
            </a:r>
          </a:p>
          <a:p>
            <a:r>
              <a:rPr lang="cs-CZ" dirty="0"/>
              <a:t>Prostor pro zlepšení v jiných aspektech</a:t>
            </a:r>
          </a:p>
          <a:p>
            <a:r>
              <a:rPr lang="cs-CZ" dirty="0"/>
              <a:t>Spokojenost cestujících </a:t>
            </a:r>
          </a:p>
        </p:txBody>
      </p:sp>
    </p:spTree>
    <p:extLst>
      <p:ext uri="{BB962C8B-B14F-4D97-AF65-F5344CB8AC3E}">
        <p14:creationId xmlns:p14="http://schemas.microsoft.com/office/powerpoint/2010/main" val="21712714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D61DA6-5CA1-30F4-FB5F-4C41CE226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a oponenta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0CD92B-2846-F8F4-CC65-D8CC5B29B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jste zvolil zrovna tyto vzdálenostní kategorie pro modelové případy: do 10-ti kilometrů, do 25-ti kilometrů a do 55-ti kilometrů?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Bude práce aplikovaná v praxi na základě doporučení koordinátorovi IDPK?</a:t>
            </a:r>
          </a:p>
        </p:txBody>
      </p:sp>
    </p:spTree>
    <p:extLst>
      <p:ext uri="{BB962C8B-B14F-4D97-AF65-F5344CB8AC3E}">
        <p14:creationId xmlns:p14="http://schemas.microsoft.com/office/powerpoint/2010/main" val="1754528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45E6B-DF8D-209C-BD9D-AABB24632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686050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cs-CZ" sz="6000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66677600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8609</TotalTime>
  <Words>328</Words>
  <Application>Microsoft Office PowerPoint</Application>
  <PresentationFormat>Širokoúhlá obrazovka</PresentationFormat>
  <Paragraphs>57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Franklin Gothic Book</vt:lpstr>
      <vt:lpstr>Oříznutí</vt:lpstr>
      <vt:lpstr>Analýza a rozvoj tarifu idpk</vt:lpstr>
      <vt:lpstr>Motivace k řešení tématu</vt:lpstr>
      <vt:lpstr>Cíl práce a výzkumný problém</vt:lpstr>
      <vt:lpstr>Použité metody</vt:lpstr>
      <vt:lpstr>Dosažené výsledky</vt:lpstr>
      <vt:lpstr>Dosažené výsledky</vt:lpstr>
      <vt:lpstr>Závěr</vt:lpstr>
      <vt:lpstr>Otázky vedoucího a oponenta práce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a rozvoj tarifu idpk</dc:title>
  <dc:creator>Pavel Tesař</dc:creator>
  <cp:lastModifiedBy>Pavel Tesař</cp:lastModifiedBy>
  <cp:revision>16</cp:revision>
  <dcterms:created xsi:type="dcterms:W3CDTF">2023-06-01T19:10:07Z</dcterms:created>
  <dcterms:modified xsi:type="dcterms:W3CDTF">2023-06-13T14:37:25Z</dcterms:modified>
</cp:coreProperties>
</file>