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9" r:id="rId6"/>
    <p:sldId id="257" r:id="rId7"/>
    <p:sldId id="271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9" r:id="rId16"/>
    <p:sldId id="270" r:id="rId17"/>
    <p:sldId id="268" r:id="rId18"/>
    <p:sldId id="266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D288C7-0E62-435F-818A-C90BF20D1BB4}" v="1" dt="2023-06-12T14:46:03.3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dřich Jirmásek" userId="829a68d8-68d4-4302-a2dd-f72938f101ce" providerId="ADAL" clId="{22D288C7-0E62-435F-818A-C90BF20D1BB4}"/>
    <pc:docChg chg="undo redo custSel addSld modSld sldOrd">
      <pc:chgData name="Jindřich Jirmásek" userId="829a68d8-68d4-4302-a2dd-f72938f101ce" providerId="ADAL" clId="{22D288C7-0E62-435F-818A-C90BF20D1BB4}" dt="2023-06-12T20:08:03.493" v="1334" actId="680"/>
      <pc:docMkLst>
        <pc:docMk/>
      </pc:docMkLst>
      <pc:sldChg chg="addSp delSp modSp mod setBg addAnim delAnim">
        <pc:chgData name="Jindřich Jirmásek" userId="829a68d8-68d4-4302-a2dd-f72938f101ce" providerId="ADAL" clId="{22D288C7-0E62-435F-818A-C90BF20D1BB4}" dt="2023-06-12T17:01:20.385" v="936"/>
        <pc:sldMkLst>
          <pc:docMk/>
          <pc:sldMk cId="3444860995" sldId="256"/>
        </pc:sldMkLst>
        <pc:spChg chg="mod">
          <ac:chgData name="Jindřich Jirmásek" userId="829a68d8-68d4-4302-a2dd-f72938f101ce" providerId="ADAL" clId="{22D288C7-0E62-435F-818A-C90BF20D1BB4}" dt="2023-06-12T17:01:16.853" v="934" actId="26606"/>
          <ac:spMkLst>
            <pc:docMk/>
            <pc:sldMk cId="3444860995" sldId="256"/>
            <ac:spMk id="2" creationId="{00EE4240-C3FC-E3FD-E984-4256FAF9EDA5}"/>
          </ac:spMkLst>
        </pc:spChg>
        <pc:spChg chg="mod">
          <ac:chgData name="Jindřich Jirmásek" userId="829a68d8-68d4-4302-a2dd-f72938f101ce" providerId="ADAL" clId="{22D288C7-0E62-435F-818A-C90BF20D1BB4}" dt="2023-06-12T17:01:16.853" v="934" actId="26606"/>
          <ac:spMkLst>
            <pc:docMk/>
            <pc:sldMk cId="3444860995" sldId="256"/>
            <ac:spMk id="3" creationId="{FF88F094-0603-E4CA-5524-1F76D5E44AAA}"/>
          </ac:spMkLst>
        </pc:spChg>
        <pc:spChg chg="add mod ord">
          <ac:chgData name="Jindřich Jirmásek" userId="829a68d8-68d4-4302-a2dd-f72938f101ce" providerId="ADAL" clId="{22D288C7-0E62-435F-818A-C90BF20D1BB4}" dt="2023-06-12T17:01:16.853" v="934" actId="26606"/>
          <ac:spMkLst>
            <pc:docMk/>
            <pc:sldMk cId="3444860995" sldId="256"/>
            <ac:spMk id="4" creationId="{710F3675-4B6E-318B-4F6F-F8244F9F1EB1}"/>
          </ac:spMkLst>
        </pc:spChg>
        <pc:spChg chg="add del">
          <ac:chgData name="Jindřich Jirmásek" userId="829a68d8-68d4-4302-a2dd-f72938f101ce" providerId="ADAL" clId="{22D288C7-0E62-435F-818A-C90BF20D1BB4}" dt="2023-06-12T17:01:12.706" v="926" actId="26606"/>
          <ac:spMkLst>
            <pc:docMk/>
            <pc:sldMk cId="3444860995" sldId="256"/>
            <ac:spMk id="10" creationId="{6A0FFA78-985C-4F50-B21A-77045C7DF657}"/>
          </ac:spMkLst>
        </pc:spChg>
        <pc:spChg chg="add del">
          <ac:chgData name="Jindřich Jirmásek" userId="829a68d8-68d4-4302-a2dd-f72938f101ce" providerId="ADAL" clId="{22D288C7-0E62-435F-818A-C90BF20D1BB4}" dt="2023-06-12T17:01:14.423" v="928" actId="26606"/>
          <ac:spMkLst>
            <pc:docMk/>
            <pc:sldMk cId="3444860995" sldId="256"/>
            <ac:spMk id="15" creationId="{D0712110-0BC1-4B31-B3BB-63B44222E87F}"/>
          </ac:spMkLst>
        </pc:spChg>
        <pc:spChg chg="add del">
          <ac:chgData name="Jindřich Jirmásek" userId="829a68d8-68d4-4302-a2dd-f72938f101ce" providerId="ADAL" clId="{22D288C7-0E62-435F-818A-C90BF20D1BB4}" dt="2023-06-12T17:01:14.423" v="928" actId="26606"/>
          <ac:spMkLst>
            <pc:docMk/>
            <pc:sldMk cId="3444860995" sldId="256"/>
            <ac:spMk id="17" creationId="{4466B5F3-C053-4580-B04A-1EF949888280}"/>
          </ac:spMkLst>
        </pc:spChg>
        <pc:spChg chg="add del">
          <ac:chgData name="Jindřich Jirmásek" userId="829a68d8-68d4-4302-a2dd-f72938f101ce" providerId="ADAL" clId="{22D288C7-0E62-435F-818A-C90BF20D1BB4}" dt="2023-06-12T17:01:15.151" v="932" actId="26606"/>
          <ac:spMkLst>
            <pc:docMk/>
            <pc:sldMk cId="3444860995" sldId="256"/>
            <ac:spMk id="21" creationId="{60D1173B-FBCA-4F2A-AB78-7DB51EC9572D}"/>
          </ac:spMkLst>
        </pc:spChg>
        <pc:spChg chg="add del">
          <ac:chgData name="Jindřich Jirmásek" userId="829a68d8-68d4-4302-a2dd-f72938f101ce" providerId="ADAL" clId="{22D288C7-0E62-435F-818A-C90BF20D1BB4}" dt="2023-06-12T17:01:15.151" v="932" actId="26606"/>
          <ac:spMkLst>
            <pc:docMk/>
            <pc:sldMk cId="3444860995" sldId="256"/>
            <ac:spMk id="23" creationId="{0B08DCF8-02FA-4015-A96A-7F8A89EBCC49}"/>
          </ac:spMkLst>
        </pc:spChg>
        <pc:spChg chg="add del">
          <ac:chgData name="Jindřich Jirmásek" userId="829a68d8-68d4-4302-a2dd-f72938f101ce" providerId="ADAL" clId="{22D288C7-0E62-435F-818A-C90BF20D1BB4}" dt="2023-06-12T17:01:16.853" v="934" actId="26606"/>
          <ac:spMkLst>
            <pc:docMk/>
            <pc:sldMk cId="3444860995" sldId="256"/>
            <ac:spMk id="29" creationId="{2FA7AD0A-1871-4DF8-9235-F49D0513B9C1}"/>
          </ac:spMkLst>
        </pc:spChg>
        <pc:spChg chg="add del">
          <ac:chgData name="Jindřich Jirmásek" userId="829a68d8-68d4-4302-a2dd-f72938f101ce" providerId="ADAL" clId="{22D288C7-0E62-435F-818A-C90BF20D1BB4}" dt="2023-06-12T17:01:16.853" v="934" actId="26606"/>
          <ac:spMkLst>
            <pc:docMk/>
            <pc:sldMk cId="3444860995" sldId="256"/>
            <ac:spMk id="30" creationId="{36B04CFB-FAE5-47DD-9B3E-4E9BA7A89CC1}"/>
          </ac:spMkLst>
        </pc:spChg>
        <pc:spChg chg="add del">
          <ac:chgData name="Jindřich Jirmásek" userId="829a68d8-68d4-4302-a2dd-f72938f101ce" providerId="ADAL" clId="{22D288C7-0E62-435F-818A-C90BF20D1BB4}" dt="2023-06-12T17:01:16.853" v="934" actId="26606"/>
          <ac:spMkLst>
            <pc:docMk/>
            <pc:sldMk cId="3444860995" sldId="256"/>
            <ac:spMk id="35" creationId="{622F7FD7-8884-4FD5-95AB-0B5C6033ADF7}"/>
          </ac:spMkLst>
        </pc:spChg>
        <pc:grpChg chg="add del">
          <ac:chgData name="Jindřich Jirmásek" userId="829a68d8-68d4-4302-a2dd-f72938f101ce" providerId="ADAL" clId="{22D288C7-0E62-435F-818A-C90BF20D1BB4}" dt="2023-06-12T17:01:15.151" v="932" actId="26606"/>
          <ac:grpSpMkLst>
            <pc:docMk/>
            <pc:sldMk cId="3444860995" sldId="256"/>
            <ac:grpSpMk id="24" creationId="{72EFD7EB-F887-4187-BD35-2F6584E9E0D1}"/>
          </ac:grpSpMkLst>
        </pc:grpChg>
        <pc:grpChg chg="add del">
          <ac:chgData name="Jindřich Jirmásek" userId="829a68d8-68d4-4302-a2dd-f72938f101ce" providerId="ADAL" clId="{22D288C7-0E62-435F-818A-C90BF20D1BB4}" dt="2023-06-12T17:01:16.853" v="934" actId="26606"/>
          <ac:grpSpMkLst>
            <pc:docMk/>
            <pc:sldMk cId="3444860995" sldId="256"/>
            <ac:grpSpMk id="32" creationId="{E8ACF89C-CFC3-4D68-B3C4-2BEFB7BBE5F7}"/>
          </ac:grpSpMkLst>
        </pc:grpChg>
        <pc:picChg chg="add mod ord">
          <ac:chgData name="Jindřich Jirmásek" userId="829a68d8-68d4-4302-a2dd-f72938f101ce" providerId="ADAL" clId="{22D288C7-0E62-435F-818A-C90BF20D1BB4}" dt="2023-06-12T17:01:20.385" v="936"/>
          <ac:picMkLst>
            <pc:docMk/>
            <pc:sldMk cId="3444860995" sldId="256"/>
            <ac:picMk id="5" creationId="{4E1E2522-BD19-66E5-C982-48A39F02231C}"/>
          </ac:picMkLst>
        </pc:picChg>
        <pc:picChg chg="add del">
          <ac:chgData name="Jindřich Jirmásek" userId="829a68d8-68d4-4302-a2dd-f72938f101ce" providerId="ADAL" clId="{22D288C7-0E62-435F-818A-C90BF20D1BB4}" dt="2023-06-12T17:01:14.423" v="928" actId="26606"/>
          <ac:picMkLst>
            <pc:docMk/>
            <pc:sldMk cId="3444860995" sldId="256"/>
            <ac:picMk id="16" creationId="{25CED634-E2D0-4AB7-96DD-816C9B52C5CF}"/>
          </ac:picMkLst>
        </pc:picChg>
        <pc:picChg chg="add del">
          <ac:chgData name="Jindřich Jirmásek" userId="829a68d8-68d4-4302-a2dd-f72938f101ce" providerId="ADAL" clId="{22D288C7-0E62-435F-818A-C90BF20D1BB4}" dt="2023-06-12T17:01:15.151" v="932" actId="26606"/>
          <ac:picMkLst>
            <pc:docMk/>
            <pc:sldMk cId="3444860995" sldId="256"/>
            <ac:picMk id="20" creationId="{971F6991-E635-48F8-9309-D5A5C1ECBF2A}"/>
          </ac:picMkLst>
        </pc:picChg>
        <pc:picChg chg="add del">
          <ac:chgData name="Jindřich Jirmásek" userId="829a68d8-68d4-4302-a2dd-f72938f101ce" providerId="ADAL" clId="{22D288C7-0E62-435F-818A-C90BF20D1BB4}" dt="2023-06-12T17:01:16.853" v="934" actId="26606"/>
          <ac:picMkLst>
            <pc:docMk/>
            <pc:sldMk cId="3444860995" sldId="256"/>
            <ac:picMk id="36" creationId="{16EFE474-4FE0-4E8F-8F09-5ED2C9E76A84}"/>
          </ac:picMkLst>
        </pc:picChg>
        <pc:cxnChg chg="add del">
          <ac:chgData name="Jindřich Jirmásek" userId="829a68d8-68d4-4302-a2dd-f72938f101ce" providerId="ADAL" clId="{22D288C7-0E62-435F-818A-C90BF20D1BB4}" dt="2023-06-12T17:01:12.706" v="926" actId="26606"/>
          <ac:cxnSpMkLst>
            <pc:docMk/>
            <pc:sldMk cId="3444860995" sldId="256"/>
            <ac:cxnSpMk id="12" creationId="{65409EC7-69B1-45CC-8FB7-1964C1AB6720}"/>
          </ac:cxnSpMkLst>
        </pc:cxnChg>
        <pc:cxnChg chg="add del">
          <ac:chgData name="Jindřich Jirmásek" userId="829a68d8-68d4-4302-a2dd-f72938f101ce" providerId="ADAL" clId="{22D288C7-0E62-435F-818A-C90BF20D1BB4}" dt="2023-06-12T17:01:14.423" v="928" actId="26606"/>
          <ac:cxnSpMkLst>
            <pc:docMk/>
            <pc:sldMk cId="3444860995" sldId="256"/>
            <ac:cxnSpMk id="14" creationId="{FA6123F2-4B61-414F-A7E5-5B7828EACAE2}"/>
          </ac:cxnSpMkLst>
        </pc:cxnChg>
        <pc:cxnChg chg="add del">
          <ac:chgData name="Jindřich Jirmásek" userId="829a68d8-68d4-4302-a2dd-f72938f101ce" providerId="ADAL" clId="{22D288C7-0E62-435F-818A-C90BF20D1BB4}" dt="2023-06-12T17:01:14.423" v="928" actId="26606"/>
          <ac:cxnSpMkLst>
            <pc:docMk/>
            <pc:sldMk cId="3444860995" sldId="256"/>
            <ac:cxnSpMk id="18" creationId="{FCDDCDFB-696D-4FDF-9B58-24F71B7C37BC}"/>
          </ac:cxnSpMkLst>
        </pc:cxnChg>
        <pc:cxnChg chg="add del">
          <ac:chgData name="Jindřich Jirmásek" userId="829a68d8-68d4-4302-a2dd-f72938f101ce" providerId="ADAL" clId="{22D288C7-0E62-435F-818A-C90BF20D1BB4}" dt="2023-06-12T17:01:15.151" v="932" actId="26606"/>
          <ac:cxnSpMkLst>
            <pc:docMk/>
            <pc:sldMk cId="3444860995" sldId="256"/>
            <ac:cxnSpMk id="22" creationId="{3ACF2F98-1DF0-4594-9502-F2B79E79578B}"/>
          </ac:cxnSpMkLst>
        </pc:cxnChg>
        <pc:cxnChg chg="add del">
          <ac:chgData name="Jindřich Jirmásek" userId="829a68d8-68d4-4302-a2dd-f72938f101ce" providerId="ADAL" clId="{22D288C7-0E62-435F-818A-C90BF20D1BB4}" dt="2023-06-12T17:01:15.151" v="932" actId="26606"/>
          <ac:cxnSpMkLst>
            <pc:docMk/>
            <pc:sldMk cId="3444860995" sldId="256"/>
            <ac:cxnSpMk id="27" creationId="{480890EC-EC50-46D3-879E-63EDF4D06CE9}"/>
          </ac:cxnSpMkLst>
        </pc:cxnChg>
        <pc:cxnChg chg="add del">
          <ac:chgData name="Jindřich Jirmásek" userId="829a68d8-68d4-4302-a2dd-f72938f101ce" providerId="ADAL" clId="{22D288C7-0E62-435F-818A-C90BF20D1BB4}" dt="2023-06-12T17:01:16.853" v="934" actId="26606"/>
          <ac:cxnSpMkLst>
            <pc:docMk/>
            <pc:sldMk cId="3444860995" sldId="256"/>
            <ac:cxnSpMk id="31" creationId="{EE68D41B-9286-479F-9AB7-678C8E348D71}"/>
          </ac:cxnSpMkLst>
        </pc:cxnChg>
        <pc:cxnChg chg="add del">
          <ac:chgData name="Jindřich Jirmásek" userId="829a68d8-68d4-4302-a2dd-f72938f101ce" providerId="ADAL" clId="{22D288C7-0E62-435F-818A-C90BF20D1BB4}" dt="2023-06-12T17:01:16.853" v="934" actId="26606"/>
          <ac:cxnSpMkLst>
            <pc:docMk/>
            <pc:sldMk cId="3444860995" sldId="256"/>
            <ac:cxnSpMk id="37" creationId="{CF8B8C81-54DC-4AF5-B682-3A2C70A6B55C}"/>
          </ac:cxnSpMkLst>
        </pc:cxnChg>
      </pc:sldChg>
      <pc:sldChg chg="modSp mod">
        <pc:chgData name="Jindřich Jirmásek" userId="829a68d8-68d4-4302-a2dd-f72938f101ce" providerId="ADAL" clId="{22D288C7-0E62-435F-818A-C90BF20D1BB4}" dt="2023-06-12T15:37:18.942" v="461" actId="20577"/>
        <pc:sldMkLst>
          <pc:docMk/>
          <pc:sldMk cId="3091941815" sldId="257"/>
        </pc:sldMkLst>
        <pc:spChg chg="mod">
          <ac:chgData name="Jindřich Jirmásek" userId="829a68d8-68d4-4302-a2dd-f72938f101ce" providerId="ADAL" clId="{22D288C7-0E62-435F-818A-C90BF20D1BB4}" dt="2023-06-12T15:36:00.021" v="399" actId="20577"/>
          <ac:spMkLst>
            <pc:docMk/>
            <pc:sldMk cId="3091941815" sldId="257"/>
            <ac:spMk id="2" creationId="{EF77A78E-ABF9-5EFD-B739-4DCBBEF1F726}"/>
          </ac:spMkLst>
        </pc:spChg>
        <pc:spChg chg="mod">
          <ac:chgData name="Jindřich Jirmásek" userId="829a68d8-68d4-4302-a2dd-f72938f101ce" providerId="ADAL" clId="{22D288C7-0E62-435F-818A-C90BF20D1BB4}" dt="2023-06-12T15:37:18.942" v="461" actId="20577"/>
          <ac:spMkLst>
            <pc:docMk/>
            <pc:sldMk cId="3091941815" sldId="257"/>
            <ac:spMk id="3" creationId="{21F54412-5787-A91A-9362-8F5AECA543A6}"/>
          </ac:spMkLst>
        </pc:spChg>
      </pc:sldChg>
      <pc:sldChg chg="modSp new mod">
        <pc:chgData name="Jindřich Jirmásek" userId="829a68d8-68d4-4302-a2dd-f72938f101ce" providerId="ADAL" clId="{22D288C7-0E62-435F-818A-C90BF20D1BB4}" dt="2023-06-12T15:43:59.492" v="489" actId="255"/>
        <pc:sldMkLst>
          <pc:docMk/>
          <pc:sldMk cId="3033753556" sldId="258"/>
        </pc:sldMkLst>
        <pc:spChg chg="mod">
          <ac:chgData name="Jindřich Jirmásek" userId="829a68d8-68d4-4302-a2dd-f72938f101ce" providerId="ADAL" clId="{22D288C7-0E62-435F-818A-C90BF20D1BB4}" dt="2023-06-12T15:42:42.504" v="478" actId="20577"/>
          <ac:spMkLst>
            <pc:docMk/>
            <pc:sldMk cId="3033753556" sldId="258"/>
            <ac:spMk id="2" creationId="{90DF5EF7-EE50-DE1B-AB18-4F79DD4F8DD7}"/>
          </ac:spMkLst>
        </pc:spChg>
        <pc:spChg chg="mod">
          <ac:chgData name="Jindřich Jirmásek" userId="829a68d8-68d4-4302-a2dd-f72938f101ce" providerId="ADAL" clId="{22D288C7-0E62-435F-818A-C90BF20D1BB4}" dt="2023-06-12T15:43:59.492" v="489" actId="255"/>
          <ac:spMkLst>
            <pc:docMk/>
            <pc:sldMk cId="3033753556" sldId="258"/>
            <ac:spMk id="3" creationId="{CED29E80-1408-D03F-F13C-3E3426F4E33A}"/>
          </ac:spMkLst>
        </pc:spChg>
      </pc:sldChg>
      <pc:sldChg chg="modSp new mod ord">
        <pc:chgData name="Jindřich Jirmásek" userId="829a68d8-68d4-4302-a2dd-f72938f101ce" providerId="ADAL" clId="{22D288C7-0E62-435F-818A-C90BF20D1BB4}" dt="2023-06-12T16:04:18.760" v="629" actId="20577"/>
        <pc:sldMkLst>
          <pc:docMk/>
          <pc:sldMk cId="834619919" sldId="259"/>
        </pc:sldMkLst>
        <pc:spChg chg="mod">
          <ac:chgData name="Jindřich Jirmásek" userId="829a68d8-68d4-4302-a2dd-f72938f101ce" providerId="ADAL" clId="{22D288C7-0E62-435F-818A-C90BF20D1BB4}" dt="2023-06-12T16:01:37.046" v="628" actId="20577"/>
          <ac:spMkLst>
            <pc:docMk/>
            <pc:sldMk cId="834619919" sldId="259"/>
            <ac:spMk id="2" creationId="{614D0EE4-AECC-A6B6-F72D-1265530B1ADA}"/>
          </ac:spMkLst>
        </pc:spChg>
        <pc:spChg chg="mod">
          <ac:chgData name="Jindřich Jirmásek" userId="829a68d8-68d4-4302-a2dd-f72938f101ce" providerId="ADAL" clId="{22D288C7-0E62-435F-818A-C90BF20D1BB4}" dt="2023-06-12T16:04:18.760" v="629" actId="20577"/>
          <ac:spMkLst>
            <pc:docMk/>
            <pc:sldMk cId="834619919" sldId="259"/>
            <ac:spMk id="3" creationId="{340ECF7F-35EF-1AB1-89B7-F12382E7ED89}"/>
          </ac:spMkLst>
        </pc:spChg>
      </pc:sldChg>
      <pc:sldChg chg="modSp new mod">
        <pc:chgData name="Jindřich Jirmásek" userId="829a68d8-68d4-4302-a2dd-f72938f101ce" providerId="ADAL" clId="{22D288C7-0E62-435F-818A-C90BF20D1BB4}" dt="2023-06-12T16:15:49.448" v="801" actId="20577"/>
        <pc:sldMkLst>
          <pc:docMk/>
          <pc:sldMk cId="2402808674" sldId="260"/>
        </pc:sldMkLst>
        <pc:spChg chg="mod">
          <ac:chgData name="Jindřich Jirmásek" userId="829a68d8-68d4-4302-a2dd-f72938f101ce" providerId="ADAL" clId="{22D288C7-0E62-435F-818A-C90BF20D1BB4}" dt="2023-06-12T16:08:18.952" v="649" actId="2711"/>
          <ac:spMkLst>
            <pc:docMk/>
            <pc:sldMk cId="2402808674" sldId="260"/>
            <ac:spMk id="2" creationId="{A31BDC1E-CA58-D8C5-30FC-4B0E7A48D1DC}"/>
          </ac:spMkLst>
        </pc:spChg>
        <pc:spChg chg="mod">
          <ac:chgData name="Jindřich Jirmásek" userId="829a68d8-68d4-4302-a2dd-f72938f101ce" providerId="ADAL" clId="{22D288C7-0E62-435F-818A-C90BF20D1BB4}" dt="2023-06-12T16:15:49.448" v="801" actId="20577"/>
          <ac:spMkLst>
            <pc:docMk/>
            <pc:sldMk cId="2402808674" sldId="260"/>
            <ac:spMk id="3" creationId="{8CA351E4-DE7F-161C-27C7-45D32BCD0977}"/>
          </ac:spMkLst>
        </pc:spChg>
      </pc:sldChg>
      <pc:sldChg chg="addSp delSp modSp new mod setBg setClrOvrMap">
        <pc:chgData name="Jindřich Jirmásek" userId="829a68d8-68d4-4302-a2dd-f72938f101ce" providerId="ADAL" clId="{22D288C7-0E62-435F-818A-C90BF20D1BB4}" dt="2023-06-12T17:33:27.767" v="1156" actId="2711"/>
        <pc:sldMkLst>
          <pc:docMk/>
          <pc:sldMk cId="2158326426" sldId="261"/>
        </pc:sldMkLst>
        <pc:spChg chg="mod">
          <ac:chgData name="Jindřich Jirmásek" userId="829a68d8-68d4-4302-a2dd-f72938f101ce" providerId="ADAL" clId="{22D288C7-0E62-435F-818A-C90BF20D1BB4}" dt="2023-06-12T17:04:20.358" v="972" actId="2711"/>
          <ac:spMkLst>
            <pc:docMk/>
            <pc:sldMk cId="2158326426" sldId="261"/>
            <ac:spMk id="2" creationId="{003722F0-1198-51C7-3F4C-42D9FF954D88}"/>
          </ac:spMkLst>
        </pc:spChg>
        <pc:spChg chg="del mod">
          <ac:chgData name="Jindřich Jirmásek" userId="829a68d8-68d4-4302-a2dd-f72938f101ce" providerId="ADAL" clId="{22D288C7-0E62-435F-818A-C90BF20D1BB4}" dt="2023-06-12T17:03:56.492" v="967" actId="26606"/>
          <ac:spMkLst>
            <pc:docMk/>
            <pc:sldMk cId="2158326426" sldId="261"/>
            <ac:spMk id="3" creationId="{2FFBCA99-23D5-F3B0-D272-AA8A5494C29F}"/>
          </ac:spMkLst>
        </pc:spChg>
        <pc:spChg chg="add mod">
          <ac:chgData name="Jindřich Jirmásek" userId="829a68d8-68d4-4302-a2dd-f72938f101ce" providerId="ADAL" clId="{22D288C7-0E62-435F-818A-C90BF20D1BB4}" dt="2023-06-12T17:03:26.252" v="966" actId="2711"/>
          <ac:spMkLst>
            <pc:docMk/>
            <pc:sldMk cId="2158326426" sldId="261"/>
            <ac:spMk id="5" creationId="{A4E61108-0905-ADD6-A9AB-FDFBF9A9BB8D}"/>
          </ac:spMkLst>
        </pc:spChg>
        <pc:spChg chg="add del">
          <ac:chgData name="Jindřich Jirmásek" userId="829a68d8-68d4-4302-a2dd-f72938f101ce" providerId="ADAL" clId="{22D288C7-0E62-435F-818A-C90BF20D1BB4}" dt="2023-06-12T17:01:25.952" v="938" actId="26606"/>
          <ac:spMkLst>
            <pc:docMk/>
            <pc:sldMk cId="2158326426" sldId="261"/>
            <ac:spMk id="6" creationId="{35C3D674-3D59-4E93-80CA-0C0A9095E816}"/>
          </ac:spMkLst>
        </pc:spChg>
        <pc:spChg chg="add del">
          <ac:chgData name="Jindřich Jirmásek" userId="829a68d8-68d4-4302-a2dd-f72938f101ce" providerId="ADAL" clId="{22D288C7-0E62-435F-818A-C90BF20D1BB4}" dt="2023-06-12T17:01:25.952" v="938" actId="26606"/>
          <ac:spMkLst>
            <pc:docMk/>
            <pc:sldMk cId="2158326426" sldId="261"/>
            <ac:spMk id="8" creationId="{EF2A81E1-BCBE-426B-8C09-33274E69409D}"/>
          </ac:spMkLst>
        </pc:spChg>
        <pc:spChg chg="add del">
          <ac:chgData name="Jindřich Jirmásek" userId="829a68d8-68d4-4302-a2dd-f72938f101ce" providerId="ADAL" clId="{22D288C7-0E62-435F-818A-C90BF20D1BB4}" dt="2023-06-12T17:00:55.456" v="922" actId="26606"/>
          <ac:spMkLst>
            <pc:docMk/>
            <pc:sldMk cId="2158326426" sldId="261"/>
            <ac:spMk id="9" creationId="{C6870151-9189-4C3A-8379-EF3D95827A0A}"/>
          </ac:spMkLst>
        </pc:spChg>
        <pc:spChg chg="add del">
          <ac:chgData name="Jindřich Jirmásek" userId="829a68d8-68d4-4302-a2dd-f72938f101ce" providerId="ADAL" clId="{22D288C7-0E62-435F-818A-C90BF20D1BB4}" dt="2023-06-12T17:00:55.456" v="922" actId="26606"/>
          <ac:spMkLst>
            <pc:docMk/>
            <pc:sldMk cId="2158326426" sldId="261"/>
            <ac:spMk id="11" creationId="{123EA69C-102A-4DD0-9547-05DCD271D159}"/>
          </ac:spMkLst>
        </pc:spChg>
        <pc:spChg chg="add del">
          <ac:chgData name="Jindřich Jirmásek" userId="829a68d8-68d4-4302-a2dd-f72938f101ce" providerId="ADAL" clId="{22D288C7-0E62-435F-818A-C90BF20D1BB4}" dt="2023-06-12T17:00:55.456" v="922" actId="26606"/>
          <ac:spMkLst>
            <pc:docMk/>
            <pc:sldMk cId="2158326426" sldId="261"/>
            <ac:spMk id="13" creationId="{6A862265-5CA3-4C40-8582-7534C3B03C2A}"/>
          </ac:spMkLst>
        </pc:spChg>
        <pc:spChg chg="add del">
          <ac:chgData name="Jindřich Jirmásek" userId="829a68d8-68d4-4302-a2dd-f72938f101ce" providerId="ADAL" clId="{22D288C7-0E62-435F-818A-C90BF20D1BB4}" dt="2023-06-12T17:01:27.156" v="940" actId="26606"/>
          <ac:spMkLst>
            <pc:docMk/>
            <pc:sldMk cId="2158326426" sldId="261"/>
            <ac:spMk id="14" creationId="{021A4066-B261-49FE-952E-A0FE3EE75CD2}"/>
          </ac:spMkLst>
        </pc:spChg>
        <pc:spChg chg="add del">
          <ac:chgData name="Jindřich Jirmásek" userId="829a68d8-68d4-4302-a2dd-f72938f101ce" providerId="ADAL" clId="{22D288C7-0E62-435F-818A-C90BF20D1BB4}" dt="2023-06-12T17:00:55.456" v="922" actId="26606"/>
          <ac:spMkLst>
            <pc:docMk/>
            <pc:sldMk cId="2158326426" sldId="261"/>
            <ac:spMk id="15" creationId="{600EF80B-0391-4082-9AF5-F15B091B4CE9}"/>
          </ac:spMkLst>
        </pc:spChg>
        <pc:spChg chg="add del">
          <ac:chgData name="Jindřich Jirmásek" userId="829a68d8-68d4-4302-a2dd-f72938f101ce" providerId="ADAL" clId="{22D288C7-0E62-435F-818A-C90BF20D1BB4}" dt="2023-06-12T17:00:55.456" v="922" actId="26606"/>
          <ac:spMkLst>
            <pc:docMk/>
            <pc:sldMk cId="2158326426" sldId="261"/>
            <ac:spMk id="19" creationId="{3FBF03E8-C602-4192-9C52-F84B29FDCC88}"/>
          </ac:spMkLst>
        </pc:spChg>
        <pc:spChg chg="add del">
          <ac:chgData name="Jindřich Jirmásek" userId="829a68d8-68d4-4302-a2dd-f72938f101ce" providerId="ADAL" clId="{22D288C7-0E62-435F-818A-C90BF20D1BB4}" dt="2023-06-12T17:01:27.156" v="940" actId="26606"/>
          <ac:spMkLst>
            <pc:docMk/>
            <pc:sldMk cId="2158326426" sldId="261"/>
            <ac:spMk id="20" creationId="{81958111-BC13-4D45-AB27-0C2C83F9BA64}"/>
          </ac:spMkLst>
        </pc:spChg>
        <pc:grpChg chg="add del">
          <ac:chgData name="Jindřich Jirmásek" userId="829a68d8-68d4-4302-a2dd-f72938f101ce" providerId="ADAL" clId="{22D288C7-0E62-435F-818A-C90BF20D1BB4}" dt="2023-06-12T17:01:27.156" v="940" actId="26606"/>
          <ac:grpSpMkLst>
            <pc:docMk/>
            <pc:sldMk cId="2158326426" sldId="261"/>
            <ac:grpSpMk id="22" creationId="{82188758-E18A-4CE5-9D03-F4BF5D887C3F}"/>
          </ac:grpSpMkLst>
        </pc:grpChg>
        <pc:graphicFrameChg chg="add mod modGraphic">
          <ac:chgData name="Jindřich Jirmásek" userId="829a68d8-68d4-4302-a2dd-f72938f101ce" providerId="ADAL" clId="{22D288C7-0E62-435F-818A-C90BF20D1BB4}" dt="2023-06-12T17:33:27.767" v="1156" actId="2711"/>
          <ac:graphicFrameMkLst>
            <pc:docMk/>
            <pc:sldMk cId="2158326426" sldId="261"/>
            <ac:graphicFrameMk id="16" creationId="{FF10F627-EE1D-E7D8-1CB9-9F7EFA00C4E3}"/>
          </ac:graphicFrameMkLst>
        </pc:graphicFrameChg>
        <pc:picChg chg="add mod ord">
          <ac:chgData name="Jindřich Jirmásek" userId="829a68d8-68d4-4302-a2dd-f72938f101ce" providerId="ADAL" clId="{22D288C7-0E62-435F-818A-C90BF20D1BB4}" dt="2023-06-12T17:03:04.362" v="946" actId="1076"/>
          <ac:picMkLst>
            <pc:docMk/>
            <pc:sldMk cId="2158326426" sldId="261"/>
            <ac:picMk id="4" creationId="{C7386C40-44F9-6DA2-B876-9322F9755F5C}"/>
          </ac:picMkLst>
        </pc:picChg>
        <pc:picChg chg="add del">
          <ac:chgData name="Jindřich Jirmásek" userId="829a68d8-68d4-4302-a2dd-f72938f101ce" providerId="ADAL" clId="{22D288C7-0E62-435F-818A-C90BF20D1BB4}" dt="2023-06-12T17:01:25.952" v="938" actId="26606"/>
          <ac:picMkLst>
            <pc:docMk/>
            <pc:sldMk cId="2158326426" sldId="261"/>
            <ac:picMk id="10" creationId="{39D1DDD4-5BB3-45BA-B9B3-06B62299AD79}"/>
          </ac:picMkLst>
        </pc:picChg>
        <pc:picChg chg="add del">
          <ac:chgData name="Jindřich Jirmásek" userId="829a68d8-68d4-4302-a2dd-f72938f101ce" providerId="ADAL" clId="{22D288C7-0E62-435F-818A-C90BF20D1BB4}" dt="2023-06-12T17:01:27.156" v="940" actId="26606"/>
          <ac:picMkLst>
            <pc:docMk/>
            <pc:sldMk cId="2158326426" sldId="261"/>
            <ac:picMk id="24" creationId="{D42F4933-2ECF-4EE5-BCE4-F19E3CA609FE}"/>
          </ac:picMkLst>
        </pc:picChg>
        <pc:cxnChg chg="add del">
          <ac:chgData name="Jindřich Jirmásek" userId="829a68d8-68d4-4302-a2dd-f72938f101ce" providerId="ADAL" clId="{22D288C7-0E62-435F-818A-C90BF20D1BB4}" dt="2023-06-12T17:01:25.952" v="938" actId="26606"/>
          <ac:cxnSpMkLst>
            <pc:docMk/>
            <pc:sldMk cId="2158326426" sldId="261"/>
            <ac:cxnSpMk id="7" creationId="{C884B8F8-FDC9-498B-9960-5D7260AFCB03}"/>
          </ac:cxnSpMkLst>
        </pc:cxnChg>
        <pc:cxnChg chg="add del">
          <ac:chgData name="Jindřich Jirmásek" userId="829a68d8-68d4-4302-a2dd-f72938f101ce" providerId="ADAL" clId="{22D288C7-0E62-435F-818A-C90BF20D1BB4}" dt="2023-06-12T17:01:25.952" v="938" actId="26606"/>
          <ac:cxnSpMkLst>
            <pc:docMk/>
            <pc:sldMk cId="2158326426" sldId="261"/>
            <ac:cxnSpMk id="12" creationId="{A24DAE64-2302-42EA-8239-F2F0775CA5AD}"/>
          </ac:cxnSpMkLst>
        </pc:cxnChg>
        <pc:cxnChg chg="add del">
          <ac:chgData name="Jindřich Jirmásek" userId="829a68d8-68d4-4302-a2dd-f72938f101ce" providerId="ADAL" clId="{22D288C7-0E62-435F-818A-C90BF20D1BB4}" dt="2023-06-12T17:00:55.456" v="922" actId="26606"/>
          <ac:cxnSpMkLst>
            <pc:docMk/>
            <pc:sldMk cId="2158326426" sldId="261"/>
            <ac:cxnSpMk id="17" creationId="{D33AC32D-5F44-45F7-A0BD-7C11A86BED57}"/>
          </ac:cxnSpMkLst>
        </pc:cxnChg>
        <pc:cxnChg chg="add del">
          <ac:chgData name="Jindřich Jirmásek" userId="829a68d8-68d4-4302-a2dd-f72938f101ce" providerId="ADAL" clId="{22D288C7-0E62-435F-818A-C90BF20D1BB4}" dt="2023-06-12T17:01:27.156" v="940" actId="26606"/>
          <ac:cxnSpMkLst>
            <pc:docMk/>
            <pc:sldMk cId="2158326426" sldId="261"/>
            <ac:cxnSpMk id="18" creationId="{381B4579-E2EA-4BD7-94FF-0A0BEE135C6B}"/>
          </ac:cxnSpMkLst>
        </pc:cxnChg>
        <pc:cxnChg chg="add del">
          <ac:chgData name="Jindřich Jirmásek" userId="829a68d8-68d4-4302-a2dd-f72938f101ce" providerId="ADAL" clId="{22D288C7-0E62-435F-818A-C90BF20D1BB4}" dt="2023-06-12T17:01:27.156" v="940" actId="26606"/>
          <ac:cxnSpMkLst>
            <pc:docMk/>
            <pc:sldMk cId="2158326426" sldId="261"/>
            <ac:cxnSpMk id="21" creationId="{C6FAC23C-014D-4AC5-AD1B-36F7D0E7EF32}"/>
          </ac:cxnSpMkLst>
        </pc:cxnChg>
      </pc:sldChg>
      <pc:sldChg chg="addSp delSp modSp new mod setBg">
        <pc:chgData name="Jindřich Jirmásek" userId="829a68d8-68d4-4302-a2dd-f72938f101ce" providerId="ADAL" clId="{22D288C7-0E62-435F-818A-C90BF20D1BB4}" dt="2023-06-12T19:54:56.940" v="1201" actId="1076"/>
        <pc:sldMkLst>
          <pc:docMk/>
          <pc:sldMk cId="3455796813" sldId="262"/>
        </pc:sldMkLst>
        <pc:spChg chg="mod">
          <ac:chgData name="Jindřich Jirmásek" userId="829a68d8-68d4-4302-a2dd-f72938f101ce" providerId="ADAL" clId="{22D288C7-0E62-435F-818A-C90BF20D1BB4}" dt="2023-06-12T17:25:28.851" v="1121" actId="26606"/>
          <ac:spMkLst>
            <pc:docMk/>
            <pc:sldMk cId="3455796813" sldId="262"/>
            <ac:spMk id="2" creationId="{32C7AE3F-D607-BCA3-B384-9B1EB3616B80}"/>
          </ac:spMkLst>
        </pc:spChg>
        <pc:spChg chg="mod">
          <ac:chgData name="Jindřich Jirmásek" userId="829a68d8-68d4-4302-a2dd-f72938f101ce" providerId="ADAL" clId="{22D288C7-0E62-435F-818A-C90BF20D1BB4}" dt="2023-06-12T19:53:38.596" v="1192" actId="20577"/>
          <ac:spMkLst>
            <pc:docMk/>
            <pc:sldMk cId="3455796813" sldId="262"/>
            <ac:spMk id="3" creationId="{46BBFD98-523D-0901-DD5B-4913CB93E69D}"/>
          </ac:spMkLst>
        </pc:spChg>
        <pc:spChg chg="add mod">
          <ac:chgData name="Jindřich Jirmásek" userId="829a68d8-68d4-4302-a2dd-f72938f101ce" providerId="ADAL" clId="{22D288C7-0E62-435F-818A-C90BF20D1BB4}" dt="2023-06-12T17:31:49.987" v="1128"/>
          <ac:spMkLst>
            <pc:docMk/>
            <pc:sldMk cId="3455796813" sldId="262"/>
            <ac:spMk id="6" creationId="{1A3556A3-079F-72D3-9FBF-486217498874}"/>
          </ac:spMkLst>
        </pc:spChg>
        <pc:spChg chg="add mod">
          <ac:chgData name="Jindřich Jirmásek" userId="829a68d8-68d4-4302-a2dd-f72938f101ce" providerId="ADAL" clId="{22D288C7-0E62-435F-818A-C90BF20D1BB4}" dt="2023-06-12T19:53:19.451" v="1188" actId="255"/>
          <ac:spMkLst>
            <pc:docMk/>
            <pc:sldMk cId="3455796813" sldId="262"/>
            <ac:spMk id="7" creationId="{28BAD9C7-611C-EA9F-F1DE-AC15872EA6CE}"/>
          </ac:spMkLst>
        </pc:spChg>
        <pc:spChg chg="add del">
          <ac:chgData name="Jindřich Jirmásek" userId="829a68d8-68d4-4302-a2dd-f72938f101ce" providerId="ADAL" clId="{22D288C7-0E62-435F-818A-C90BF20D1BB4}" dt="2023-06-12T17:25:28.851" v="1121" actId="26606"/>
          <ac:spMkLst>
            <pc:docMk/>
            <pc:sldMk cId="3455796813" sldId="262"/>
            <ac:spMk id="9" creationId="{35C3D674-3D59-4E93-80CA-0C0A9095E816}"/>
          </ac:spMkLst>
        </pc:spChg>
        <pc:spChg chg="mod">
          <ac:chgData name="Jindřich Jirmásek" userId="829a68d8-68d4-4302-a2dd-f72938f101ce" providerId="ADAL" clId="{22D288C7-0E62-435F-818A-C90BF20D1BB4}" dt="2023-06-12T17:32:11.622" v="1134"/>
          <ac:spMkLst>
            <pc:docMk/>
            <pc:sldMk cId="3455796813" sldId="262"/>
            <ac:spMk id="10" creationId="{060E126F-8AD3-C5CA-B020-4E5DD2D165EC}"/>
          </ac:spMkLst>
        </pc:spChg>
        <pc:spChg chg="mod">
          <ac:chgData name="Jindřich Jirmásek" userId="829a68d8-68d4-4302-a2dd-f72938f101ce" providerId="ADAL" clId="{22D288C7-0E62-435F-818A-C90BF20D1BB4}" dt="2023-06-12T17:32:19.625" v="1138" actId="1076"/>
          <ac:spMkLst>
            <pc:docMk/>
            <pc:sldMk cId="3455796813" sldId="262"/>
            <ac:spMk id="12" creationId="{637379D6-6FB3-B102-F790-1173F4DA3593}"/>
          </ac:spMkLst>
        </pc:spChg>
        <pc:spChg chg="add del">
          <ac:chgData name="Jindřich Jirmásek" userId="829a68d8-68d4-4302-a2dd-f72938f101ce" providerId="ADAL" clId="{22D288C7-0E62-435F-818A-C90BF20D1BB4}" dt="2023-06-12T17:25:28.851" v="1121" actId="26606"/>
          <ac:spMkLst>
            <pc:docMk/>
            <pc:sldMk cId="3455796813" sldId="262"/>
            <ac:spMk id="13" creationId="{EF2A81E1-BCBE-426B-8C09-33274E69409D}"/>
          </ac:spMkLst>
        </pc:spChg>
        <pc:spChg chg="mod">
          <ac:chgData name="Jindřich Jirmásek" userId="829a68d8-68d4-4302-a2dd-f72938f101ce" providerId="ADAL" clId="{22D288C7-0E62-435F-818A-C90BF20D1BB4}" dt="2023-06-12T17:32:23.181" v="1140"/>
          <ac:spMkLst>
            <pc:docMk/>
            <pc:sldMk cId="3455796813" sldId="262"/>
            <ac:spMk id="16" creationId="{C6994A68-EECB-09FF-5338-20F1349E3633}"/>
          </ac:spMkLst>
        </pc:spChg>
        <pc:spChg chg="mod">
          <ac:chgData name="Jindřich Jirmásek" userId="829a68d8-68d4-4302-a2dd-f72938f101ce" providerId="ADAL" clId="{22D288C7-0E62-435F-818A-C90BF20D1BB4}" dt="2023-06-12T19:53:31.082" v="1191" actId="2711"/>
          <ac:spMkLst>
            <pc:docMk/>
            <pc:sldMk cId="3455796813" sldId="262"/>
            <ac:spMk id="18" creationId="{A7EB6DE8-4473-5D92-0347-C3FFA049D31C}"/>
          </ac:spMkLst>
        </pc:spChg>
        <pc:spChg chg="mod">
          <ac:chgData name="Jindřich Jirmásek" userId="829a68d8-68d4-4302-a2dd-f72938f101ce" providerId="ADAL" clId="{22D288C7-0E62-435F-818A-C90BF20D1BB4}" dt="2023-06-12T17:32:29.347" v="1142"/>
          <ac:spMkLst>
            <pc:docMk/>
            <pc:sldMk cId="3455796813" sldId="262"/>
            <ac:spMk id="20" creationId="{537E6184-A675-BC9D-2783-0A0CBD30E8C0}"/>
          </ac:spMkLst>
        </pc:spChg>
        <pc:spChg chg="mod">
          <ac:chgData name="Jindřich Jirmásek" userId="829a68d8-68d4-4302-a2dd-f72938f101ce" providerId="ADAL" clId="{22D288C7-0E62-435F-818A-C90BF20D1BB4}" dt="2023-06-12T19:53:11.851" v="1186" actId="255"/>
          <ac:spMkLst>
            <pc:docMk/>
            <pc:sldMk cId="3455796813" sldId="262"/>
            <ac:spMk id="21" creationId="{5320928D-8716-583A-1CB3-B9A6D15D2708}"/>
          </ac:spMkLst>
        </pc:spChg>
        <pc:grpChg chg="add mod">
          <ac:chgData name="Jindřich Jirmásek" userId="829a68d8-68d4-4302-a2dd-f72938f101ce" providerId="ADAL" clId="{22D288C7-0E62-435F-818A-C90BF20D1BB4}" dt="2023-06-12T19:53:52.676" v="1195" actId="14100"/>
          <ac:grpSpMkLst>
            <pc:docMk/>
            <pc:sldMk cId="3455796813" sldId="262"/>
            <ac:grpSpMk id="5" creationId="{D60F34D0-9E2B-1836-E9E1-76D4E0B52608}"/>
          </ac:grpSpMkLst>
        </pc:grpChg>
        <pc:grpChg chg="add del mod">
          <ac:chgData name="Jindřich Jirmásek" userId="829a68d8-68d4-4302-a2dd-f72938f101ce" providerId="ADAL" clId="{22D288C7-0E62-435F-818A-C90BF20D1BB4}" dt="2023-06-12T17:32:20.107" v="1139"/>
          <ac:grpSpMkLst>
            <pc:docMk/>
            <pc:sldMk cId="3455796813" sldId="262"/>
            <ac:grpSpMk id="8" creationId="{41560958-AF6D-BBEF-3941-49556C928395}"/>
          </ac:grpSpMkLst>
        </pc:grpChg>
        <pc:grpChg chg="add mod">
          <ac:chgData name="Jindřich Jirmásek" userId="829a68d8-68d4-4302-a2dd-f72938f101ce" providerId="ADAL" clId="{22D288C7-0E62-435F-818A-C90BF20D1BB4}" dt="2023-06-12T19:54:07.586" v="1198" actId="1076"/>
          <ac:grpSpMkLst>
            <pc:docMk/>
            <pc:sldMk cId="3455796813" sldId="262"/>
            <ac:grpSpMk id="14" creationId="{7FBB705F-5702-1654-599E-A7B5F6CAE83D}"/>
          </ac:grpSpMkLst>
        </pc:grpChg>
        <pc:grpChg chg="add mod">
          <ac:chgData name="Jindřich Jirmásek" userId="829a68d8-68d4-4302-a2dd-f72938f101ce" providerId="ADAL" clId="{22D288C7-0E62-435F-818A-C90BF20D1BB4}" dt="2023-06-12T19:53:46.318" v="1193" actId="1076"/>
          <ac:grpSpMkLst>
            <pc:docMk/>
            <pc:sldMk cId="3455796813" sldId="262"/>
            <ac:grpSpMk id="19" creationId="{C2A19F06-BC78-41C9-1C08-6C3320CE3DAF}"/>
          </ac:grpSpMkLst>
        </pc:grpChg>
        <pc:picChg chg="add del mod">
          <ac:chgData name="Jindřich Jirmásek" userId="829a68d8-68d4-4302-a2dd-f72938f101ce" providerId="ADAL" clId="{22D288C7-0E62-435F-818A-C90BF20D1BB4}" dt="2023-06-12T19:54:43.198" v="1200" actId="478"/>
          <ac:picMkLst>
            <pc:docMk/>
            <pc:sldMk cId="3455796813" sldId="262"/>
            <ac:picMk id="4" creationId="{A3070FFD-BE56-E0A9-B241-41269229D432}"/>
          </ac:picMkLst>
        </pc:picChg>
        <pc:picChg chg="add del">
          <ac:chgData name="Jindřich Jirmásek" userId="829a68d8-68d4-4302-a2dd-f72938f101ce" providerId="ADAL" clId="{22D288C7-0E62-435F-818A-C90BF20D1BB4}" dt="2023-06-12T17:25:28.851" v="1121" actId="26606"/>
          <ac:picMkLst>
            <pc:docMk/>
            <pc:sldMk cId="3455796813" sldId="262"/>
            <ac:picMk id="15" creationId="{39D1DDD4-5BB3-45BA-B9B3-06B62299AD79}"/>
          </ac:picMkLst>
        </pc:picChg>
        <pc:picChg chg="add mod">
          <ac:chgData name="Jindřich Jirmásek" userId="829a68d8-68d4-4302-a2dd-f72938f101ce" providerId="ADAL" clId="{22D288C7-0E62-435F-818A-C90BF20D1BB4}" dt="2023-06-12T19:54:56.940" v="1201" actId="1076"/>
          <ac:picMkLst>
            <pc:docMk/>
            <pc:sldMk cId="3455796813" sldId="262"/>
            <ac:picMk id="23" creationId="{481D3A92-B66E-18DC-27D5-34E0E379D32C}"/>
          </ac:picMkLst>
        </pc:picChg>
        <pc:cxnChg chg="add del">
          <ac:chgData name="Jindřich Jirmásek" userId="829a68d8-68d4-4302-a2dd-f72938f101ce" providerId="ADAL" clId="{22D288C7-0E62-435F-818A-C90BF20D1BB4}" dt="2023-06-12T17:25:28.851" v="1121" actId="26606"/>
          <ac:cxnSpMkLst>
            <pc:docMk/>
            <pc:sldMk cId="3455796813" sldId="262"/>
            <ac:cxnSpMk id="11" creationId="{C884B8F8-FDC9-498B-9960-5D7260AFCB03}"/>
          </ac:cxnSpMkLst>
        </pc:cxnChg>
        <pc:cxnChg chg="add del">
          <ac:chgData name="Jindřich Jirmásek" userId="829a68d8-68d4-4302-a2dd-f72938f101ce" providerId="ADAL" clId="{22D288C7-0E62-435F-818A-C90BF20D1BB4}" dt="2023-06-12T17:25:28.851" v="1121" actId="26606"/>
          <ac:cxnSpMkLst>
            <pc:docMk/>
            <pc:sldMk cId="3455796813" sldId="262"/>
            <ac:cxnSpMk id="17" creationId="{A24DAE64-2302-42EA-8239-F2F0775CA5AD}"/>
          </ac:cxnSpMkLst>
        </pc:cxnChg>
      </pc:sldChg>
      <pc:sldChg chg="addSp delSp modSp new mod setBg modClrScheme chgLayout">
        <pc:chgData name="Jindřich Jirmásek" userId="829a68d8-68d4-4302-a2dd-f72938f101ce" providerId="ADAL" clId="{22D288C7-0E62-435F-818A-C90BF20D1BB4}" dt="2023-06-12T20:01:55.882" v="1291" actId="26606"/>
        <pc:sldMkLst>
          <pc:docMk/>
          <pc:sldMk cId="2078653636" sldId="263"/>
        </pc:sldMkLst>
        <pc:spChg chg="mod ord">
          <ac:chgData name="Jindřich Jirmásek" userId="829a68d8-68d4-4302-a2dd-f72938f101ce" providerId="ADAL" clId="{22D288C7-0E62-435F-818A-C90BF20D1BB4}" dt="2023-06-12T20:01:55.882" v="1291" actId="26606"/>
          <ac:spMkLst>
            <pc:docMk/>
            <pc:sldMk cId="2078653636" sldId="263"/>
            <ac:spMk id="2" creationId="{2A9F35AE-AA61-6377-F2B8-4A9E54C500B7}"/>
          </ac:spMkLst>
        </pc:spChg>
        <pc:spChg chg="mod ord">
          <ac:chgData name="Jindřich Jirmásek" userId="829a68d8-68d4-4302-a2dd-f72938f101ce" providerId="ADAL" clId="{22D288C7-0E62-435F-818A-C90BF20D1BB4}" dt="2023-06-12T20:01:55.882" v="1291" actId="26606"/>
          <ac:spMkLst>
            <pc:docMk/>
            <pc:sldMk cId="2078653636" sldId="263"/>
            <ac:spMk id="3" creationId="{CF1C3219-F23B-2814-5186-2371FA6C7FFC}"/>
          </ac:spMkLst>
        </pc:spChg>
        <pc:spChg chg="add del mod ord">
          <ac:chgData name="Jindřich Jirmásek" userId="829a68d8-68d4-4302-a2dd-f72938f101ce" providerId="ADAL" clId="{22D288C7-0E62-435F-818A-C90BF20D1BB4}" dt="2023-06-12T19:56:36.432" v="1276" actId="478"/>
          <ac:spMkLst>
            <pc:docMk/>
            <pc:sldMk cId="2078653636" sldId="263"/>
            <ac:spMk id="4" creationId="{FA056E0E-6306-2224-945A-EAAB74BE797A}"/>
          </ac:spMkLst>
        </pc:spChg>
        <pc:spChg chg="add del">
          <ac:chgData name="Jindřich Jirmásek" userId="829a68d8-68d4-4302-a2dd-f72938f101ce" providerId="ADAL" clId="{22D288C7-0E62-435F-818A-C90BF20D1BB4}" dt="2023-06-12T20:01:55.882" v="1291" actId="26606"/>
          <ac:spMkLst>
            <pc:docMk/>
            <pc:sldMk cId="2078653636" sldId="263"/>
            <ac:spMk id="1028" creationId="{E02DA677-C58A-4FCE-A9A0-E66A42EBD9A5}"/>
          </ac:spMkLst>
        </pc:spChg>
        <pc:spChg chg="add del">
          <ac:chgData name="Jindřich Jirmásek" userId="829a68d8-68d4-4302-a2dd-f72938f101ce" providerId="ADAL" clId="{22D288C7-0E62-435F-818A-C90BF20D1BB4}" dt="2023-06-12T20:00:40.486" v="1289" actId="26606"/>
          <ac:spMkLst>
            <pc:docMk/>
            <pc:sldMk cId="2078653636" sldId="263"/>
            <ac:spMk id="1031" creationId="{EEA869E1-F851-4A52-92F5-77E592B76A5B}"/>
          </ac:spMkLst>
        </pc:spChg>
        <pc:spChg chg="add del">
          <ac:chgData name="Jindřich Jirmásek" userId="829a68d8-68d4-4302-a2dd-f72938f101ce" providerId="ADAL" clId="{22D288C7-0E62-435F-818A-C90BF20D1BB4}" dt="2023-06-12T20:01:55.882" v="1291" actId="26606"/>
          <ac:spMkLst>
            <pc:docMk/>
            <pc:sldMk cId="2078653636" sldId="263"/>
            <ac:spMk id="1034" creationId="{D3356D18-B5E6-44B1-ADBC-7094E0DCCDF2}"/>
          </ac:spMkLst>
        </pc:spChg>
        <pc:spChg chg="add del">
          <ac:chgData name="Jindřich Jirmásek" userId="829a68d8-68d4-4302-a2dd-f72938f101ce" providerId="ADAL" clId="{22D288C7-0E62-435F-818A-C90BF20D1BB4}" dt="2023-06-12T20:00:40.486" v="1289" actId="26606"/>
          <ac:spMkLst>
            <pc:docMk/>
            <pc:sldMk cId="2078653636" sldId="263"/>
            <ac:spMk id="1039" creationId="{742C14A9-3617-46DD-9FC4-ED828A7D3E6F}"/>
          </ac:spMkLst>
        </pc:spChg>
        <pc:spChg chg="add del">
          <ac:chgData name="Jindřich Jirmásek" userId="829a68d8-68d4-4302-a2dd-f72938f101ce" providerId="ADAL" clId="{22D288C7-0E62-435F-818A-C90BF20D1BB4}" dt="2023-06-12T20:00:40.486" v="1289" actId="26606"/>
          <ac:spMkLst>
            <pc:docMk/>
            <pc:sldMk cId="2078653636" sldId="263"/>
            <ac:spMk id="1043" creationId="{19E5CB6C-D5A1-44AB-BAD0-E76C67ED2802}"/>
          </ac:spMkLst>
        </pc:spChg>
        <pc:picChg chg="add mod ord">
          <ac:chgData name="Jindřich Jirmásek" userId="829a68d8-68d4-4302-a2dd-f72938f101ce" providerId="ADAL" clId="{22D288C7-0E62-435F-818A-C90BF20D1BB4}" dt="2023-06-12T20:01:55.882" v="1291" actId="26606"/>
          <ac:picMkLst>
            <pc:docMk/>
            <pc:sldMk cId="2078653636" sldId="263"/>
            <ac:picMk id="5" creationId="{C0420F71-DBE3-4A4B-3C61-61D6F5820A8F}"/>
          </ac:picMkLst>
        </pc:picChg>
        <pc:picChg chg="add mod ord">
          <ac:chgData name="Jindřich Jirmásek" userId="829a68d8-68d4-4302-a2dd-f72938f101ce" providerId="ADAL" clId="{22D288C7-0E62-435F-818A-C90BF20D1BB4}" dt="2023-06-12T20:01:55.882" v="1291" actId="26606"/>
          <ac:picMkLst>
            <pc:docMk/>
            <pc:sldMk cId="2078653636" sldId="263"/>
            <ac:picMk id="1026" creationId="{C4739370-83FC-0D64-388F-800DA8E1CA4F}"/>
          </ac:picMkLst>
        </pc:picChg>
        <pc:picChg chg="add del">
          <ac:chgData name="Jindřich Jirmásek" userId="829a68d8-68d4-4302-a2dd-f72938f101ce" providerId="ADAL" clId="{22D288C7-0E62-435F-818A-C90BF20D1BB4}" dt="2023-06-12T20:01:55.882" v="1291" actId="26606"/>
          <ac:picMkLst>
            <pc:docMk/>
            <pc:sldMk cId="2078653636" sldId="263"/>
            <ac:picMk id="1029" creationId="{9D85B319-9C30-4D92-B664-CA444ECD79BA}"/>
          </ac:picMkLst>
        </pc:picChg>
        <pc:picChg chg="add del">
          <ac:chgData name="Jindřich Jirmásek" userId="829a68d8-68d4-4302-a2dd-f72938f101ce" providerId="ADAL" clId="{22D288C7-0E62-435F-818A-C90BF20D1BB4}" dt="2023-06-12T20:00:40.486" v="1289" actId="26606"/>
          <ac:picMkLst>
            <pc:docMk/>
            <pc:sldMk cId="2078653636" sldId="263"/>
            <ac:picMk id="1033" creationId="{B083AD55-8296-44BD-8E14-DD2DDBC351B0}"/>
          </ac:picMkLst>
        </pc:picChg>
        <pc:picChg chg="add del">
          <ac:chgData name="Jindřich Jirmásek" userId="829a68d8-68d4-4302-a2dd-f72938f101ce" providerId="ADAL" clId="{22D288C7-0E62-435F-818A-C90BF20D1BB4}" dt="2023-06-12T20:00:40.486" v="1289" actId="26606"/>
          <ac:picMkLst>
            <pc:docMk/>
            <pc:sldMk cId="2078653636" sldId="263"/>
            <ac:picMk id="1045" creationId="{D5A16967-5C32-4A48-9F02-4F0228AC8DBA}"/>
          </ac:picMkLst>
        </pc:picChg>
        <pc:cxnChg chg="add del">
          <ac:chgData name="Jindřich Jirmásek" userId="829a68d8-68d4-4302-a2dd-f72938f101ce" providerId="ADAL" clId="{22D288C7-0E62-435F-818A-C90BF20D1BB4}" dt="2023-06-12T20:01:55.882" v="1291" actId="26606"/>
          <ac:cxnSpMkLst>
            <pc:docMk/>
            <pc:sldMk cId="2078653636" sldId="263"/>
            <ac:cxnSpMk id="1030" creationId="{D7573C1E-3785-43C9-A262-1DA9DF97F85C}"/>
          </ac:cxnSpMkLst>
        </pc:cxnChg>
        <pc:cxnChg chg="add del">
          <ac:chgData name="Jindřich Jirmásek" userId="829a68d8-68d4-4302-a2dd-f72938f101ce" providerId="ADAL" clId="{22D288C7-0E62-435F-818A-C90BF20D1BB4}" dt="2023-06-12T20:01:55.882" v="1291" actId="26606"/>
          <ac:cxnSpMkLst>
            <pc:docMk/>
            <pc:sldMk cId="2078653636" sldId="263"/>
            <ac:cxnSpMk id="1032" creationId="{885D4A50-6846-431E-A61E-5C6DC099CF0C}"/>
          </ac:cxnSpMkLst>
        </pc:cxnChg>
        <pc:cxnChg chg="add del">
          <ac:chgData name="Jindřich Jirmásek" userId="829a68d8-68d4-4302-a2dd-f72938f101ce" providerId="ADAL" clId="{22D288C7-0E62-435F-818A-C90BF20D1BB4}" dt="2023-06-12T20:00:40.486" v="1289" actId="26606"/>
          <ac:cxnSpMkLst>
            <pc:docMk/>
            <pc:sldMk cId="2078653636" sldId="263"/>
            <ac:cxnSpMk id="1035" creationId="{2BF46B26-15FC-4C5A-94FA-AE9ED64B5C20}"/>
          </ac:cxnSpMkLst>
        </pc:cxnChg>
        <pc:cxnChg chg="add del">
          <ac:chgData name="Jindřich Jirmásek" userId="829a68d8-68d4-4302-a2dd-f72938f101ce" providerId="ADAL" clId="{22D288C7-0E62-435F-818A-C90BF20D1BB4}" dt="2023-06-12T20:01:55.882" v="1291" actId="26606"/>
          <ac:cxnSpMkLst>
            <pc:docMk/>
            <pc:sldMk cId="2078653636" sldId="263"/>
            <ac:cxnSpMk id="1036" creationId="{BE7A374D-06C5-4ECA-9F91-7183DD3D8A82}"/>
          </ac:cxnSpMkLst>
        </pc:cxnChg>
        <pc:cxnChg chg="add del">
          <ac:chgData name="Jindřich Jirmásek" userId="829a68d8-68d4-4302-a2dd-f72938f101ce" providerId="ADAL" clId="{22D288C7-0E62-435F-818A-C90BF20D1BB4}" dt="2023-06-12T20:00:40.486" v="1289" actId="26606"/>
          <ac:cxnSpMkLst>
            <pc:docMk/>
            <pc:sldMk cId="2078653636" sldId="263"/>
            <ac:cxnSpMk id="1037" creationId="{BADF1045-FC61-45F9-B214-2286C9675985}"/>
          </ac:cxnSpMkLst>
        </pc:cxnChg>
        <pc:cxnChg chg="add del">
          <ac:chgData name="Jindřich Jirmásek" userId="829a68d8-68d4-4302-a2dd-f72938f101ce" providerId="ADAL" clId="{22D288C7-0E62-435F-818A-C90BF20D1BB4}" dt="2023-06-12T20:00:40.486" v="1289" actId="26606"/>
          <ac:cxnSpMkLst>
            <pc:docMk/>
            <pc:sldMk cId="2078653636" sldId="263"/>
            <ac:cxnSpMk id="1041" creationId="{19AB0109-1C89-41F0-9EDF-3DE017BE3F27}"/>
          </ac:cxnSpMkLst>
        </pc:cxnChg>
        <pc:cxnChg chg="add del">
          <ac:chgData name="Jindřich Jirmásek" userId="829a68d8-68d4-4302-a2dd-f72938f101ce" providerId="ADAL" clId="{22D288C7-0E62-435F-818A-C90BF20D1BB4}" dt="2023-06-12T20:00:40.486" v="1289" actId="26606"/>
          <ac:cxnSpMkLst>
            <pc:docMk/>
            <pc:sldMk cId="2078653636" sldId="263"/>
            <ac:cxnSpMk id="1047" creationId="{942D078B-EF20-4DB1-AA1B-87F212C56A9A}"/>
          </ac:cxnSpMkLst>
        </pc:cxnChg>
      </pc:sldChg>
      <pc:sldChg chg="modSp new mod">
        <pc:chgData name="Jindřich Jirmásek" userId="829a68d8-68d4-4302-a2dd-f72938f101ce" providerId="ADAL" clId="{22D288C7-0E62-435F-818A-C90BF20D1BB4}" dt="2023-06-12T20:07:55.350" v="1333" actId="20577"/>
        <pc:sldMkLst>
          <pc:docMk/>
          <pc:sldMk cId="808656752" sldId="264"/>
        </pc:sldMkLst>
        <pc:spChg chg="mod">
          <ac:chgData name="Jindřich Jirmásek" userId="829a68d8-68d4-4302-a2dd-f72938f101ce" providerId="ADAL" clId="{22D288C7-0E62-435F-818A-C90BF20D1BB4}" dt="2023-06-12T20:04:44.098" v="1294"/>
          <ac:spMkLst>
            <pc:docMk/>
            <pc:sldMk cId="808656752" sldId="264"/>
            <ac:spMk id="2" creationId="{3EE2E4ED-2F2A-5903-76F3-8BB643171354}"/>
          </ac:spMkLst>
        </pc:spChg>
        <pc:spChg chg="mod">
          <ac:chgData name="Jindřich Jirmásek" userId="829a68d8-68d4-4302-a2dd-f72938f101ce" providerId="ADAL" clId="{22D288C7-0E62-435F-818A-C90BF20D1BB4}" dt="2023-06-12T20:07:55.350" v="1333" actId="20577"/>
          <ac:spMkLst>
            <pc:docMk/>
            <pc:sldMk cId="808656752" sldId="264"/>
            <ac:spMk id="3" creationId="{57CD4C26-5A5A-A491-212D-8AAB0318CEB4}"/>
          </ac:spMkLst>
        </pc:spChg>
      </pc:sldChg>
      <pc:sldChg chg="new">
        <pc:chgData name="Jindřich Jirmásek" userId="829a68d8-68d4-4302-a2dd-f72938f101ce" providerId="ADAL" clId="{22D288C7-0E62-435F-818A-C90BF20D1BB4}" dt="2023-06-12T20:08:03.493" v="1334" actId="680"/>
        <pc:sldMkLst>
          <pc:docMk/>
          <pc:sldMk cId="2465545588" sldId="265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BE2BDE-0FFF-4B5B-B040-D680C419537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227F13-DABD-4209-9203-29ED5D6BE359}">
      <dgm:prSet custT="1"/>
      <dgm:spPr/>
      <dgm:t>
        <a:bodyPr/>
        <a:lstStyle/>
        <a:p>
          <a:r>
            <a:rPr lang="cs-CZ" sz="2000" dirty="0">
              <a:latin typeface="Arial" panose="020B0604020202020204" pitchFamily="34" charset="0"/>
              <a:cs typeface="Arial" panose="020B0604020202020204" pitchFamily="34" charset="0"/>
            </a:rPr>
            <a:t>Volba vhodné právní formy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A310299-B121-40D3-BAC6-5F517D7C99E0}" type="parTrans" cxnId="{8E2A6D36-E671-46E6-AAA2-C465DC350991}">
      <dgm:prSet/>
      <dgm:spPr/>
      <dgm:t>
        <a:bodyPr/>
        <a:lstStyle/>
        <a:p>
          <a:endParaRPr lang="en-US"/>
        </a:p>
      </dgm:t>
    </dgm:pt>
    <dgm:pt modelId="{FB597E6B-507F-4812-A723-84E9715E43FE}" type="sibTrans" cxnId="{8E2A6D36-E671-46E6-AAA2-C465DC350991}">
      <dgm:prSet/>
      <dgm:spPr/>
      <dgm:t>
        <a:bodyPr/>
        <a:lstStyle/>
        <a:p>
          <a:endParaRPr lang="en-US"/>
        </a:p>
      </dgm:t>
    </dgm:pt>
    <dgm:pt modelId="{3C41F5D4-76F0-4904-9CF3-11C43CF5D710}">
      <dgm:prSet custT="1"/>
      <dgm:spPr/>
      <dgm:t>
        <a:bodyPr/>
        <a:lstStyle/>
        <a:p>
          <a:r>
            <a:rPr lang="cs-CZ" sz="2000" dirty="0">
              <a:latin typeface="Arial" panose="020B0604020202020204" pitchFamily="34" charset="0"/>
              <a:cs typeface="Arial" panose="020B0604020202020204" pitchFamily="34" charset="0"/>
            </a:rPr>
            <a:t>Stanovení mise, cíle a plánu podniku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D26276C-C750-4321-AA9E-C38F56BEE063}" type="parTrans" cxnId="{F2294D65-A002-4471-8B71-70E9A6E7BDDC}">
      <dgm:prSet/>
      <dgm:spPr/>
      <dgm:t>
        <a:bodyPr/>
        <a:lstStyle/>
        <a:p>
          <a:endParaRPr lang="en-US"/>
        </a:p>
      </dgm:t>
    </dgm:pt>
    <dgm:pt modelId="{390F836C-FF7B-406E-8BD0-E26010B01A28}" type="sibTrans" cxnId="{F2294D65-A002-4471-8B71-70E9A6E7BDDC}">
      <dgm:prSet/>
      <dgm:spPr/>
      <dgm:t>
        <a:bodyPr/>
        <a:lstStyle/>
        <a:p>
          <a:endParaRPr lang="en-US"/>
        </a:p>
      </dgm:t>
    </dgm:pt>
    <dgm:pt modelId="{D2528D47-2A87-4C0A-8521-4391EDBBD509}">
      <dgm:prSet custT="1"/>
      <dgm:spPr/>
      <dgm:t>
        <a:bodyPr/>
        <a:lstStyle/>
        <a:p>
          <a:r>
            <a:rPr lang="cs-CZ" sz="2000" dirty="0">
              <a:latin typeface="Arial" panose="020B0604020202020204" pitchFamily="34" charset="0"/>
              <a:cs typeface="Arial" panose="020B0604020202020204" pitchFamily="34" charset="0"/>
            </a:rPr>
            <a:t>Představení podniku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5BA9E2C-CC45-4819-AF39-F6CD6DC8A008}" type="sibTrans" cxnId="{5E386C7D-765B-4E2E-B69E-9D95690B9226}">
      <dgm:prSet/>
      <dgm:spPr/>
      <dgm:t>
        <a:bodyPr/>
        <a:lstStyle/>
        <a:p>
          <a:endParaRPr lang="en-US"/>
        </a:p>
      </dgm:t>
    </dgm:pt>
    <dgm:pt modelId="{95ACEC55-345A-4181-9C83-4C1813F221FA}" type="parTrans" cxnId="{5E386C7D-765B-4E2E-B69E-9D95690B9226}">
      <dgm:prSet/>
      <dgm:spPr/>
      <dgm:t>
        <a:bodyPr/>
        <a:lstStyle/>
        <a:p>
          <a:endParaRPr lang="en-US"/>
        </a:p>
      </dgm:t>
    </dgm:pt>
    <dgm:pt modelId="{B70ECCB8-F213-481C-9887-824D9370A64A}" type="pres">
      <dgm:prSet presAssocID="{D1BE2BDE-0FFF-4B5B-B040-D680C4195375}" presName="linear" presStyleCnt="0">
        <dgm:presLayoutVars>
          <dgm:animLvl val="lvl"/>
          <dgm:resizeHandles val="exact"/>
        </dgm:presLayoutVars>
      </dgm:prSet>
      <dgm:spPr/>
    </dgm:pt>
    <dgm:pt modelId="{EA865486-790A-477B-9B97-05B318FFA6B1}" type="pres">
      <dgm:prSet presAssocID="{D2528D47-2A87-4C0A-8521-4391EDBBD509}" presName="parentText" presStyleLbl="node1" presStyleIdx="0" presStyleCnt="3" custScaleX="96305" custScaleY="54544" custLinFactY="-24443" custLinFactNeighborX="-1847" custLinFactNeighborY="-100000">
        <dgm:presLayoutVars>
          <dgm:chMax val="0"/>
          <dgm:bulletEnabled val="1"/>
        </dgm:presLayoutVars>
      </dgm:prSet>
      <dgm:spPr/>
    </dgm:pt>
    <dgm:pt modelId="{C6AF33EC-235C-4069-8785-A5E3C4C411C9}" type="pres">
      <dgm:prSet presAssocID="{55BA9E2C-CC45-4819-AF39-F6CD6DC8A008}" presName="spacer" presStyleCnt="0"/>
      <dgm:spPr/>
    </dgm:pt>
    <dgm:pt modelId="{234F0CAB-B1E3-47C8-B97B-A5691DC8A79A}" type="pres">
      <dgm:prSet presAssocID="{19227F13-DABD-4209-9203-29ED5D6BE359}" presName="parentText" presStyleLbl="node1" presStyleIdx="1" presStyleCnt="3" custScaleX="95922" custScaleY="58401" custLinFactY="-27560" custLinFactNeighborX="-2421" custLinFactNeighborY="-100000">
        <dgm:presLayoutVars>
          <dgm:chMax val="0"/>
          <dgm:bulletEnabled val="1"/>
        </dgm:presLayoutVars>
      </dgm:prSet>
      <dgm:spPr/>
    </dgm:pt>
    <dgm:pt modelId="{292AA94B-39BF-4778-B911-6C81A14AECDE}" type="pres">
      <dgm:prSet presAssocID="{FB597E6B-507F-4812-A723-84E9715E43FE}" presName="spacer" presStyleCnt="0"/>
      <dgm:spPr/>
    </dgm:pt>
    <dgm:pt modelId="{704F73AB-DBD6-4E9E-B2BA-426DBD145E03}" type="pres">
      <dgm:prSet presAssocID="{3C41F5D4-76F0-4904-9CF3-11C43CF5D710}" presName="parentText" presStyleLbl="node1" presStyleIdx="2" presStyleCnt="3" custScaleX="95793" custScaleY="52998" custLinFactY="-27971" custLinFactNeighborX="-2103" custLinFactNeighborY="-100000">
        <dgm:presLayoutVars>
          <dgm:chMax val="0"/>
          <dgm:bulletEnabled val="1"/>
        </dgm:presLayoutVars>
      </dgm:prSet>
      <dgm:spPr/>
    </dgm:pt>
  </dgm:ptLst>
  <dgm:cxnLst>
    <dgm:cxn modelId="{8E2A6D36-E671-46E6-AAA2-C465DC350991}" srcId="{D1BE2BDE-0FFF-4B5B-B040-D680C4195375}" destId="{19227F13-DABD-4209-9203-29ED5D6BE359}" srcOrd="1" destOrd="0" parTransId="{FA310299-B121-40D3-BAC6-5F517D7C99E0}" sibTransId="{FB597E6B-507F-4812-A723-84E9715E43FE}"/>
    <dgm:cxn modelId="{8E698D43-19F1-4451-B6C0-CBA5619713C1}" type="presOf" srcId="{19227F13-DABD-4209-9203-29ED5D6BE359}" destId="{234F0CAB-B1E3-47C8-B97B-A5691DC8A79A}" srcOrd="0" destOrd="0" presId="urn:microsoft.com/office/officeart/2005/8/layout/vList2"/>
    <dgm:cxn modelId="{F2294D65-A002-4471-8B71-70E9A6E7BDDC}" srcId="{D1BE2BDE-0FFF-4B5B-B040-D680C4195375}" destId="{3C41F5D4-76F0-4904-9CF3-11C43CF5D710}" srcOrd="2" destOrd="0" parTransId="{DD26276C-C750-4321-AA9E-C38F56BEE063}" sibTransId="{390F836C-FF7B-406E-8BD0-E26010B01A28}"/>
    <dgm:cxn modelId="{0408EE66-8DFB-4810-93B5-205EB9F240DD}" type="presOf" srcId="{D1BE2BDE-0FFF-4B5B-B040-D680C4195375}" destId="{B70ECCB8-F213-481C-9887-824D9370A64A}" srcOrd="0" destOrd="0" presId="urn:microsoft.com/office/officeart/2005/8/layout/vList2"/>
    <dgm:cxn modelId="{5E386C7D-765B-4E2E-B69E-9D95690B9226}" srcId="{D1BE2BDE-0FFF-4B5B-B040-D680C4195375}" destId="{D2528D47-2A87-4C0A-8521-4391EDBBD509}" srcOrd="0" destOrd="0" parTransId="{95ACEC55-345A-4181-9C83-4C1813F221FA}" sibTransId="{55BA9E2C-CC45-4819-AF39-F6CD6DC8A008}"/>
    <dgm:cxn modelId="{95084A80-78AA-40A7-A09F-BCD7BCBE4031}" type="presOf" srcId="{D2528D47-2A87-4C0A-8521-4391EDBBD509}" destId="{EA865486-790A-477B-9B97-05B318FFA6B1}" srcOrd="0" destOrd="0" presId="urn:microsoft.com/office/officeart/2005/8/layout/vList2"/>
    <dgm:cxn modelId="{C12BA79B-7649-423D-82F9-3316DAFF799F}" type="presOf" srcId="{3C41F5D4-76F0-4904-9CF3-11C43CF5D710}" destId="{704F73AB-DBD6-4E9E-B2BA-426DBD145E03}" srcOrd="0" destOrd="0" presId="urn:microsoft.com/office/officeart/2005/8/layout/vList2"/>
    <dgm:cxn modelId="{0453A418-A45A-4751-857D-3DBC753DAA13}" type="presParOf" srcId="{B70ECCB8-F213-481C-9887-824D9370A64A}" destId="{EA865486-790A-477B-9B97-05B318FFA6B1}" srcOrd="0" destOrd="0" presId="urn:microsoft.com/office/officeart/2005/8/layout/vList2"/>
    <dgm:cxn modelId="{BD7ABFC2-0A51-4F0C-9091-1BB844CD3BF4}" type="presParOf" srcId="{B70ECCB8-F213-481C-9887-824D9370A64A}" destId="{C6AF33EC-235C-4069-8785-A5E3C4C411C9}" srcOrd="1" destOrd="0" presId="urn:microsoft.com/office/officeart/2005/8/layout/vList2"/>
    <dgm:cxn modelId="{62BD7BFA-3470-4E7E-82BD-AE480A98A797}" type="presParOf" srcId="{B70ECCB8-F213-481C-9887-824D9370A64A}" destId="{234F0CAB-B1E3-47C8-B97B-A5691DC8A79A}" srcOrd="2" destOrd="0" presId="urn:microsoft.com/office/officeart/2005/8/layout/vList2"/>
    <dgm:cxn modelId="{9B19BBB1-CA0A-4358-AA6C-78810F39F114}" type="presParOf" srcId="{B70ECCB8-F213-481C-9887-824D9370A64A}" destId="{292AA94B-39BF-4778-B911-6C81A14AECDE}" srcOrd="3" destOrd="0" presId="urn:microsoft.com/office/officeart/2005/8/layout/vList2"/>
    <dgm:cxn modelId="{592321B1-867D-4F4C-8829-9774195F1512}" type="presParOf" srcId="{B70ECCB8-F213-481C-9887-824D9370A64A}" destId="{704F73AB-DBD6-4E9E-B2BA-426DBD145E0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865486-790A-477B-9B97-05B318FFA6B1}">
      <dsp:nvSpPr>
        <dsp:cNvPr id="0" name=""/>
        <dsp:cNvSpPr/>
      </dsp:nvSpPr>
      <dsp:spPr>
        <a:xfrm>
          <a:off x="23" y="61189"/>
          <a:ext cx="4472809" cy="6636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anose="020B0604020202020204" pitchFamily="34" charset="0"/>
              <a:cs typeface="Arial" panose="020B0604020202020204" pitchFamily="34" charset="0"/>
            </a:rPr>
            <a:t>Představení podniku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422" y="93588"/>
        <a:ext cx="4408011" cy="598893"/>
      </dsp:txXfrm>
    </dsp:sp>
    <dsp:sp modelId="{234F0CAB-B1E3-47C8-B97B-A5691DC8A79A}">
      <dsp:nvSpPr>
        <dsp:cNvPr id="0" name=""/>
        <dsp:cNvSpPr/>
      </dsp:nvSpPr>
      <dsp:spPr>
        <a:xfrm>
          <a:off x="0" y="874153"/>
          <a:ext cx="4455021" cy="7106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anose="020B0604020202020204" pitchFamily="34" charset="0"/>
              <a:cs typeface="Arial" panose="020B0604020202020204" pitchFamily="34" charset="0"/>
            </a:rPr>
            <a:t>Volba vhodné právní formy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4690" y="908843"/>
        <a:ext cx="4385641" cy="641243"/>
      </dsp:txXfrm>
    </dsp:sp>
    <dsp:sp modelId="{704F73AB-DBD6-4E9E-B2BA-426DBD145E03}">
      <dsp:nvSpPr>
        <dsp:cNvPr id="0" name=""/>
        <dsp:cNvSpPr/>
      </dsp:nvSpPr>
      <dsp:spPr>
        <a:xfrm>
          <a:off x="23" y="1766975"/>
          <a:ext cx="4449030" cy="6448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latin typeface="Arial" panose="020B0604020202020204" pitchFamily="34" charset="0"/>
              <a:cs typeface="Arial" panose="020B0604020202020204" pitchFamily="34" charset="0"/>
            </a:rPr>
            <a:t>Stanovení mise, cíle a plánu podniku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503" y="1798455"/>
        <a:ext cx="4386070" cy="5819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EE4240-C3FC-E3FD-E984-4256FAF9ED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2" cy="2541431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Zakladatelský Projekt pro dopravně-logistickou společnost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F88F094-0603-E4CA-5524-1F76D5E44A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635600"/>
          </a:xfrm>
        </p:spPr>
        <p:txBody>
          <a:bodyPr>
            <a:noAutofit/>
          </a:bodyPr>
          <a:lstStyle/>
          <a:p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Autor práce: Jindřich Jirmásek</a:t>
            </a:r>
          </a:p>
          <a:p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Vedoucí práce: Ing. Martina </a:t>
            </a:r>
            <a:r>
              <a:rPr lang="cs-CZ" sz="20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hlatká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cs-CZ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Oponent práce: Ing. Martin pokorný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10F3675-4B6E-318B-4F6F-F8244F9F1EB1}"/>
              </a:ext>
            </a:extLst>
          </p:cNvPr>
          <p:cNvSpPr txBox="1"/>
          <p:nvPr/>
        </p:nvSpPr>
        <p:spPr>
          <a:xfrm>
            <a:off x="2417779" y="194820"/>
            <a:ext cx="86370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Vysoká škola technická a ekonomická v Českých Budějovicích</a:t>
            </a:r>
          </a:p>
          <a:p>
            <a:pPr algn="ctr"/>
            <a:r>
              <a:rPr lang="cs-CZ"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Ústav technicko-technologický</a:t>
            </a:r>
            <a:endParaRPr lang="cs-CZ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860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C073C0-47AE-8FB0-FEFA-00C01C00B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Závěrečné</a:t>
            </a:r>
            <a:r>
              <a:rPr lang="cs-CZ" dirty="0"/>
              <a:t>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877169-ECE0-783B-1411-550E6274CEE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Zodpovězení výzkumných otázek</a:t>
            </a:r>
          </a:p>
          <a:p>
            <a:r>
              <a:rPr lang="cs-CZ" dirty="0"/>
              <a:t>Podnikatelský plán</a:t>
            </a:r>
          </a:p>
          <a:p>
            <a:pPr lvl="1"/>
            <a:r>
              <a:rPr lang="cs-CZ" dirty="0"/>
              <a:t>Právní forma</a:t>
            </a:r>
          </a:p>
          <a:p>
            <a:pPr lvl="1"/>
            <a:r>
              <a:rPr lang="cs-CZ" dirty="0"/>
              <a:t>Finanční plán</a:t>
            </a:r>
          </a:p>
          <a:p>
            <a:pPr lvl="1"/>
            <a:r>
              <a:rPr lang="cs-CZ" dirty="0"/>
              <a:t>Marketingový plán</a:t>
            </a:r>
          </a:p>
          <a:p>
            <a:pPr lvl="1"/>
            <a:r>
              <a:rPr lang="cs-CZ" dirty="0"/>
              <a:t>Výběr vozidel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BFA4262-4DAE-8E6B-834D-C1B17DC0B4F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545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093CFB-103D-95EF-361E-AC184552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Odpovědi na otázky vedoucího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141607-2E9E-C933-EC72-FD7D24F6E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1. Prosím vysvětlete takto vysokou cenu na ujetý km, když se dle průměru pohybují v jiném rozmezí?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Bude toto opravu zvolená firma platit?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Vysvětlete Vámi zvolenou metodiku výpočtu.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2. Proč v práci není provedena analýza konkurence?</a:t>
            </a:r>
          </a:p>
        </p:txBody>
      </p:sp>
    </p:spTree>
    <p:extLst>
      <p:ext uri="{BB962C8B-B14F-4D97-AF65-F5344CB8AC3E}">
        <p14:creationId xmlns:p14="http://schemas.microsoft.com/office/powerpoint/2010/main" val="655345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3BC06166-ED2D-A468-C85D-89A536C99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176451"/>
              </p:ext>
            </p:extLst>
          </p:nvPr>
        </p:nvGraphicFramePr>
        <p:xfrm>
          <a:off x="2574524" y="0"/>
          <a:ext cx="6809173" cy="6782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7325">
                  <a:extLst>
                    <a:ext uri="{9D8B030D-6E8A-4147-A177-3AD203B41FA5}">
                      <a16:colId xmlns:a16="http://schemas.microsoft.com/office/drawing/2014/main" val="2964383583"/>
                    </a:ext>
                  </a:extLst>
                </a:gridCol>
                <a:gridCol w="1064411">
                  <a:extLst>
                    <a:ext uri="{9D8B030D-6E8A-4147-A177-3AD203B41FA5}">
                      <a16:colId xmlns:a16="http://schemas.microsoft.com/office/drawing/2014/main" val="1856311193"/>
                    </a:ext>
                  </a:extLst>
                </a:gridCol>
                <a:gridCol w="135787">
                  <a:extLst>
                    <a:ext uri="{9D8B030D-6E8A-4147-A177-3AD203B41FA5}">
                      <a16:colId xmlns:a16="http://schemas.microsoft.com/office/drawing/2014/main" val="888719103"/>
                    </a:ext>
                  </a:extLst>
                </a:gridCol>
                <a:gridCol w="1331650">
                  <a:extLst>
                    <a:ext uri="{9D8B030D-6E8A-4147-A177-3AD203B41FA5}">
                      <a16:colId xmlns:a16="http://schemas.microsoft.com/office/drawing/2014/main" val="3086215139"/>
                    </a:ext>
                  </a:extLst>
                </a:gridCol>
              </a:tblGrid>
              <a:tr h="290882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na ujetý kilometr vozidlem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769529264"/>
                  </a:ext>
                </a:extLst>
              </a:tr>
              <a:tr h="23575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Variabilní náklady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730286868"/>
                  </a:ext>
                </a:extLst>
              </a:tr>
              <a:tr h="1931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VW Crafter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 Sprinter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 Sprinter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4037724939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PHM/km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2,87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2,76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2,76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155304581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oleje/km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0,056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524974220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údržby/km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0,417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641147202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pneumatik/km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0,151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595016334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Variabilní náklady na ujetý km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3,494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3,384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444910270"/>
                  </a:ext>
                </a:extLst>
              </a:tr>
              <a:tr h="290882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Fixní náklady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032740047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Mzdy řidičů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539740215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a zdravotní pojištění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8 450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8 450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373161070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Ekologická daň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833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833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3149103348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Dálniční známka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908040574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Povinné ručení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392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392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597655847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Havarijní pojištění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611479243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Odpisy vozidel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1 732,5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1 558,3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849141427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Fixní náklady celkem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37 283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37 108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72154102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Přepokládaný nájezd vozidla za měsíc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 km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 km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ctr"/>
                </a:tc>
                <a:extLst>
                  <a:ext uri="{0D108BD9-81ED-4DB2-BD59-A6C34878D82A}">
                    <a16:rowId xmlns:a16="http://schemas.microsoft.com/office/drawing/2014/main" val="739944263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Fixní náklady na 1 ujetý km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29,83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29,69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399473128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na 1 ujetý kilometr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33,32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33,07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3291457223"/>
                  </a:ext>
                </a:extLst>
              </a:tr>
              <a:tr h="3715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na 1 ujetý kilometr se ziskem 10%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36,65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highlight>
                            <a:srgbClr val="00FFFF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36,38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highlight>
                          <a:srgbClr val="00FFFF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653490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393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2C9703D-C8F9-44AD-A7C0-C2F3871F8C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160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0E15375A-C4CA-4CDF-38AE-6937584AB0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670444"/>
              </p:ext>
            </p:extLst>
          </p:nvPr>
        </p:nvGraphicFramePr>
        <p:xfrm>
          <a:off x="2574524" y="0"/>
          <a:ext cx="6809173" cy="6782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77325">
                  <a:extLst>
                    <a:ext uri="{9D8B030D-6E8A-4147-A177-3AD203B41FA5}">
                      <a16:colId xmlns:a16="http://schemas.microsoft.com/office/drawing/2014/main" val="2964383583"/>
                    </a:ext>
                  </a:extLst>
                </a:gridCol>
                <a:gridCol w="1064411">
                  <a:extLst>
                    <a:ext uri="{9D8B030D-6E8A-4147-A177-3AD203B41FA5}">
                      <a16:colId xmlns:a16="http://schemas.microsoft.com/office/drawing/2014/main" val="1856311193"/>
                    </a:ext>
                  </a:extLst>
                </a:gridCol>
                <a:gridCol w="135787">
                  <a:extLst>
                    <a:ext uri="{9D8B030D-6E8A-4147-A177-3AD203B41FA5}">
                      <a16:colId xmlns:a16="http://schemas.microsoft.com/office/drawing/2014/main" val="888719103"/>
                    </a:ext>
                  </a:extLst>
                </a:gridCol>
                <a:gridCol w="1331650">
                  <a:extLst>
                    <a:ext uri="{9D8B030D-6E8A-4147-A177-3AD203B41FA5}">
                      <a16:colId xmlns:a16="http://schemas.microsoft.com/office/drawing/2014/main" val="3086215139"/>
                    </a:ext>
                  </a:extLst>
                </a:gridCol>
              </a:tblGrid>
              <a:tr h="290882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na ujetý kilometr vozidlem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769529264"/>
                  </a:ext>
                </a:extLst>
              </a:tr>
              <a:tr h="235756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Variabilní náklady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730286868"/>
                  </a:ext>
                </a:extLst>
              </a:tr>
              <a:tr h="19319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VW Crafter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 Sprinter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MB Sprinter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4037724939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PHM/km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2,87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2,76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2,76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155304581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oleje/km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0,056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524974220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údržby/km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0,417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641147202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pneumatik/km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0,151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595016334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Variabilní náklady na ujetý km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3,494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3,384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444910270"/>
                  </a:ext>
                </a:extLst>
              </a:tr>
              <a:tr h="290882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Fixní náklady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032740047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Mzdy řidičů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539740215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a zdravotní pojištění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8 450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8 450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373161070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Ekologická daň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833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833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3149103348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Dálniční známka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908040574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Povinné ručení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392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392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597655847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Havarijní pojištění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611479243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Odpisy vozidel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1 732,5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1 558,3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849141427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Fixní náklady celkem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37 283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37 108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172154102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Přepokládaný nájezd vozidla za měsíc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 km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ctr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2500 km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ctr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ctr"/>
                </a:tc>
                <a:extLst>
                  <a:ext uri="{0D108BD9-81ED-4DB2-BD59-A6C34878D82A}">
                    <a16:rowId xmlns:a16="http://schemas.microsoft.com/office/drawing/2014/main" val="739944263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Fixní náklady na 1 ujetý km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14,91 Kč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14,84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2399473128"/>
                  </a:ext>
                </a:extLst>
              </a:tr>
              <a:tr h="2908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na 1 ujetý kilometr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18,41 Kč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18,23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3291457223"/>
                  </a:ext>
                </a:extLst>
              </a:tr>
              <a:tr h="3715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na 1 ujetý kilometr se ziskem 10%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20,25 Kč</a:t>
                      </a: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20,05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32510" marR="32510" marT="0" marB="0" anchor="b"/>
                </a:tc>
                <a:extLst>
                  <a:ext uri="{0D108BD9-81ED-4DB2-BD59-A6C34878D82A}">
                    <a16:rowId xmlns:a16="http://schemas.microsoft.com/office/drawing/2014/main" val="653490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46057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3C087-6785-F885-D253-5D1C23C46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Odpovědi na otázky Oponenta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1BF9C8-8B00-2B8A-9927-1F2F86998D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1. V projektu uvádíte pouze jednoho skladníka.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 bude autor řešit jeho zastupitelnost?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2. Jaká je vaše hlavní konkurenční výhoda?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Proč by si měla velká společnost vybrat právě váš Start up?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3. Popište výhody a nevýhody pronájmu nákladních vozidel ?</a:t>
            </a:r>
          </a:p>
        </p:txBody>
      </p:sp>
    </p:spTree>
    <p:extLst>
      <p:ext uri="{BB962C8B-B14F-4D97-AF65-F5344CB8AC3E}">
        <p14:creationId xmlns:p14="http://schemas.microsoft.com/office/powerpoint/2010/main" val="2166435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B15FD3F3-10BA-A6A5-8EC9-6B474A6CD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2B691618-5713-15DF-9DD4-56C5571B23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79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D0EE4-AECC-A6B6-F72D-1265530B1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282" y="804519"/>
            <a:ext cx="10085035" cy="1049235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Motivace</a:t>
            </a:r>
            <a:r>
              <a:rPr lang="cs-CZ" dirty="0"/>
              <a:t> a důvody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0ECF7F-35EF-1AB1-89B7-F12382E7ED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Osobní zkušenost v oblasti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Osobní přínos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Rozšířený koncept společnosti</a:t>
            </a:r>
          </a:p>
        </p:txBody>
      </p:sp>
    </p:spTree>
    <p:extLst>
      <p:ext uri="{BB962C8B-B14F-4D97-AF65-F5344CB8AC3E}">
        <p14:creationId xmlns:p14="http://schemas.microsoft.com/office/powerpoint/2010/main" val="834619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77A78E-ABF9-5EFD-B739-4DCBBEF1F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Cíl bakalářské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1F54412-5787-A91A-9362-8F5AECA54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Zpracování zakladatelského projektu v aplikaci na konkrétní podnik</a:t>
            </a:r>
          </a:p>
        </p:txBody>
      </p:sp>
    </p:spTree>
    <p:extLst>
      <p:ext uri="{BB962C8B-B14F-4D97-AF65-F5344CB8AC3E}">
        <p14:creationId xmlns:p14="http://schemas.microsoft.com/office/powerpoint/2010/main" val="3091941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64650B-5A0D-CE24-C2A0-AC8EEF07E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7C91C0-E436-AE13-6C98-8571EFC5A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Č. 1– Jaké jsou základní náklady na uvedení společnosti do provozu a jaká je velikost těchto nákladů?</a:t>
            </a:r>
          </a:p>
          <a:p>
            <a:r>
              <a:rPr lang="cs-CZ" dirty="0"/>
              <a:t>Č. 2 – Bude výhodnější zvolit elektrické užitkové vozy?</a:t>
            </a:r>
          </a:p>
          <a:p>
            <a:r>
              <a:rPr lang="cs-CZ" dirty="0"/>
              <a:t>Č. 3 – Jakým způsobem bude společnost propagovat své služby?</a:t>
            </a:r>
          </a:p>
        </p:txBody>
      </p:sp>
    </p:spTree>
    <p:extLst>
      <p:ext uri="{BB962C8B-B14F-4D97-AF65-F5344CB8AC3E}">
        <p14:creationId xmlns:p14="http://schemas.microsoft.com/office/powerpoint/2010/main" val="1706065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1BDC1E-CA58-D8C5-30FC-4B0E7A48D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A351E4-DE7F-161C-27C7-45D32BCD0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Sběr dokumentů</a:t>
            </a:r>
          </a:p>
          <a:p>
            <a:r>
              <a:rPr lang="cs-CZ" dirty="0"/>
              <a:t>Metoda komparace</a:t>
            </a:r>
          </a:p>
          <a:p>
            <a:r>
              <a:rPr lang="cs-CZ" dirty="0"/>
              <a:t>Pozorování provozu podniku v rámci odborné praxe</a:t>
            </a:r>
          </a:p>
          <a:p>
            <a:r>
              <a:rPr lang="cs-CZ" dirty="0"/>
              <a:t>Metoda indukce</a:t>
            </a:r>
          </a:p>
        </p:txBody>
      </p:sp>
    </p:spTree>
    <p:extLst>
      <p:ext uri="{BB962C8B-B14F-4D97-AF65-F5344CB8AC3E}">
        <p14:creationId xmlns:p14="http://schemas.microsoft.com/office/powerpoint/2010/main" val="2402808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2F0-1198-51C7-3F4C-42D9FF954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</a:p>
        </p:txBody>
      </p:sp>
      <p:graphicFrame>
        <p:nvGraphicFramePr>
          <p:cNvPr id="16" name="Zástupný obsah 2">
            <a:extLst>
              <a:ext uri="{FF2B5EF4-FFF2-40B4-BE49-F238E27FC236}">
                <a16:creationId xmlns:a16="http://schemas.microsoft.com/office/drawing/2014/main" id="{FF10F627-EE1D-E7D8-1CB9-9F7EFA00C4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70438"/>
              </p:ext>
            </p:extLst>
          </p:nvPr>
        </p:nvGraphicFramePr>
        <p:xfrm>
          <a:off x="1451579" y="1957823"/>
          <a:ext cx="4644421" cy="34852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ázek 3" descr="Obsah obrázku logo&#10;&#10;Popis byl vytvořen automaticky">
            <a:extLst>
              <a:ext uri="{FF2B5EF4-FFF2-40B4-BE49-F238E27FC236}">
                <a16:creationId xmlns:a16="http://schemas.microsoft.com/office/drawing/2014/main" id="{C7386C40-44F9-6DA2-B876-9322F9755F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82581" y="2431222"/>
            <a:ext cx="3500715" cy="2573025"/>
          </a:xfrm>
          <a:prstGeom prst="rect">
            <a:avLst/>
          </a:prstGeom>
          <a:noFill/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A4E61108-0905-ADD6-A9AB-FDFBF9A9BB8D}"/>
              </a:ext>
            </a:extLst>
          </p:cNvPr>
          <p:cNvSpPr txBox="1"/>
          <p:nvPr/>
        </p:nvSpPr>
        <p:spPr>
          <a:xfrm>
            <a:off x="7382581" y="1957822"/>
            <a:ext cx="2109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Logo společnosti</a:t>
            </a:r>
          </a:p>
        </p:txBody>
      </p:sp>
    </p:spTree>
    <p:extLst>
      <p:ext uri="{BB962C8B-B14F-4D97-AF65-F5344CB8AC3E}">
        <p14:creationId xmlns:p14="http://schemas.microsoft.com/office/powerpoint/2010/main" val="2158326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C7AE3F-D607-BCA3-B384-9B1EB3616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BBFD98-523D-0901-DD5B-4913CB93E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pSp>
        <p:nvGrpSpPr>
          <p:cNvPr id="5" name="Skupina 4">
            <a:extLst>
              <a:ext uri="{FF2B5EF4-FFF2-40B4-BE49-F238E27FC236}">
                <a16:creationId xmlns:a16="http://schemas.microsoft.com/office/drawing/2014/main" id="{D60F34D0-9E2B-1836-E9E1-76D4E0B52608}"/>
              </a:ext>
            </a:extLst>
          </p:cNvPr>
          <p:cNvGrpSpPr/>
          <p:nvPr/>
        </p:nvGrpSpPr>
        <p:grpSpPr>
          <a:xfrm>
            <a:off x="1477403" y="2851984"/>
            <a:ext cx="4357423" cy="678600"/>
            <a:chOff x="0" y="615009"/>
            <a:chExt cx="5622283" cy="678600"/>
          </a:xfrm>
        </p:grpSpPr>
        <p:sp>
          <p:nvSpPr>
            <p:cNvPr id="6" name="Obdélník: se zakulacenými rohy 5">
              <a:extLst>
                <a:ext uri="{FF2B5EF4-FFF2-40B4-BE49-F238E27FC236}">
                  <a16:creationId xmlns:a16="http://schemas.microsoft.com/office/drawing/2014/main" id="{1A3556A3-079F-72D3-9FBF-486217498874}"/>
                </a:ext>
              </a:extLst>
            </p:cNvPr>
            <p:cNvSpPr/>
            <p:nvPr/>
          </p:nvSpPr>
          <p:spPr>
            <a:xfrm>
              <a:off x="0" y="615009"/>
              <a:ext cx="5622283" cy="678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bdélník: se zakulacenými rohy 4">
              <a:extLst>
                <a:ext uri="{FF2B5EF4-FFF2-40B4-BE49-F238E27FC236}">
                  <a16:creationId xmlns:a16="http://schemas.microsoft.com/office/drawing/2014/main" id="{28BAD9C7-611C-EA9F-F1DE-AC15872EA6CE}"/>
                </a:ext>
              </a:extLst>
            </p:cNvPr>
            <p:cNvSpPr txBox="1"/>
            <p:nvPr/>
          </p:nvSpPr>
          <p:spPr>
            <a:xfrm>
              <a:off x="33127" y="648136"/>
              <a:ext cx="5556029" cy="612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Distribuce</a:t>
              </a:r>
            </a:p>
          </p:txBody>
        </p:sp>
      </p:grpSp>
      <p:grpSp>
        <p:nvGrpSpPr>
          <p:cNvPr id="14" name="Skupina 13">
            <a:extLst>
              <a:ext uri="{FF2B5EF4-FFF2-40B4-BE49-F238E27FC236}">
                <a16:creationId xmlns:a16="http://schemas.microsoft.com/office/drawing/2014/main" id="{7FBB705F-5702-1654-599E-A7B5F6CAE83D}"/>
              </a:ext>
            </a:extLst>
          </p:cNvPr>
          <p:cNvGrpSpPr/>
          <p:nvPr/>
        </p:nvGrpSpPr>
        <p:grpSpPr>
          <a:xfrm>
            <a:off x="1451579" y="3659435"/>
            <a:ext cx="4383247" cy="678600"/>
            <a:chOff x="0" y="615009"/>
            <a:chExt cx="5622283" cy="678600"/>
          </a:xfrm>
        </p:grpSpPr>
        <p:sp>
          <p:nvSpPr>
            <p:cNvPr id="16" name="Obdélník: se zakulacenými rohy 15">
              <a:extLst>
                <a:ext uri="{FF2B5EF4-FFF2-40B4-BE49-F238E27FC236}">
                  <a16:creationId xmlns:a16="http://schemas.microsoft.com/office/drawing/2014/main" id="{C6994A68-EECB-09FF-5338-20F1349E3633}"/>
                </a:ext>
              </a:extLst>
            </p:cNvPr>
            <p:cNvSpPr/>
            <p:nvPr/>
          </p:nvSpPr>
          <p:spPr>
            <a:xfrm>
              <a:off x="0" y="615009"/>
              <a:ext cx="5622283" cy="678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Obdélník: se zakulacenými rohy 4">
              <a:extLst>
                <a:ext uri="{FF2B5EF4-FFF2-40B4-BE49-F238E27FC236}">
                  <a16:creationId xmlns:a16="http://schemas.microsoft.com/office/drawing/2014/main" id="{A7EB6DE8-4473-5D92-0347-C3FFA049D31C}"/>
                </a:ext>
              </a:extLst>
            </p:cNvPr>
            <p:cNvSpPr txBox="1"/>
            <p:nvPr/>
          </p:nvSpPr>
          <p:spPr>
            <a:xfrm>
              <a:off x="33127" y="648136"/>
              <a:ext cx="5556029" cy="612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Výběr vozidel a jejich porovnání</a:t>
              </a:r>
            </a:p>
          </p:txBody>
        </p:sp>
      </p:grpSp>
      <p:grpSp>
        <p:nvGrpSpPr>
          <p:cNvPr id="19" name="Skupina 18">
            <a:extLst>
              <a:ext uri="{FF2B5EF4-FFF2-40B4-BE49-F238E27FC236}">
                <a16:creationId xmlns:a16="http://schemas.microsoft.com/office/drawing/2014/main" id="{C2A19F06-BC78-41C9-1C08-6C3320CE3DAF}"/>
              </a:ext>
            </a:extLst>
          </p:cNvPr>
          <p:cNvGrpSpPr/>
          <p:nvPr/>
        </p:nvGrpSpPr>
        <p:grpSpPr>
          <a:xfrm>
            <a:off x="1451579" y="1994367"/>
            <a:ext cx="4383249" cy="678600"/>
            <a:chOff x="0" y="615009"/>
            <a:chExt cx="5622283" cy="678600"/>
          </a:xfrm>
        </p:grpSpPr>
        <p:sp>
          <p:nvSpPr>
            <p:cNvPr id="20" name="Obdélník: se zakulacenými rohy 19">
              <a:extLst>
                <a:ext uri="{FF2B5EF4-FFF2-40B4-BE49-F238E27FC236}">
                  <a16:creationId xmlns:a16="http://schemas.microsoft.com/office/drawing/2014/main" id="{537E6184-A675-BC9D-2783-0A0CBD30E8C0}"/>
                </a:ext>
              </a:extLst>
            </p:cNvPr>
            <p:cNvSpPr/>
            <p:nvPr/>
          </p:nvSpPr>
          <p:spPr>
            <a:xfrm>
              <a:off x="0" y="615009"/>
              <a:ext cx="5622283" cy="678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Obdélník: se zakulacenými rohy 4">
              <a:extLst>
                <a:ext uri="{FF2B5EF4-FFF2-40B4-BE49-F238E27FC236}">
                  <a16:creationId xmlns:a16="http://schemas.microsoft.com/office/drawing/2014/main" id="{5320928D-8716-583A-1CB3-B9A6D15D2708}"/>
                </a:ext>
              </a:extLst>
            </p:cNvPr>
            <p:cNvSpPr txBox="1"/>
            <p:nvPr/>
          </p:nvSpPr>
          <p:spPr>
            <a:xfrm>
              <a:off x="33126" y="648136"/>
              <a:ext cx="5556029" cy="612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Organizační struktura podniku</a:t>
              </a:r>
            </a:p>
          </p:txBody>
        </p:sp>
      </p:grpSp>
      <p:pic>
        <p:nvPicPr>
          <p:cNvPr id="23" name="Obrázek 22">
            <a:extLst>
              <a:ext uri="{FF2B5EF4-FFF2-40B4-BE49-F238E27FC236}">
                <a16:creationId xmlns:a16="http://schemas.microsoft.com/office/drawing/2014/main" id="{481D3A92-B66E-18DC-27D5-34E0E379D3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078" y="2010045"/>
            <a:ext cx="5381625" cy="2324100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C5DC25D2-238D-8486-F416-EDA2D657976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078" y="4355510"/>
            <a:ext cx="2503652" cy="1861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030C3C9B-7191-9C5A-5FE9-9975B998B4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8748" y="4355510"/>
            <a:ext cx="2685955" cy="18614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5796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9F35AE-AA61-6377-F2B8-4A9E54C50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1C3219-F23B-2814-5186-2371FA6C7FF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0420F71-DBE3-4A4B-3C61-61D6F5820A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033" y="3735175"/>
            <a:ext cx="4236720" cy="19850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.">
            <a:extLst>
              <a:ext uri="{FF2B5EF4-FFF2-40B4-BE49-F238E27FC236}">
                <a16:creationId xmlns:a16="http://schemas.microsoft.com/office/drawing/2014/main" id="{C4739370-83FC-0D64-388F-800DA8E1C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2101" y="1996466"/>
            <a:ext cx="4962751" cy="372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Skupina 3">
            <a:extLst>
              <a:ext uri="{FF2B5EF4-FFF2-40B4-BE49-F238E27FC236}">
                <a16:creationId xmlns:a16="http://schemas.microsoft.com/office/drawing/2014/main" id="{6B964FD3-77EF-718D-4145-0684DDBEC565}"/>
              </a:ext>
            </a:extLst>
          </p:cNvPr>
          <p:cNvGrpSpPr/>
          <p:nvPr/>
        </p:nvGrpSpPr>
        <p:grpSpPr>
          <a:xfrm>
            <a:off x="1447331" y="1996465"/>
            <a:ext cx="4383249" cy="764490"/>
            <a:chOff x="0" y="615009"/>
            <a:chExt cx="5622283" cy="678600"/>
          </a:xfrm>
        </p:grpSpPr>
        <p:sp>
          <p:nvSpPr>
            <p:cNvPr id="6" name="Obdélník: se zakulacenými rohy 5">
              <a:extLst>
                <a:ext uri="{FF2B5EF4-FFF2-40B4-BE49-F238E27FC236}">
                  <a16:creationId xmlns:a16="http://schemas.microsoft.com/office/drawing/2014/main" id="{8B536AF3-9C32-5C90-6A46-0C41F4A7C0CA}"/>
                </a:ext>
              </a:extLst>
            </p:cNvPr>
            <p:cNvSpPr/>
            <p:nvPr/>
          </p:nvSpPr>
          <p:spPr>
            <a:xfrm>
              <a:off x="0" y="615009"/>
              <a:ext cx="5622283" cy="678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bdélník: se zakulacenými rohy 4">
              <a:extLst>
                <a:ext uri="{FF2B5EF4-FFF2-40B4-BE49-F238E27FC236}">
                  <a16:creationId xmlns:a16="http://schemas.microsoft.com/office/drawing/2014/main" id="{4ED0A3E9-1222-CA7C-2082-16171498FD18}"/>
                </a:ext>
              </a:extLst>
            </p:cNvPr>
            <p:cNvSpPr txBox="1"/>
            <p:nvPr/>
          </p:nvSpPr>
          <p:spPr>
            <a:xfrm>
              <a:off x="33126" y="648136"/>
              <a:ext cx="5556029" cy="612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Marketingový plán</a:t>
              </a:r>
            </a:p>
          </p:txBody>
        </p:sp>
      </p:grpSp>
      <p:grpSp>
        <p:nvGrpSpPr>
          <p:cNvPr id="8" name="Skupina 7">
            <a:extLst>
              <a:ext uri="{FF2B5EF4-FFF2-40B4-BE49-F238E27FC236}">
                <a16:creationId xmlns:a16="http://schemas.microsoft.com/office/drawing/2014/main" id="{5EC262F9-2650-2B92-3810-FDCA24C29D45}"/>
              </a:ext>
            </a:extLst>
          </p:cNvPr>
          <p:cNvGrpSpPr/>
          <p:nvPr/>
        </p:nvGrpSpPr>
        <p:grpSpPr>
          <a:xfrm>
            <a:off x="1447331" y="2893226"/>
            <a:ext cx="4383249" cy="678600"/>
            <a:chOff x="0" y="615009"/>
            <a:chExt cx="5622283" cy="678600"/>
          </a:xfrm>
        </p:grpSpPr>
        <p:sp>
          <p:nvSpPr>
            <p:cNvPr id="9" name="Obdélník: se zakulacenými rohy 8">
              <a:extLst>
                <a:ext uri="{FF2B5EF4-FFF2-40B4-BE49-F238E27FC236}">
                  <a16:creationId xmlns:a16="http://schemas.microsoft.com/office/drawing/2014/main" id="{A1D5258E-6D31-5C1B-1FD1-B065F87375E2}"/>
                </a:ext>
              </a:extLst>
            </p:cNvPr>
            <p:cNvSpPr/>
            <p:nvPr/>
          </p:nvSpPr>
          <p:spPr>
            <a:xfrm>
              <a:off x="0" y="615009"/>
              <a:ext cx="5622283" cy="678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bdélník: se zakulacenými rohy 4">
              <a:extLst>
                <a:ext uri="{FF2B5EF4-FFF2-40B4-BE49-F238E27FC236}">
                  <a16:creationId xmlns:a16="http://schemas.microsoft.com/office/drawing/2014/main" id="{56D313C8-608B-8C27-1D25-A3634E332A6B}"/>
                </a:ext>
              </a:extLst>
            </p:cNvPr>
            <p:cNvSpPr txBox="1"/>
            <p:nvPr/>
          </p:nvSpPr>
          <p:spPr>
            <a:xfrm>
              <a:off x="33126" y="648136"/>
              <a:ext cx="5556029" cy="612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Výběr vhodných prostor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8653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2E4ED-2F2A-5903-76F3-8BB643171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Dosažené výsledky a přínos práce</a:t>
            </a:r>
            <a:endParaRPr lang="cs-CZ" dirty="0"/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B34A1897-B8FB-1ECB-69CC-648BC0652C2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75346520"/>
              </p:ext>
            </p:extLst>
          </p:nvPr>
        </p:nvGraphicFramePr>
        <p:xfrm>
          <a:off x="6007223" y="1993006"/>
          <a:ext cx="5658035" cy="4487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6825">
                  <a:extLst>
                    <a:ext uri="{9D8B030D-6E8A-4147-A177-3AD203B41FA5}">
                      <a16:colId xmlns:a16="http://schemas.microsoft.com/office/drawing/2014/main" val="738707496"/>
                    </a:ext>
                  </a:extLst>
                </a:gridCol>
                <a:gridCol w="1157517">
                  <a:extLst>
                    <a:ext uri="{9D8B030D-6E8A-4147-A177-3AD203B41FA5}">
                      <a16:colId xmlns:a16="http://schemas.microsoft.com/office/drawing/2014/main" val="933502683"/>
                    </a:ext>
                  </a:extLst>
                </a:gridCol>
                <a:gridCol w="1473693">
                  <a:extLst>
                    <a:ext uri="{9D8B030D-6E8A-4147-A177-3AD203B41FA5}">
                      <a16:colId xmlns:a16="http://schemas.microsoft.com/office/drawing/2014/main" val="62241459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Položka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Cena v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031353268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Dlouhodobý hmotný majetek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30816193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Užitkové vozidlo Volkswagen </a:t>
                      </a:r>
                      <a:r>
                        <a:rPr lang="cs-CZ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Crafter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189 000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189 000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17886447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Užitkové vozidlo Mercedes Benz Sprinter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32767717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Kancelářský nábytek (stoly, židle, …)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67137682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počítače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43 500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43 500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94763284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Tiskárna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17536083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telefonů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32290212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Paletový vozík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99627940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GPS navigace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10 000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93553481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Dlouhodobý nehmotný majetek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760611464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Licence pro počítače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652703226"/>
                  </a:ext>
                </a:extLst>
              </a:tr>
              <a:tr h="18288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Licence na ERP systém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40 000 Kč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07154399"/>
                  </a:ext>
                </a:extLst>
              </a:tr>
              <a:tr h="190500">
                <a:tc gridSpan="2"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Potřebné finance celkem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553 500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124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553 500 Kč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82840787"/>
                  </a:ext>
                </a:extLst>
              </a:tr>
            </a:tbl>
          </a:graphicData>
        </a:graphic>
      </p:graphicFrame>
      <p:grpSp>
        <p:nvGrpSpPr>
          <p:cNvPr id="5" name="Skupina 4">
            <a:extLst>
              <a:ext uri="{FF2B5EF4-FFF2-40B4-BE49-F238E27FC236}">
                <a16:creationId xmlns:a16="http://schemas.microsoft.com/office/drawing/2014/main" id="{F62D8EE9-0994-CF5E-4CBA-B7E1479CBA8B}"/>
              </a:ext>
            </a:extLst>
          </p:cNvPr>
          <p:cNvGrpSpPr/>
          <p:nvPr/>
        </p:nvGrpSpPr>
        <p:grpSpPr>
          <a:xfrm>
            <a:off x="1447331" y="2010878"/>
            <a:ext cx="4383249" cy="678600"/>
            <a:chOff x="0" y="615009"/>
            <a:chExt cx="5622283" cy="678600"/>
          </a:xfrm>
        </p:grpSpPr>
        <p:sp>
          <p:nvSpPr>
            <p:cNvPr id="6" name="Obdélník: se zakulacenými rohy 5">
              <a:extLst>
                <a:ext uri="{FF2B5EF4-FFF2-40B4-BE49-F238E27FC236}">
                  <a16:creationId xmlns:a16="http://schemas.microsoft.com/office/drawing/2014/main" id="{0275912A-6576-F7D8-0ADC-C0B6B37A02FB}"/>
                </a:ext>
              </a:extLst>
            </p:cNvPr>
            <p:cNvSpPr/>
            <p:nvPr/>
          </p:nvSpPr>
          <p:spPr>
            <a:xfrm>
              <a:off x="0" y="615009"/>
              <a:ext cx="5622283" cy="678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Obdélník: se zakulacenými rohy 4">
              <a:extLst>
                <a:ext uri="{FF2B5EF4-FFF2-40B4-BE49-F238E27FC236}">
                  <a16:creationId xmlns:a16="http://schemas.microsoft.com/office/drawing/2014/main" id="{905582FB-1494-B836-8D34-5879FA9CE480}"/>
                </a:ext>
              </a:extLst>
            </p:cNvPr>
            <p:cNvSpPr txBox="1"/>
            <p:nvPr/>
          </p:nvSpPr>
          <p:spPr>
            <a:xfrm>
              <a:off x="33126" y="648136"/>
              <a:ext cx="5556029" cy="612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Finance</a:t>
              </a:r>
            </a:p>
          </p:txBody>
        </p:sp>
      </p:grpSp>
      <p:grpSp>
        <p:nvGrpSpPr>
          <p:cNvPr id="8" name="Skupina 7">
            <a:extLst>
              <a:ext uri="{FF2B5EF4-FFF2-40B4-BE49-F238E27FC236}">
                <a16:creationId xmlns:a16="http://schemas.microsoft.com/office/drawing/2014/main" id="{4A4B9F55-35AD-DE6D-08F5-E6C48C008ADE}"/>
              </a:ext>
            </a:extLst>
          </p:cNvPr>
          <p:cNvGrpSpPr/>
          <p:nvPr/>
        </p:nvGrpSpPr>
        <p:grpSpPr>
          <a:xfrm>
            <a:off x="1447331" y="2803035"/>
            <a:ext cx="4383249" cy="678600"/>
            <a:chOff x="0" y="615009"/>
            <a:chExt cx="5622283" cy="678600"/>
          </a:xfrm>
        </p:grpSpPr>
        <p:sp>
          <p:nvSpPr>
            <p:cNvPr id="9" name="Obdélník: se zakulacenými rohy 8">
              <a:extLst>
                <a:ext uri="{FF2B5EF4-FFF2-40B4-BE49-F238E27FC236}">
                  <a16:creationId xmlns:a16="http://schemas.microsoft.com/office/drawing/2014/main" id="{DEC8DD4B-DF41-6AA3-C5F5-ED7213B01644}"/>
                </a:ext>
              </a:extLst>
            </p:cNvPr>
            <p:cNvSpPr/>
            <p:nvPr/>
          </p:nvSpPr>
          <p:spPr>
            <a:xfrm>
              <a:off x="0" y="615009"/>
              <a:ext cx="5622283" cy="678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Obdélník: se zakulacenými rohy 4">
              <a:extLst>
                <a:ext uri="{FF2B5EF4-FFF2-40B4-BE49-F238E27FC236}">
                  <a16:creationId xmlns:a16="http://schemas.microsoft.com/office/drawing/2014/main" id="{7A47347A-4C31-90BC-9AAF-3180C41495D4}"/>
                </a:ext>
              </a:extLst>
            </p:cNvPr>
            <p:cNvSpPr txBox="1"/>
            <p:nvPr/>
          </p:nvSpPr>
          <p:spPr>
            <a:xfrm>
              <a:off x="33126" y="648136"/>
              <a:ext cx="5556029" cy="6123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0490" tIns="110490" rIns="110490" bIns="110490" numCol="1" spcCol="1270" anchor="ctr" anchorCtr="0">
              <a:noAutofit/>
            </a:bodyPr>
            <a:lstStyle/>
            <a:p>
              <a:r>
                <a:rPr lang="cs-CZ" sz="2000" dirty="0">
                  <a:latin typeface="Arial" panose="020B0604020202020204" pitchFamily="34" charset="0"/>
                  <a:cs typeface="Arial" panose="020B0604020202020204" pitchFamily="34" charset="0"/>
                </a:rPr>
                <a:t>Rizika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0865675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DD5546239E176499181E7733D50B514" ma:contentTypeVersion="14" ma:contentTypeDescription="Vytvoří nový dokument" ma:contentTypeScope="" ma:versionID="6160dddede351543b0aefb39a04d4775">
  <xsd:schema xmlns:xsd="http://www.w3.org/2001/XMLSchema" xmlns:xs="http://www.w3.org/2001/XMLSchema" xmlns:p="http://schemas.microsoft.com/office/2006/metadata/properties" xmlns:ns3="0909ce23-4da8-4776-a549-565a8eb21f57" xmlns:ns4="e3c9a44a-46f5-4a72-ae5b-837000e1c16e" targetNamespace="http://schemas.microsoft.com/office/2006/metadata/properties" ma:root="true" ma:fieldsID="3ba9ebb744fa8d39905d815c593f6c8e" ns3:_="" ns4:_="">
    <xsd:import namespace="0909ce23-4da8-4776-a549-565a8eb21f57"/>
    <xsd:import namespace="e3c9a44a-46f5-4a72-ae5b-837000e1c16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09ce23-4da8-4776-a549-565a8eb21f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c9a44a-46f5-4a72-ae5b-837000e1c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F3E58D-C872-49DF-828E-23A227EE7EA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FA6303-9B3E-45D3-B074-BD03277D43A6}">
  <ds:schemaRefs>
    <ds:schemaRef ds:uri="http://www.w3.org/XML/1998/namespace"/>
    <ds:schemaRef ds:uri="http://purl.org/dc/terms/"/>
    <ds:schemaRef ds:uri="http://purl.org/dc/dcmitype/"/>
    <ds:schemaRef ds:uri="http://purl.org/dc/elements/1.1/"/>
    <ds:schemaRef ds:uri="e3c9a44a-46f5-4a72-ae5b-837000e1c16e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0909ce23-4da8-4776-a549-565a8eb21f57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BE97DE0-5E6B-427D-9946-F87B9CE6D1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09ce23-4da8-4776-a549-565a8eb21f57"/>
    <ds:schemaRef ds:uri="e3c9a44a-46f5-4a72-ae5b-837000e1c1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541</TotalTime>
  <Words>670</Words>
  <Application>Microsoft Office PowerPoint</Application>
  <PresentationFormat>Širokoúhlá obrazovka</PresentationFormat>
  <Paragraphs>185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Tahoma</vt:lpstr>
      <vt:lpstr>Galerie</vt:lpstr>
      <vt:lpstr>Zakladatelský Projekt pro dopravně-logistickou společnost</vt:lpstr>
      <vt:lpstr>Motivace a důvody k řešení daného problému</vt:lpstr>
      <vt:lpstr>Cíl bakalářské práce</vt:lpstr>
      <vt:lpstr>Výzkumné otázky</vt:lpstr>
      <vt:lpstr>Použité metody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Závěrečné shrnutí</vt:lpstr>
      <vt:lpstr>Odpovědi na otázky vedoucího</vt:lpstr>
      <vt:lpstr>Prezentace aplikace PowerPoint</vt:lpstr>
      <vt:lpstr>Prezentace aplikace PowerPoint</vt:lpstr>
      <vt:lpstr>Odpovědi na otázky Oponenta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Jindřich Jirmásek</dc:creator>
  <cp:lastModifiedBy>Jindřich Jirmásek</cp:lastModifiedBy>
  <cp:revision>6</cp:revision>
  <dcterms:created xsi:type="dcterms:W3CDTF">2023-06-08T09:55:38Z</dcterms:created>
  <dcterms:modified xsi:type="dcterms:W3CDTF">2023-06-13T21:31:59Z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0x0101006DD5546239E176499181E7733D50B514</vt:lpwstr>
  </property>
</Properties>
</file>