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4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20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472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878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450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114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62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96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0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61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30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82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32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4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6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90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9988-CC6E-4EE8-BA09-E2D498BFFC4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E9685-F786-4D14-9E13-C77D40E9A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58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55E49-9D68-E73A-4A03-756D1693B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spc="100" dirty="0">
                <a:effectLst/>
                <a:ea typeface="Calibri" panose="020F0502020204030204" pitchFamily="34" charset="0"/>
              </a:rPr>
              <a:t>Tvorba podpůrného programu pro numerické výpočty vtokových soustav odlitků litých pod tlakem</a:t>
            </a:r>
            <a:b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37A05-FA02-086C-C2AE-658486C1B5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Autor práce: Tomáš Falada</a:t>
            </a:r>
          </a:p>
          <a:p>
            <a:r>
              <a:rPr lang="cs-CZ" dirty="0"/>
              <a:t>Vedoucí práce: Ing. Ján Majerník, PhD.</a:t>
            </a:r>
          </a:p>
        </p:txBody>
      </p:sp>
    </p:spTree>
    <p:extLst>
      <p:ext uri="{BB962C8B-B14F-4D97-AF65-F5344CB8AC3E}">
        <p14:creationId xmlns:p14="http://schemas.microsoft.com/office/powerpoint/2010/main" val="218474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BD4CC4B-31E3-AAA3-1D1A-C0E7AF6D3D08}"/>
              </a:ext>
            </a:extLst>
          </p:cNvPr>
          <p:cNvSpPr txBox="1"/>
          <p:nvPr/>
        </p:nvSpPr>
        <p:spPr>
          <a:xfrm>
            <a:off x="1702904" y="1443335"/>
            <a:ext cx="719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Cíl práce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0C97D8-90BB-A2CC-E590-B5360218CE62}"/>
              </a:ext>
            </a:extLst>
          </p:cNvPr>
          <p:cNvSpPr txBox="1"/>
          <p:nvPr/>
        </p:nvSpPr>
        <p:spPr>
          <a:xfrm>
            <a:off x="1702904" y="2726635"/>
            <a:ext cx="7892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>
                <a:ea typeface="Calibri" panose="020F0502020204030204" pitchFamily="34" charset="0"/>
              </a:rPr>
              <a:t>N</a:t>
            </a:r>
            <a:r>
              <a:rPr lang="cs-CZ" sz="2800" dirty="0">
                <a:effectLst/>
                <a:ea typeface="Calibri" panose="020F0502020204030204" pitchFamily="34" charset="0"/>
              </a:rPr>
              <a:t>avrhnutí podpůrného programu pro rychlejší a zautomatizovaný výpočet základních geometrických charakteristik vtokových soustav permanentních forem pro technologii lití kovů pod tlakem</a:t>
            </a:r>
          </a:p>
        </p:txBody>
      </p:sp>
    </p:spTree>
    <p:extLst>
      <p:ext uri="{BB962C8B-B14F-4D97-AF65-F5344CB8AC3E}">
        <p14:creationId xmlns:p14="http://schemas.microsoft.com/office/powerpoint/2010/main" val="267942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BD4CC4B-31E3-AAA3-1D1A-C0E7AF6D3D08}"/>
              </a:ext>
            </a:extLst>
          </p:cNvPr>
          <p:cNvSpPr txBox="1"/>
          <p:nvPr/>
        </p:nvSpPr>
        <p:spPr>
          <a:xfrm>
            <a:off x="1702904" y="1443335"/>
            <a:ext cx="719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Technologie tlakového lití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F2A211D-ADCA-E95A-5FA6-F74F1DF936EA}"/>
              </a:ext>
            </a:extLst>
          </p:cNvPr>
          <p:cNvSpPr txBox="1"/>
          <p:nvPr/>
        </p:nvSpPr>
        <p:spPr>
          <a:xfrm>
            <a:off x="1702904" y="2828835"/>
            <a:ext cx="667682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/>
              <a:t>Jedna ze čtyř metod odlévání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Vyplňování formy za vysokého tlaku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Velkovýroba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pic>
        <p:nvPicPr>
          <p:cNvPr id="3" name="Obrázek 2" descr="Obsah obrázku tabulka&#10;&#10;Popis byl vytvořen automaticky">
            <a:extLst>
              <a:ext uri="{FF2B5EF4-FFF2-40B4-BE49-F238E27FC236}">
                <a16:creationId xmlns:a16="http://schemas.microsoft.com/office/drawing/2014/main" id="{16430401-FA53-D626-C7A2-5330B097E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630" y="3914551"/>
            <a:ext cx="6162531" cy="2778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553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BD4CC4B-31E3-AAA3-1D1A-C0E7AF6D3D08}"/>
              </a:ext>
            </a:extLst>
          </p:cNvPr>
          <p:cNvSpPr txBox="1"/>
          <p:nvPr/>
        </p:nvSpPr>
        <p:spPr>
          <a:xfrm>
            <a:off x="1702904" y="1443335"/>
            <a:ext cx="719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Návrh vtokové soustavy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F952AB0-5CAA-10C2-F0AD-844C25DCCFE6}"/>
              </a:ext>
            </a:extLst>
          </p:cNvPr>
          <p:cNvSpPr txBox="1"/>
          <p:nvPr/>
        </p:nvSpPr>
        <p:spPr>
          <a:xfrm>
            <a:off x="1702904" y="2967335"/>
            <a:ext cx="49792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/>
              <a:t>Skladba vtokové soustavy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Proč je návrh vtokové</a:t>
            </a:r>
            <a:br>
              <a:rPr lang="cs-CZ" sz="2800" dirty="0"/>
            </a:br>
            <a:r>
              <a:rPr lang="cs-CZ" sz="2800" dirty="0"/>
              <a:t>soustavy tak důležitý?</a:t>
            </a:r>
          </a:p>
        </p:txBody>
      </p:sp>
      <p:pic>
        <p:nvPicPr>
          <p:cNvPr id="3" name="Obrázek 2" descr="Obsah obrázku diagram, schématické&#10;&#10;Popis byl vytvořen automaticky">
            <a:extLst>
              <a:ext uri="{FF2B5EF4-FFF2-40B4-BE49-F238E27FC236}">
                <a16:creationId xmlns:a16="http://schemas.microsoft.com/office/drawing/2014/main" id="{DDB0C666-50E3-1E89-7D54-8AC1BDD70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872" y="2729869"/>
            <a:ext cx="4622772" cy="334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5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BD4CC4B-31E3-AAA3-1D1A-C0E7AF6D3D08}"/>
              </a:ext>
            </a:extLst>
          </p:cNvPr>
          <p:cNvSpPr txBox="1"/>
          <p:nvPr/>
        </p:nvSpPr>
        <p:spPr>
          <a:xfrm>
            <a:off x="1702904" y="1443335"/>
            <a:ext cx="719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Podpůrný program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7B16637-5528-4897-DCE2-4737C7746F51}"/>
              </a:ext>
            </a:extLst>
          </p:cNvPr>
          <p:cNvSpPr txBox="1"/>
          <p:nvPr/>
        </p:nvSpPr>
        <p:spPr>
          <a:xfrm>
            <a:off x="1702904" y="2650435"/>
            <a:ext cx="7399783" cy="3242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2800" dirty="0"/>
              <a:t>Úvodní list jako seznámení s programem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2800" dirty="0"/>
              <a:t>Možnost volby kalkulace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sz="2800" dirty="0"/>
              <a:t>Obsáhlejší kalkulace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sz="2800" dirty="0"/>
              <a:t>Prostá kalkulace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2800" dirty="0"/>
              <a:t>Prvky kalkulace</a:t>
            </a:r>
          </a:p>
        </p:txBody>
      </p:sp>
    </p:spTree>
    <p:extLst>
      <p:ext uri="{BB962C8B-B14F-4D97-AF65-F5344CB8AC3E}">
        <p14:creationId xmlns:p14="http://schemas.microsoft.com/office/powerpoint/2010/main" val="107226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BD4CC4B-31E3-AAA3-1D1A-C0E7AF6D3D08}"/>
              </a:ext>
            </a:extLst>
          </p:cNvPr>
          <p:cNvSpPr txBox="1"/>
          <p:nvPr/>
        </p:nvSpPr>
        <p:spPr>
          <a:xfrm>
            <a:off x="1702904" y="1443335"/>
            <a:ext cx="719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Výsledky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5239830-FD6D-1783-1B93-1C14DB5A6242}"/>
              </a:ext>
            </a:extLst>
          </p:cNvPr>
          <p:cNvSpPr txBox="1"/>
          <p:nvPr/>
        </p:nvSpPr>
        <p:spPr>
          <a:xfrm>
            <a:off x="1702904" y="2782957"/>
            <a:ext cx="8751114" cy="2811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sz="2800" dirty="0"/>
              <a:t>Podpůrný program v MS Excel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Automatizovaný výpočet základních</a:t>
            </a:r>
            <a:br>
              <a:rPr lang="cs-CZ" sz="2800" dirty="0"/>
            </a:br>
            <a:r>
              <a:rPr lang="cs-CZ" sz="2800" dirty="0"/>
              <a:t>geometrických charakteristik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sz="2800" dirty="0"/>
              <a:t>Dva způsoby kalkulace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sz="2800" dirty="0"/>
              <a:t>Může ulehčovat práci při simulaci tlakového lití</a:t>
            </a:r>
          </a:p>
        </p:txBody>
      </p:sp>
    </p:spTree>
    <p:extLst>
      <p:ext uri="{BB962C8B-B14F-4D97-AF65-F5344CB8AC3E}">
        <p14:creationId xmlns:p14="http://schemas.microsoft.com/office/powerpoint/2010/main" val="152088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BD4CC4B-31E3-AAA3-1D1A-C0E7AF6D3D08}"/>
              </a:ext>
            </a:extLst>
          </p:cNvPr>
          <p:cNvSpPr txBox="1"/>
          <p:nvPr/>
        </p:nvSpPr>
        <p:spPr>
          <a:xfrm>
            <a:off x="2948608" y="2967335"/>
            <a:ext cx="7195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69756240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584</TotalTime>
  <Words>123</Words>
  <Application>Microsoft Office PowerPoint</Application>
  <PresentationFormat>Širokoúhlá obrazovka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Stébla</vt:lpstr>
      <vt:lpstr>Tvorba podpůrného programu pro numerické výpočty vtokových soustav odlitků litých pod tlakem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podpůrného programu pro numerické výpočty vtokových soustav odlitků litých pod tlakem </dc:title>
  <dc:creator>Tomáš Falada</dc:creator>
  <cp:lastModifiedBy>Tomáš Falada</cp:lastModifiedBy>
  <cp:revision>4</cp:revision>
  <dcterms:created xsi:type="dcterms:W3CDTF">2023-06-13T12:06:09Z</dcterms:created>
  <dcterms:modified xsi:type="dcterms:W3CDTF">2023-06-13T21:50:59Z</dcterms:modified>
</cp:coreProperties>
</file>