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7" r:id="rId8"/>
    <p:sldId id="262" r:id="rId9"/>
    <p:sldId id="264" r:id="rId10"/>
    <p:sldId id="268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íňa Dvořka" initials="MD" lastIdx="2" clrIdx="0">
    <p:extLst>
      <p:ext uri="{19B8F6BF-5375-455C-9EA6-DF929625EA0E}">
        <p15:presenceInfo xmlns:p15="http://schemas.microsoft.com/office/powerpoint/2012/main" userId="f0b471712d4b72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9590/recycle-by-mrallowski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9590/recycle-by-mrallowski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632D53-AFB3-4E4C-98D4-853789F1F3DA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53FAFF7-FEBF-428B-A54B-5A532A4D6C80}">
      <dgm:prSet/>
      <dgm:spPr/>
      <dgm:t>
        <a:bodyPr/>
        <a:lstStyle/>
        <a:p>
          <a:r>
            <a:rPr lang="cs-CZ" dirty="0"/>
            <a:t>Snaha o zvýšení produktivity a kvality</a:t>
          </a:r>
        </a:p>
      </dgm:t>
    </dgm:pt>
    <dgm:pt modelId="{8BAF501E-B681-4ABE-8716-DEC7D023BD3B}" type="parTrans" cxnId="{365BD047-B339-444F-A581-8AE989A10B56}">
      <dgm:prSet/>
      <dgm:spPr/>
      <dgm:t>
        <a:bodyPr/>
        <a:lstStyle/>
        <a:p>
          <a:endParaRPr lang="cs-CZ"/>
        </a:p>
      </dgm:t>
    </dgm:pt>
    <dgm:pt modelId="{BEA55713-E473-448D-9248-4E489B88AA12}" type="sibTrans" cxnId="{365BD047-B339-444F-A581-8AE989A10B56}">
      <dgm:prSet/>
      <dgm:spPr/>
      <dgm:t>
        <a:bodyPr/>
        <a:lstStyle/>
        <a:p>
          <a:endParaRPr lang="cs-CZ"/>
        </a:p>
      </dgm:t>
    </dgm:pt>
    <dgm:pt modelId="{D61D78F3-93F4-48B7-A89C-5FD2C239299E}">
      <dgm:prSet/>
      <dgm:spPr/>
      <dgm:t>
        <a:bodyPr/>
        <a:lstStyle/>
        <a:p>
          <a:r>
            <a:rPr lang="cs-CZ" dirty="0"/>
            <a:t>Zájem o cirkulární ekonomiku a recyklaci</a:t>
          </a:r>
        </a:p>
      </dgm:t>
    </dgm:pt>
    <dgm:pt modelId="{699D0D99-29F0-4FF0-8810-DFBE725346BD}" type="parTrans" cxnId="{F9375B4F-2CCA-4C23-B880-901E268BD9D3}">
      <dgm:prSet/>
      <dgm:spPr/>
      <dgm:t>
        <a:bodyPr/>
        <a:lstStyle/>
        <a:p>
          <a:endParaRPr lang="cs-CZ"/>
        </a:p>
      </dgm:t>
    </dgm:pt>
    <dgm:pt modelId="{6BDEBCD8-A3F2-434A-9BA1-9EDDBD7C856C}" type="sibTrans" cxnId="{F9375B4F-2CCA-4C23-B880-901E268BD9D3}">
      <dgm:prSet/>
      <dgm:spPr/>
      <dgm:t>
        <a:bodyPr/>
        <a:lstStyle/>
        <a:p>
          <a:endParaRPr lang="cs-CZ"/>
        </a:p>
      </dgm:t>
    </dgm:pt>
    <dgm:pt modelId="{FDBE5B23-A900-410A-AA0A-7A3461B8CD48}">
      <dgm:prSet/>
      <dgm:spPr/>
      <dgm:t>
        <a:bodyPr/>
        <a:lstStyle/>
        <a:p>
          <a:r>
            <a:rPr lang="cs-CZ" dirty="0"/>
            <a:t>Zájem o automatizování procesů</a:t>
          </a:r>
        </a:p>
      </dgm:t>
    </dgm:pt>
    <dgm:pt modelId="{8E3F6A31-A7C5-434B-8D52-7641EBD452BD}" type="parTrans" cxnId="{66158E9F-B538-42A2-87D7-EEA6F1548A57}">
      <dgm:prSet/>
      <dgm:spPr/>
      <dgm:t>
        <a:bodyPr/>
        <a:lstStyle/>
        <a:p>
          <a:endParaRPr lang="cs-CZ"/>
        </a:p>
      </dgm:t>
    </dgm:pt>
    <dgm:pt modelId="{0C1C50A8-1B49-4F95-863C-C357D9EDA500}" type="sibTrans" cxnId="{66158E9F-B538-42A2-87D7-EEA6F1548A57}">
      <dgm:prSet/>
      <dgm:spPr/>
      <dgm:t>
        <a:bodyPr/>
        <a:lstStyle/>
        <a:p>
          <a:endParaRPr lang="cs-CZ"/>
        </a:p>
      </dgm:t>
    </dgm:pt>
    <dgm:pt modelId="{819EE6C9-52A1-432F-8FF5-26F0212C0641}">
      <dgm:prSet/>
      <dgm:spPr/>
      <dgm:t>
        <a:bodyPr/>
        <a:lstStyle/>
        <a:p>
          <a:r>
            <a:rPr lang="cs-CZ" dirty="0"/>
            <a:t>Využití získaných poznatků v praxi </a:t>
          </a:r>
        </a:p>
      </dgm:t>
    </dgm:pt>
    <dgm:pt modelId="{46E5B2D0-0EBE-41D2-93F8-B101866989BE}" type="parTrans" cxnId="{A04A7264-A5B4-4AC2-8DCF-7F183C66F8D2}">
      <dgm:prSet/>
      <dgm:spPr/>
      <dgm:t>
        <a:bodyPr/>
        <a:lstStyle/>
        <a:p>
          <a:endParaRPr lang="cs-CZ"/>
        </a:p>
      </dgm:t>
    </dgm:pt>
    <dgm:pt modelId="{71A048F6-C57A-4C13-843B-738603089E5E}" type="sibTrans" cxnId="{A04A7264-A5B4-4AC2-8DCF-7F183C66F8D2}">
      <dgm:prSet/>
      <dgm:spPr/>
      <dgm:t>
        <a:bodyPr/>
        <a:lstStyle/>
        <a:p>
          <a:endParaRPr lang="cs-CZ"/>
        </a:p>
      </dgm:t>
    </dgm:pt>
    <dgm:pt modelId="{458886D1-108B-4FD1-BAC8-95C9C8D255AA}" type="pres">
      <dgm:prSet presAssocID="{B1632D53-AFB3-4E4C-98D4-853789F1F3DA}" presName="linearFlow" presStyleCnt="0">
        <dgm:presLayoutVars>
          <dgm:dir/>
          <dgm:resizeHandles val="exact"/>
        </dgm:presLayoutVars>
      </dgm:prSet>
      <dgm:spPr/>
    </dgm:pt>
    <dgm:pt modelId="{3C83FE1F-0876-47EA-A097-9963A3FF34F9}" type="pres">
      <dgm:prSet presAssocID="{853FAFF7-FEBF-428B-A54B-5A532A4D6C80}" presName="composite" presStyleCnt="0"/>
      <dgm:spPr/>
    </dgm:pt>
    <dgm:pt modelId="{39271E3A-6AEA-4503-93EB-9269D6D63A7E}" type="pres">
      <dgm:prSet presAssocID="{853FAFF7-FEBF-428B-A54B-5A532A4D6C80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3673B8-C697-49BA-B4E8-DE50A13128D8}" type="pres">
      <dgm:prSet presAssocID="{853FAFF7-FEBF-428B-A54B-5A532A4D6C80}" presName="txShp" presStyleLbl="node1" presStyleIdx="0" presStyleCnt="4">
        <dgm:presLayoutVars>
          <dgm:bulletEnabled val="1"/>
        </dgm:presLayoutVars>
      </dgm:prSet>
      <dgm:spPr/>
    </dgm:pt>
    <dgm:pt modelId="{72DA1D6D-BACA-4AB9-92A6-0DA6ACC71D3D}" type="pres">
      <dgm:prSet presAssocID="{BEA55713-E473-448D-9248-4E489B88AA12}" presName="spacing" presStyleCnt="0"/>
      <dgm:spPr/>
    </dgm:pt>
    <dgm:pt modelId="{30CBD6C0-D8B2-4FDB-9706-4808BB68C694}" type="pres">
      <dgm:prSet presAssocID="{D61D78F3-93F4-48B7-A89C-5FD2C239299E}" presName="composite" presStyleCnt="0"/>
      <dgm:spPr/>
    </dgm:pt>
    <dgm:pt modelId="{716875CC-6A40-4C49-B16C-945D50B77F1B}" type="pres">
      <dgm:prSet presAssocID="{D61D78F3-93F4-48B7-A89C-5FD2C239299E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C62AC93D-E4CD-4EED-A839-BC235774B3ED}" type="pres">
      <dgm:prSet presAssocID="{D61D78F3-93F4-48B7-A89C-5FD2C239299E}" presName="txShp" presStyleLbl="node1" presStyleIdx="1" presStyleCnt="4">
        <dgm:presLayoutVars>
          <dgm:bulletEnabled val="1"/>
        </dgm:presLayoutVars>
      </dgm:prSet>
      <dgm:spPr/>
    </dgm:pt>
    <dgm:pt modelId="{EE9F146D-0261-403F-939F-1697B2428525}" type="pres">
      <dgm:prSet presAssocID="{6BDEBCD8-A3F2-434A-9BA1-9EDDBD7C856C}" presName="spacing" presStyleCnt="0"/>
      <dgm:spPr/>
    </dgm:pt>
    <dgm:pt modelId="{F08EF68B-E6AD-470A-8762-592A4D3EA930}" type="pres">
      <dgm:prSet presAssocID="{FDBE5B23-A900-410A-AA0A-7A3461B8CD48}" presName="composite" presStyleCnt="0"/>
      <dgm:spPr/>
    </dgm:pt>
    <dgm:pt modelId="{88C76F21-31AA-40BF-82D5-AF07DEC31685}" type="pres">
      <dgm:prSet presAssocID="{FDBE5B23-A900-410A-AA0A-7A3461B8CD48}" presName="imgShp" presStyleLbl="fgImgPlac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837283-85AD-4E38-BEA5-F5F5E29BA025}" type="pres">
      <dgm:prSet presAssocID="{FDBE5B23-A900-410A-AA0A-7A3461B8CD48}" presName="txShp" presStyleLbl="node1" presStyleIdx="2" presStyleCnt="4">
        <dgm:presLayoutVars>
          <dgm:bulletEnabled val="1"/>
        </dgm:presLayoutVars>
      </dgm:prSet>
      <dgm:spPr/>
    </dgm:pt>
    <dgm:pt modelId="{84ED67B8-C67C-4B06-9491-D34E2F3D5683}" type="pres">
      <dgm:prSet presAssocID="{0C1C50A8-1B49-4F95-863C-C357D9EDA500}" presName="spacing" presStyleCnt="0"/>
      <dgm:spPr/>
    </dgm:pt>
    <dgm:pt modelId="{14D3E85B-CE95-4D43-9138-C05761FF6689}" type="pres">
      <dgm:prSet presAssocID="{819EE6C9-52A1-432F-8FF5-26F0212C0641}" presName="composite" presStyleCnt="0"/>
      <dgm:spPr/>
    </dgm:pt>
    <dgm:pt modelId="{0440EAE9-2426-4AFD-A004-B74CF7B23076}" type="pres">
      <dgm:prSet presAssocID="{819EE6C9-52A1-432F-8FF5-26F0212C0641}" presName="imgShp" presStyleLbl="fgImgPlac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69A7B38-0DDF-4AC1-88ED-B6625EF1C408}" type="pres">
      <dgm:prSet presAssocID="{819EE6C9-52A1-432F-8FF5-26F0212C0641}" presName="txShp" presStyleLbl="node1" presStyleIdx="3" presStyleCnt="4">
        <dgm:presLayoutVars>
          <dgm:bulletEnabled val="1"/>
        </dgm:presLayoutVars>
      </dgm:prSet>
      <dgm:spPr/>
    </dgm:pt>
  </dgm:ptLst>
  <dgm:cxnLst>
    <dgm:cxn modelId="{A04A7264-A5B4-4AC2-8DCF-7F183C66F8D2}" srcId="{B1632D53-AFB3-4E4C-98D4-853789F1F3DA}" destId="{819EE6C9-52A1-432F-8FF5-26F0212C0641}" srcOrd="3" destOrd="0" parTransId="{46E5B2D0-0EBE-41D2-93F8-B101866989BE}" sibTransId="{71A048F6-C57A-4C13-843B-738603089E5E}"/>
    <dgm:cxn modelId="{365BD047-B339-444F-A581-8AE989A10B56}" srcId="{B1632D53-AFB3-4E4C-98D4-853789F1F3DA}" destId="{853FAFF7-FEBF-428B-A54B-5A532A4D6C80}" srcOrd="0" destOrd="0" parTransId="{8BAF501E-B681-4ABE-8716-DEC7D023BD3B}" sibTransId="{BEA55713-E473-448D-9248-4E489B88AA12}"/>
    <dgm:cxn modelId="{F9375B4F-2CCA-4C23-B880-901E268BD9D3}" srcId="{B1632D53-AFB3-4E4C-98D4-853789F1F3DA}" destId="{D61D78F3-93F4-48B7-A89C-5FD2C239299E}" srcOrd="1" destOrd="0" parTransId="{699D0D99-29F0-4FF0-8810-DFBE725346BD}" sibTransId="{6BDEBCD8-A3F2-434A-9BA1-9EDDBD7C856C}"/>
    <dgm:cxn modelId="{57CCAD6F-27B7-42B9-8FAA-5B3600C15A99}" type="presOf" srcId="{B1632D53-AFB3-4E4C-98D4-853789F1F3DA}" destId="{458886D1-108B-4FD1-BAC8-95C9C8D255AA}" srcOrd="0" destOrd="0" presId="urn:microsoft.com/office/officeart/2005/8/layout/vList3"/>
    <dgm:cxn modelId="{5640E358-0C46-42C2-A9BD-B02E5393F9D7}" type="presOf" srcId="{D61D78F3-93F4-48B7-A89C-5FD2C239299E}" destId="{C62AC93D-E4CD-4EED-A839-BC235774B3ED}" srcOrd="0" destOrd="0" presId="urn:microsoft.com/office/officeart/2005/8/layout/vList3"/>
    <dgm:cxn modelId="{66158E9F-B538-42A2-87D7-EEA6F1548A57}" srcId="{B1632D53-AFB3-4E4C-98D4-853789F1F3DA}" destId="{FDBE5B23-A900-410A-AA0A-7A3461B8CD48}" srcOrd="2" destOrd="0" parTransId="{8E3F6A31-A7C5-434B-8D52-7641EBD452BD}" sibTransId="{0C1C50A8-1B49-4F95-863C-C357D9EDA500}"/>
    <dgm:cxn modelId="{2E9027D3-490B-4A4A-BFD1-7FDE4FBD3922}" type="presOf" srcId="{819EE6C9-52A1-432F-8FF5-26F0212C0641}" destId="{569A7B38-0DDF-4AC1-88ED-B6625EF1C408}" srcOrd="0" destOrd="0" presId="urn:microsoft.com/office/officeart/2005/8/layout/vList3"/>
    <dgm:cxn modelId="{5E9D2BE2-6796-474B-B0D0-060E2F65BF73}" type="presOf" srcId="{853FAFF7-FEBF-428B-A54B-5A532A4D6C80}" destId="{1E3673B8-C697-49BA-B4E8-DE50A13128D8}" srcOrd="0" destOrd="0" presId="urn:microsoft.com/office/officeart/2005/8/layout/vList3"/>
    <dgm:cxn modelId="{4C288DEE-B487-42F3-A71E-8BCFC7CC3B5D}" type="presOf" srcId="{FDBE5B23-A900-410A-AA0A-7A3461B8CD48}" destId="{0B837283-85AD-4E38-BEA5-F5F5E29BA025}" srcOrd="0" destOrd="0" presId="urn:microsoft.com/office/officeart/2005/8/layout/vList3"/>
    <dgm:cxn modelId="{DEBD1DDF-22C2-4227-B08C-8CCD27AFA9BA}" type="presParOf" srcId="{458886D1-108B-4FD1-BAC8-95C9C8D255AA}" destId="{3C83FE1F-0876-47EA-A097-9963A3FF34F9}" srcOrd="0" destOrd="0" presId="urn:microsoft.com/office/officeart/2005/8/layout/vList3"/>
    <dgm:cxn modelId="{8D5D3A88-9567-4559-9628-A87C5A989442}" type="presParOf" srcId="{3C83FE1F-0876-47EA-A097-9963A3FF34F9}" destId="{39271E3A-6AEA-4503-93EB-9269D6D63A7E}" srcOrd="0" destOrd="0" presId="urn:microsoft.com/office/officeart/2005/8/layout/vList3"/>
    <dgm:cxn modelId="{A2D4958C-8590-4A5F-81DE-54979EF13B89}" type="presParOf" srcId="{3C83FE1F-0876-47EA-A097-9963A3FF34F9}" destId="{1E3673B8-C697-49BA-B4E8-DE50A13128D8}" srcOrd="1" destOrd="0" presId="urn:microsoft.com/office/officeart/2005/8/layout/vList3"/>
    <dgm:cxn modelId="{8E904F9A-8E27-40CE-A1FB-5139745F80A8}" type="presParOf" srcId="{458886D1-108B-4FD1-BAC8-95C9C8D255AA}" destId="{72DA1D6D-BACA-4AB9-92A6-0DA6ACC71D3D}" srcOrd="1" destOrd="0" presId="urn:microsoft.com/office/officeart/2005/8/layout/vList3"/>
    <dgm:cxn modelId="{1D959F88-FFE2-4A2D-B5C6-FDBC2851B399}" type="presParOf" srcId="{458886D1-108B-4FD1-BAC8-95C9C8D255AA}" destId="{30CBD6C0-D8B2-4FDB-9706-4808BB68C694}" srcOrd="2" destOrd="0" presId="urn:microsoft.com/office/officeart/2005/8/layout/vList3"/>
    <dgm:cxn modelId="{197F3DCD-71BF-4D6A-A100-EF29ACF63AAA}" type="presParOf" srcId="{30CBD6C0-D8B2-4FDB-9706-4808BB68C694}" destId="{716875CC-6A40-4C49-B16C-945D50B77F1B}" srcOrd="0" destOrd="0" presId="urn:microsoft.com/office/officeart/2005/8/layout/vList3"/>
    <dgm:cxn modelId="{F311ED6C-B7B3-4F35-A20B-D5EF42DAF9CD}" type="presParOf" srcId="{30CBD6C0-D8B2-4FDB-9706-4808BB68C694}" destId="{C62AC93D-E4CD-4EED-A839-BC235774B3ED}" srcOrd="1" destOrd="0" presId="urn:microsoft.com/office/officeart/2005/8/layout/vList3"/>
    <dgm:cxn modelId="{4B8EAFB4-0B91-48BB-996B-624FC1F7F550}" type="presParOf" srcId="{458886D1-108B-4FD1-BAC8-95C9C8D255AA}" destId="{EE9F146D-0261-403F-939F-1697B2428525}" srcOrd="3" destOrd="0" presId="urn:microsoft.com/office/officeart/2005/8/layout/vList3"/>
    <dgm:cxn modelId="{FA6F7105-6CD6-4555-95C9-B34BA5D9D58A}" type="presParOf" srcId="{458886D1-108B-4FD1-BAC8-95C9C8D255AA}" destId="{F08EF68B-E6AD-470A-8762-592A4D3EA930}" srcOrd="4" destOrd="0" presId="urn:microsoft.com/office/officeart/2005/8/layout/vList3"/>
    <dgm:cxn modelId="{9FC67F49-2BFD-4D8E-9AD7-D13C9CB5C575}" type="presParOf" srcId="{F08EF68B-E6AD-470A-8762-592A4D3EA930}" destId="{88C76F21-31AA-40BF-82D5-AF07DEC31685}" srcOrd="0" destOrd="0" presId="urn:microsoft.com/office/officeart/2005/8/layout/vList3"/>
    <dgm:cxn modelId="{2C7F8553-8821-4C0E-97EE-555132D1CE82}" type="presParOf" srcId="{F08EF68B-E6AD-470A-8762-592A4D3EA930}" destId="{0B837283-85AD-4E38-BEA5-F5F5E29BA025}" srcOrd="1" destOrd="0" presId="urn:microsoft.com/office/officeart/2005/8/layout/vList3"/>
    <dgm:cxn modelId="{C6C398C8-1344-4D7E-94D0-963185127682}" type="presParOf" srcId="{458886D1-108B-4FD1-BAC8-95C9C8D255AA}" destId="{84ED67B8-C67C-4B06-9491-D34E2F3D5683}" srcOrd="5" destOrd="0" presId="urn:microsoft.com/office/officeart/2005/8/layout/vList3"/>
    <dgm:cxn modelId="{0AA99618-8C41-40A1-AE3D-FEB8F71D01DE}" type="presParOf" srcId="{458886D1-108B-4FD1-BAC8-95C9C8D255AA}" destId="{14D3E85B-CE95-4D43-9138-C05761FF6689}" srcOrd="6" destOrd="0" presId="urn:microsoft.com/office/officeart/2005/8/layout/vList3"/>
    <dgm:cxn modelId="{DDD4AF29-6323-4408-B755-EEDD204B6497}" type="presParOf" srcId="{14D3E85B-CE95-4D43-9138-C05761FF6689}" destId="{0440EAE9-2426-4AFD-A004-B74CF7B23076}" srcOrd="0" destOrd="0" presId="urn:microsoft.com/office/officeart/2005/8/layout/vList3"/>
    <dgm:cxn modelId="{F6FF6A7E-7D18-418A-BFEC-E831318CE24F}" type="presParOf" srcId="{14D3E85B-CE95-4D43-9138-C05761FF6689}" destId="{569A7B38-0DDF-4AC1-88ED-B6625EF1C4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B0FF55-9627-4FB8-B3F2-8457C8652DDE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030875D-2E7B-4287-B7CA-6E0B47D8AFC8}">
      <dgm:prSet custT="1"/>
      <dgm:spPr/>
      <dgm:t>
        <a:bodyPr/>
        <a:lstStyle/>
        <a:p>
          <a:r>
            <a:rPr lang="cs-CZ" sz="2000" dirty="0"/>
            <a:t>Cílem práce je zhotovení návrhu přípravků na obrobení </a:t>
          </a:r>
          <a:r>
            <a:rPr lang="cs-CZ" sz="2000" dirty="0" err="1"/>
            <a:t>stojny</a:t>
          </a:r>
          <a:r>
            <a:rPr lang="cs-CZ" sz="2000" dirty="0"/>
            <a:t> podpůrné konstrukce pro solární panely klasickými technologiemi spolu s popisem její výroby a použití. V rámci závěrečné práce je vytvořen také návrh speciálního </a:t>
          </a:r>
          <a:r>
            <a:rPr lang="cs-CZ" sz="2000" dirty="0" err="1"/>
            <a:t>vícevřetenového</a:t>
          </a:r>
          <a:r>
            <a:rPr lang="cs-CZ" sz="2000" dirty="0"/>
            <a:t> jednoúčelového zařízení zkonstruovaného pro obrobení dané součásti s následným porovnáním jednotlivých variant výroby z hlediska nákladů na obrobení jedné </a:t>
          </a:r>
          <a:r>
            <a:rPr lang="cs-CZ" sz="2000" dirty="0" err="1"/>
            <a:t>stojny</a:t>
          </a:r>
          <a:r>
            <a:rPr lang="cs-CZ" sz="2000" dirty="0"/>
            <a:t>.</a:t>
          </a:r>
        </a:p>
      </dgm:t>
    </dgm:pt>
    <dgm:pt modelId="{8A87E064-444E-4632-A489-F8D34A0F5D00}" type="parTrans" cxnId="{7F778DC9-B020-48B4-B865-B4D1E4531367}">
      <dgm:prSet/>
      <dgm:spPr/>
      <dgm:t>
        <a:bodyPr/>
        <a:lstStyle/>
        <a:p>
          <a:endParaRPr lang="cs-CZ"/>
        </a:p>
      </dgm:t>
    </dgm:pt>
    <dgm:pt modelId="{2091902B-8773-4A39-9FF4-D718EF4BAA75}" type="sibTrans" cxnId="{7F778DC9-B020-48B4-B865-B4D1E4531367}">
      <dgm:prSet/>
      <dgm:spPr/>
      <dgm:t>
        <a:bodyPr/>
        <a:lstStyle/>
        <a:p>
          <a:endParaRPr lang="cs-CZ"/>
        </a:p>
      </dgm:t>
    </dgm:pt>
    <dgm:pt modelId="{09CC3231-D9A5-4BE1-AAF4-DF0F8E581D6C}" type="pres">
      <dgm:prSet presAssocID="{4EB0FF55-9627-4FB8-B3F2-8457C8652DDE}" presName="linearFlow" presStyleCnt="0">
        <dgm:presLayoutVars>
          <dgm:dir/>
          <dgm:resizeHandles val="exact"/>
        </dgm:presLayoutVars>
      </dgm:prSet>
      <dgm:spPr/>
    </dgm:pt>
    <dgm:pt modelId="{AA8D1D47-C051-40AF-A7D8-DDE3CE234893}" type="pres">
      <dgm:prSet presAssocID="{1030875D-2E7B-4287-B7CA-6E0B47D8AFC8}" presName="composite" presStyleCnt="0"/>
      <dgm:spPr/>
    </dgm:pt>
    <dgm:pt modelId="{9204797D-35CB-4C7A-B737-7EF686CF8AA8}" type="pres">
      <dgm:prSet presAssocID="{1030875D-2E7B-4287-B7CA-6E0B47D8AFC8}" presName="imgShp" presStyleLbl="fgImgPlace1" presStyleIdx="0" presStyleCnt="1"/>
      <dgm:spPr>
        <a:blipFill>
          <a:blip xmlns:r="http://schemas.openxmlformats.org/officeDocument/2006/relationships" r:embed="rId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037BCC5-54A4-4A00-85EB-7DA0073CBECF}" type="pres">
      <dgm:prSet presAssocID="{1030875D-2E7B-4287-B7CA-6E0B47D8AFC8}" presName="txShp" presStyleLbl="node1" presStyleIdx="0" presStyleCnt="1" custScaleX="118136" custScaleY="119812">
        <dgm:presLayoutVars>
          <dgm:bulletEnabled val="1"/>
        </dgm:presLayoutVars>
      </dgm:prSet>
      <dgm:spPr/>
    </dgm:pt>
  </dgm:ptLst>
  <dgm:cxnLst>
    <dgm:cxn modelId="{3D7D5FBE-F187-4CDD-A0AB-40B8BA630114}" type="presOf" srcId="{1030875D-2E7B-4287-B7CA-6E0B47D8AFC8}" destId="{F037BCC5-54A4-4A00-85EB-7DA0073CBECF}" srcOrd="0" destOrd="0" presId="urn:microsoft.com/office/officeart/2005/8/layout/vList3"/>
    <dgm:cxn modelId="{7F778DC9-B020-48B4-B865-B4D1E4531367}" srcId="{4EB0FF55-9627-4FB8-B3F2-8457C8652DDE}" destId="{1030875D-2E7B-4287-B7CA-6E0B47D8AFC8}" srcOrd="0" destOrd="0" parTransId="{8A87E064-444E-4632-A489-F8D34A0F5D00}" sibTransId="{2091902B-8773-4A39-9FF4-D718EF4BAA75}"/>
    <dgm:cxn modelId="{08A447F5-9197-4F95-9A22-DFE08F27216A}" type="presOf" srcId="{4EB0FF55-9627-4FB8-B3F2-8457C8652DDE}" destId="{09CC3231-D9A5-4BE1-AAF4-DF0F8E581D6C}" srcOrd="0" destOrd="0" presId="urn:microsoft.com/office/officeart/2005/8/layout/vList3"/>
    <dgm:cxn modelId="{DBB7A9C0-D0C5-4217-B4A0-8E0A822A4830}" type="presParOf" srcId="{09CC3231-D9A5-4BE1-AAF4-DF0F8E581D6C}" destId="{AA8D1D47-C051-40AF-A7D8-DDE3CE234893}" srcOrd="0" destOrd="0" presId="urn:microsoft.com/office/officeart/2005/8/layout/vList3"/>
    <dgm:cxn modelId="{97A3F807-B535-4268-9F71-BECBBD97BD6D}" type="presParOf" srcId="{AA8D1D47-C051-40AF-A7D8-DDE3CE234893}" destId="{9204797D-35CB-4C7A-B737-7EF686CF8AA8}" srcOrd="0" destOrd="0" presId="urn:microsoft.com/office/officeart/2005/8/layout/vList3"/>
    <dgm:cxn modelId="{CB9D7F19-7319-4895-993B-7D4F145CE29F}" type="presParOf" srcId="{AA8D1D47-C051-40AF-A7D8-DDE3CE234893}" destId="{F037BCC5-54A4-4A00-85EB-7DA0073CBEC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98D48-78CD-42C3-A547-5427ED7590A7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40C49A9-3C11-4F94-A9AF-92075B6D4F87}">
      <dgm:prSet custT="1"/>
      <dgm:spPr/>
      <dgm:t>
        <a:bodyPr/>
        <a:lstStyle/>
        <a:p>
          <a:r>
            <a:rPr lang="cs-CZ" sz="2000" b="1" dirty="0"/>
            <a:t>Teoreticko-metodologická část</a:t>
          </a:r>
          <a:endParaRPr lang="cs-CZ" sz="2000" dirty="0"/>
        </a:p>
      </dgm:t>
    </dgm:pt>
    <dgm:pt modelId="{7A960F75-8005-4297-8F6E-A0616DFB76ED}" type="parTrans" cxnId="{493BCAC1-4660-4650-B031-4A7B6C73DD68}">
      <dgm:prSet/>
      <dgm:spPr/>
      <dgm:t>
        <a:bodyPr/>
        <a:lstStyle/>
        <a:p>
          <a:endParaRPr lang="cs-CZ"/>
        </a:p>
      </dgm:t>
    </dgm:pt>
    <dgm:pt modelId="{B26DEFD8-5B0E-4B12-A49D-DDDB5ED35BBB}" type="sibTrans" cxnId="{493BCAC1-4660-4650-B031-4A7B6C73DD68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cs-CZ" b="0" cap="none" spc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F3DB9802-8B09-41C6-82E1-B10087E2C514}">
      <dgm:prSet custT="1"/>
      <dgm:spPr/>
      <dgm:t>
        <a:bodyPr/>
        <a:lstStyle/>
        <a:p>
          <a:r>
            <a:rPr lang="cs-CZ" sz="2000" dirty="0"/>
            <a:t>Úvod do problematiky přípravků a automatizace</a:t>
          </a:r>
        </a:p>
      </dgm:t>
    </dgm:pt>
    <dgm:pt modelId="{81FA9E9C-0E69-44B1-ACE2-11E67C71CD6F}" type="parTrans" cxnId="{CAFC504A-11DC-4D8D-BC38-F40D21AC6A6E}">
      <dgm:prSet/>
      <dgm:spPr/>
      <dgm:t>
        <a:bodyPr/>
        <a:lstStyle/>
        <a:p>
          <a:endParaRPr lang="cs-CZ"/>
        </a:p>
      </dgm:t>
    </dgm:pt>
    <dgm:pt modelId="{5935E510-9B71-43D8-BB00-8315FAD7BF16}" type="sibTrans" cxnId="{CAFC504A-11DC-4D8D-BC38-F40D21AC6A6E}">
      <dgm:prSet/>
      <dgm:spPr/>
      <dgm:t>
        <a:bodyPr/>
        <a:lstStyle/>
        <a:p>
          <a:endParaRPr lang="cs-CZ"/>
        </a:p>
      </dgm:t>
    </dgm:pt>
    <dgm:pt modelId="{DB2FE40D-7DB6-4781-A679-0A5959235353}">
      <dgm:prSet custT="1"/>
      <dgm:spPr/>
      <dgm:t>
        <a:bodyPr/>
        <a:lstStyle/>
        <a:p>
          <a:r>
            <a:rPr lang="cs-CZ" sz="2000" dirty="0"/>
            <a:t>Výzkumné problémy</a:t>
          </a:r>
        </a:p>
      </dgm:t>
    </dgm:pt>
    <dgm:pt modelId="{F5C9600F-6F4A-4A2D-9669-E76E7D90EC70}" type="parTrans" cxnId="{49EAC9D7-BA1E-4EA7-9776-E3FC8BFB3843}">
      <dgm:prSet/>
      <dgm:spPr/>
      <dgm:t>
        <a:bodyPr/>
        <a:lstStyle/>
        <a:p>
          <a:endParaRPr lang="cs-CZ"/>
        </a:p>
      </dgm:t>
    </dgm:pt>
    <dgm:pt modelId="{AA4F2870-2FBE-4117-A870-E829A5B09881}" type="sibTrans" cxnId="{49EAC9D7-BA1E-4EA7-9776-E3FC8BFB3843}">
      <dgm:prSet/>
      <dgm:spPr/>
      <dgm:t>
        <a:bodyPr/>
        <a:lstStyle/>
        <a:p>
          <a:endParaRPr lang="cs-CZ"/>
        </a:p>
      </dgm:t>
    </dgm:pt>
    <dgm:pt modelId="{63A4CA6F-FFCC-4D51-90F4-3B4C6F90F996}">
      <dgm:prSet custT="1"/>
      <dgm:spPr/>
      <dgm:t>
        <a:bodyPr/>
        <a:lstStyle/>
        <a:p>
          <a:r>
            <a:rPr lang="cs-CZ" sz="2000" dirty="0"/>
            <a:t>Analýza návrhů</a:t>
          </a:r>
        </a:p>
      </dgm:t>
    </dgm:pt>
    <dgm:pt modelId="{F8C2C822-4497-4193-96ED-0D177829C2F6}" type="parTrans" cxnId="{EE5A40AD-37A8-4BD6-8F33-F0C61EED77DE}">
      <dgm:prSet/>
      <dgm:spPr/>
      <dgm:t>
        <a:bodyPr/>
        <a:lstStyle/>
        <a:p>
          <a:endParaRPr lang="cs-CZ"/>
        </a:p>
      </dgm:t>
    </dgm:pt>
    <dgm:pt modelId="{1A656483-6928-42D2-A43B-A4706CE40FFF}" type="sibTrans" cxnId="{EE5A40AD-37A8-4BD6-8F33-F0C61EED77DE}">
      <dgm:prSet/>
      <dgm:spPr/>
      <dgm:t>
        <a:bodyPr/>
        <a:lstStyle/>
        <a:p>
          <a:endParaRPr lang="cs-CZ"/>
        </a:p>
      </dgm:t>
    </dgm:pt>
    <dgm:pt modelId="{977F18E7-9D6A-4A58-8577-0EE059DB59E3}">
      <dgm:prSet custT="1"/>
      <dgm:spPr/>
      <dgm:t>
        <a:bodyPr/>
        <a:lstStyle/>
        <a:p>
          <a:r>
            <a:rPr lang="cs-CZ" sz="2000" dirty="0"/>
            <a:t>Efektivita variant a jejich porovnání</a:t>
          </a:r>
        </a:p>
      </dgm:t>
    </dgm:pt>
    <dgm:pt modelId="{7325093B-B70B-49B9-A18C-F94BCF63A6B1}" type="parTrans" cxnId="{10243E64-AD76-4C6F-B398-0B9D240A0CB9}">
      <dgm:prSet/>
      <dgm:spPr/>
      <dgm:t>
        <a:bodyPr/>
        <a:lstStyle/>
        <a:p>
          <a:endParaRPr lang="cs-CZ"/>
        </a:p>
      </dgm:t>
    </dgm:pt>
    <dgm:pt modelId="{5F544F3A-B939-4219-AA96-19FC066F2D1B}" type="sibTrans" cxnId="{10243E64-AD76-4C6F-B398-0B9D240A0CB9}">
      <dgm:prSet/>
      <dgm:spPr/>
      <dgm:t>
        <a:bodyPr/>
        <a:lstStyle/>
        <a:p>
          <a:endParaRPr lang="cs-CZ"/>
        </a:p>
      </dgm:t>
    </dgm:pt>
    <dgm:pt modelId="{09332937-F2DB-4B70-AB1D-AE85BDE39834}">
      <dgm:prSet custT="1"/>
      <dgm:spPr/>
      <dgm:t>
        <a:bodyPr/>
        <a:lstStyle/>
        <a:p>
          <a:r>
            <a:rPr lang="cs-CZ" sz="2000"/>
            <a:t>Metodika práce</a:t>
          </a:r>
        </a:p>
      </dgm:t>
    </dgm:pt>
    <dgm:pt modelId="{40BA1976-1C8F-4030-96A6-D45991160EB3}" type="parTrans" cxnId="{19D2AE23-3D11-4F7E-8FC9-B5D0DA1A8649}">
      <dgm:prSet/>
      <dgm:spPr/>
      <dgm:t>
        <a:bodyPr/>
        <a:lstStyle/>
        <a:p>
          <a:endParaRPr lang="cs-CZ"/>
        </a:p>
      </dgm:t>
    </dgm:pt>
    <dgm:pt modelId="{33AD6C1A-756A-4CD7-964F-5179118A3CCB}" type="sibTrans" cxnId="{19D2AE23-3D11-4F7E-8FC9-B5D0DA1A8649}">
      <dgm:prSet/>
      <dgm:spPr/>
      <dgm:t>
        <a:bodyPr/>
        <a:lstStyle/>
        <a:p>
          <a:endParaRPr lang="cs-CZ"/>
        </a:p>
      </dgm:t>
    </dgm:pt>
    <dgm:pt modelId="{12E04996-BAE5-4ECC-920E-2A7F6F2C76CD}">
      <dgm:prSet custT="1"/>
      <dgm:spPr/>
      <dgm:t>
        <a:bodyPr/>
        <a:lstStyle/>
        <a:p>
          <a:r>
            <a:rPr lang="cs-CZ" sz="2000" dirty="0"/>
            <a:t>Simulace dat</a:t>
          </a:r>
        </a:p>
      </dgm:t>
    </dgm:pt>
    <dgm:pt modelId="{7B3840EF-0C69-45F9-A5D9-23A987DDB55E}" type="parTrans" cxnId="{14D33810-F0C4-4A1A-B134-E3E369B5833D}">
      <dgm:prSet/>
      <dgm:spPr/>
      <dgm:t>
        <a:bodyPr/>
        <a:lstStyle/>
        <a:p>
          <a:endParaRPr lang="cs-CZ"/>
        </a:p>
      </dgm:t>
    </dgm:pt>
    <dgm:pt modelId="{16F51D18-2E92-4BC3-8CEB-72D42EDDD836}" type="sibTrans" cxnId="{14D33810-F0C4-4A1A-B134-E3E369B5833D}">
      <dgm:prSet/>
      <dgm:spPr/>
      <dgm:t>
        <a:bodyPr/>
        <a:lstStyle/>
        <a:p>
          <a:endParaRPr lang="cs-CZ"/>
        </a:p>
      </dgm:t>
    </dgm:pt>
    <dgm:pt modelId="{EFC2FE3F-2D0C-49BC-94A7-4048EE3B5FE4}">
      <dgm:prSet custT="1"/>
      <dgm:spPr/>
      <dgm:t>
        <a:bodyPr/>
        <a:lstStyle/>
        <a:p>
          <a:r>
            <a:rPr lang="cs-CZ" sz="2000" dirty="0"/>
            <a:t>Prostředky a možnosti pro kompletaci řešení</a:t>
          </a:r>
        </a:p>
      </dgm:t>
    </dgm:pt>
    <dgm:pt modelId="{B55528F1-9990-4247-AA38-849B581AF7BA}" type="parTrans" cxnId="{30AAE611-B0F5-45E4-9201-B73B3FE24293}">
      <dgm:prSet/>
      <dgm:spPr/>
      <dgm:t>
        <a:bodyPr/>
        <a:lstStyle/>
        <a:p>
          <a:endParaRPr lang="cs-CZ"/>
        </a:p>
      </dgm:t>
    </dgm:pt>
    <dgm:pt modelId="{3D9E6E5C-DDA5-44CE-B51B-447CD50A2EF3}" type="sibTrans" cxnId="{30AAE611-B0F5-45E4-9201-B73B3FE24293}">
      <dgm:prSet/>
      <dgm:spPr/>
      <dgm:t>
        <a:bodyPr/>
        <a:lstStyle/>
        <a:p>
          <a:endParaRPr lang="cs-CZ"/>
        </a:p>
      </dgm:t>
    </dgm:pt>
    <dgm:pt modelId="{3366BBAD-BDEB-4D03-856C-2BC79573431C}">
      <dgm:prSet custT="1"/>
      <dgm:spPr/>
      <dgm:t>
        <a:bodyPr/>
        <a:lstStyle/>
        <a:p>
          <a:r>
            <a:rPr lang="cs-CZ" sz="2000" b="1" dirty="0"/>
            <a:t>Aplikační část</a:t>
          </a:r>
          <a:endParaRPr lang="cs-CZ" sz="2000" dirty="0"/>
        </a:p>
      </dgm:t>
    </dgm:pt>
    <dgm:pt modelId="{37CE6712-C74B-420E-8FA7-1D07472FD357}" type="parTrans" cxnId="{44FF8EBE-9210-4423-94D5-1EA102C535E8}">
      <dgm:prSet/>
      <dgm:spPr/>
      <dgm:t>
        <a:bodyPr/>
        <a:lstStyle/>
        <a:p>
          <a:endParaRPr lang="cs-CZ"/>
        </a:p>
      </dgm:t>
    </dgm:pt>
    <dgm:pt modelId="{FA87EFB8-0363-4DE5-A4FB-1DD46DEB84DD}" type="sibTrans" cxnId="{44FF8EBE-9210-4423-94D5-1EA102C535E8}">
      <dgm:prSet/>
      <dgm:spPr/>
      <dgm:t>
        <a:bodyPr/>
        <a:lstStyle/>
        <a:p>
          <a:endParaRPr lang="cs-CZ"/>
        </a:p>
      </dgm:t>
    </dgm:pt>
    <dgm:pt modelId="{141BF83F-1F5F-4AD5-A765-4C5378E44294}">
      <dgm:prSet custT="1"/>
      <dgm:spPr/>
      <dgm:t>
        <a:bodyPr/>
        <a:lstStyle/>
        <a:p>
          <a:r>
            <a:rPr lang="cs-CZ" sz="2000" dirty="0"/>
            <a:t>Analýza vyráběných variant</a:t>
          </a:r>
        </a:p>
      </dgm:t>
    </dgm:pt>
    <dgm:pt modelId="{58D184F0-F75D-465C-95A7-C38F1FA31B04}" type="parTrans" cxnId="{820EA920-3073-44DE-9E51-D32BBAFD68F6}">
      <dgm:prSet/>
      <dgm:spPr/>
      <dgm:t>
        <a:bodyPr/>
        <a:lstStyle/>
        <a:p>
          <a:endParaRPr lang="cs-CZ"/>
        </a:p>
      </dgm:t>
    </dgm:pt>
    <dgm:pt modelId="{926DD562-F25D-4C62-8C9E-D934C83C1846}" type="sibTrans" cxnId="{820EA920-3073-44DE-9E51-D32BBAFD68F6}">
      <dgm:prSet/>
      <dgm:spPr/>
      <dgm:t>
        <a:bodyPr/>
        <a:lstStyle/>
        <a:p>
          <a:endParaRPr lang="cs-CZ"/>
        </a:p>
      </dgm:t>
    </dgm:pt>
    <dgm:pt modelId="{D34DE963-270A-4C1B-A2DD-3B38744229F4}">
      <dgm:prSet custT="1"/>
      <dgm:spPr/>
      <dgm:t>
        <a:bodyPr/>
        <a:lstStyle/>
        <a:p>
          <a:r>
            <a:rPr lang="cs-CZ" sz="2000" dirty="0"/>
            <a:t>Analýza přípravků </a:t>
          </a:r>
        </a:p>
      </dgm:t>
    </dgm:pt>
    <dgm:pt modelId="{FE19DAC1-7503-46B3-AA28-B12BFB9EEC05}" type="parTrans" cxnId="{7A5F02E4-AF3B-443F-B7DF-B96AD3D35EE4}">
      <dgm:prSet/>
      <dgm:spPr/>
      <dgm:t>
        <a:bodyPr/>
        <a:lstStyle/>
        <a:p>
          <a:endParaRPr lang="cs-CZ"/>
        </a:p>
      </dgm:t>
    </dgm:pt>
    <dgm:pt modelId="{596C3611-5AA4-474E-B694-2DA2EC4F9376}" type="sibTrans" cxnId="{7A5F02E4-AF3B-443F-B7DF-B96AD3D35EE4}">
      <dgm:prSet/>
      <dgm:spPr/>
      <dgm:t>
        <a:bodyPr/>
        <a:lstStyle/>
        <a:p>
          <a:endParaRPr lang="cs-CZ"/>
        </a:p>
      </dgm:t>
    </dgm:pt>
    <dgm:pt modelId="{F15385F3-5561-4760-885C-A6E851F9DBA6}">
      <dgm:prSet custT="1"/>
      <dgm:spPr/>
      <dgm:t>
        <a:bodyPr/>
        <a:lstStyle/>
        <a:p>
          <a:r>
            <a:rPr lang="cs-CZ" sz="2000" dirty="0"/>
            <a:t>Analýza automatu</a:t>
          </a:r>
        </a:p>
      </dgm:t>
    </dgm:pt>
    <dgm:pt modelId="{D67FE1C5-D10A-4AD3-87F1-3F8BEA895452}" type="parTrans" cxnId="{5FD29017-8F3F-4136-8064-D6BC2F225415}">
      <dgm:prSet/>
      <dgm:spPr/>
      <dgm:t>
        <a:bodyPr/>
        <a:lstStyle/>
        <a:p>
          <a:endParaRPr lang="cs-CZ"/>
        </a:p>
      </dgm:t>
    </dgm:pt>
    <dgm:pt modelId="{F69FEA8D-0ECF-420C-B5BC-27D109B5E3D1}" type="sibTrans" cxnId="{5FD29017-8F3F-4136-8064-D6BC2F225415}">
      <dgm:prSet/>
      <dgm:spPr/>
      <dgm:t>
        <a:bodyPr/>
        <a:lstStyle/>
        <a:p>
          <a:endParaRPr lang="cs-CZ"/>
        </a:p>
      </dgm:t>
    </dgm:pt>
    <dgm:pt modelId="{AF40F809-07FE-4474-9EF6-69A48B10153C}">
      <dgm:prSet custT="1"/>
      <dgm:spPr/>
      <dgm:t>
        <a:bodyPr/>
        <a:lstStyle/>
        <a:p>
          <a:r>
            <a:rPr lang="cs-CZ" sz="2000" dirty="0"/>
            <a:t>Technologicko-ekonomické vyhodnocení variant</a:t>
          </a:r>
        </a:p>
      </dgm:t>
    </dgm:pt>
    <dgm:pt modelId="{4D693099-D004-4E5E-BCE6-85FCF454F665}" type="parTrans" cxnId="{A43048EC-8FE7-4FC9-8130-28795D0B9A89}">
      <dgm:prSet/>
      <dgm:spPr/>
      <dgm:t>
        <a:bodyPr/>
        <a:lstStyle/>
        <a:p>
          <a:endParaRPr lang="cs-CZ"/>
        </a:p>
      </dgm:t>
    </dgm:pt>
    <dgm:pt modelId="{93C72C1F-8047-435C-B27B-D1C7A7675BCA}" type="sibTrans" cxnId="{A43048EC-8FE7-4FC9-8130-28795D0B9A89}">
      <dgm:prSet/>
      <dgm:spPr/>
      <dgm:t>
        <a:bodyPr/>
        <a:lstStyle/>
        <a:p>
          <a:endParaRPr lang="cs-CZ"/>
        </a:p>
      </dgm:t>
    </dgm:pt>
    <dgm:pt modelId="{715E1759-879B-48BF-AEBD-9F2155AE531B}" type="pres">
      <dgm:prSet presAssocID="{FCB98D48-78CD-42C3-A547-5427ED7590A7}" presName="Name0" presStyleCnt="0">
        <dgm:presLayoutVars>
          <dgm:dir/>
          <dgm:resizeHandles val="exact"/>
        </dgm:presLayoutVars>
      </dgm:prSet>
      <dgm:spPr/>
    </dgm:pt>
    <dgm:pt modelId="{8EF3D356-2AAD-417D-9804-3208993C528E}" type="pres">
      <dgm:prSet presAssocID="{E40C49A9-3C11-4F94-A9AF-92075B6D4F87}" presName="node" presStyleLbl="node1" presStyleIdx="0" presStyleCnt="2">
        <dgm:presLayoutVars>
          <dgm:bulletEnabled val="1"/>
        </dgm:presLayoutVars>
      </dgm:prSet>
      <dgm:spPr/>
    </dgm:pt>
    <dgm:pt modelId="{617EDBBA-A860-4BCA-8AB3-E21FEE5283CA}" type="pres">
      <dgm:prSet presAssocID="{B26DEFD8-5B0E-4B12-A49D-DDDB5ED35BBB}" presName="sibTrans" presStyleLbl="sibTrans2D1" presStyleIdx="0" presStyleCnt="1"/>
      <dgm:spPr/>
    </dgm:pt>
    <dgm:pt modelId="{A8CD9C6B-D72F-4232-85F3-1C53B4EE7CDA}" type="pres">
      <dgm:prSet presAssocID="{B26DEFD8-5B0E-4B12-A49D-DDDB5ED35BBB}" presName="connectorText" presStyleLbl="sibTrans2D1" presStyleIdx="0" presStyleCnt="1"/>
      <dgm:spPr/>
    </dgm:pt>
    <dgm:pt modelId="{8F436FC8-583D-45BB-B3D9-B37D2E766053}" type="pres">
      <dgm:prSet presAssocID="{3366BBAD-BDEB-4D03-856C-2BC79573431C}" presName="node" presStyleLbl="node1" presStyleIdx="1" presStyleCnt="2">
        <dgm:presLayoutVars>
          <dgm:bulletEnabled val="1"/>
        </dgm:presLayoutVars>
      </dgm:prSet>
      <dgm:spPr/>
    </dgm:pt>
  </dgm:ptLst>
  <dgm:cxnLst>
    <dgm:cxn modelId="{1BCED506-F400-4BAE-8DAB-F6FDDEA7F85E}" type="presOf" srcId="{F15385F3-5561-4760-885C-A6E851F9DBA6}" destId="{8F436FC8-583D-45BB-B3D9-B37D2E766053}" srcOrd="0" destOrd="3" presId="urn:microsoft.com/office/officeart/2005/8/layout/process1"/>
    <dgm:cxn modelId="{1584D30C-A47A-4702-B3E4-D3C35CAA412B}" type="presOf" srcId="{DB2FE40D-7DB6-4781-A679-0A5959235353}" destId="{8EF3D356-2AAD-417D-9804-3208993C528E}" srcOrd="0" destOrd="2" presId="urn:microsoft.com/office/officeart/2005/8/layout/process1"/>
    <dgm:cxn modelId="{14D33810-F0C4-4A1A-B134-E3E369B5833D}" srcId="{09332937-F2DB-4B70-AB1D-AE85BDE39834}" destId="{12E04996-BAE5-4ECC-920E-2A7F6F2C76CD}" srcOrd="0" destOrd="0" parTransId="{7B3840EF-0C69-45F9-A5D9-23A987DDB55E}" sibTransId="{16F51D18-2E92-4BC3-8CEB-72D42EDDD836}"/>
    <dgm:cxn modelId="{30AAE611-B0F5-45E4-9201-B73B3FE24293}" srcId="{09332937-F2DB-4B70-AB1D-AE85BDE39834}" destId="{EFC2FE3F-2D0C-49BC-94A7-4048EE3B5FE4}" srcOrd="1" destOrd="0" parTransId="{B55528F1-9990-4247-AA38-849B581AF7BA}" sibTransId="{3D9E6E5C-DDA5-44CE-B51B-447CD50A2EF3}"/>
    <dgm:cxn modelId="{5FD29017-8F3F-4136-8064-D6BC2F225415}" srcId="{3366BBAD-BDEB-4D03-856C-2BC79573431C}" destId="{F15385F3-5561-4760-885C-A6E851F9DBA6}" srcOrd="2" destOrd="0" parTransId="{D67FE1C5-D10A-4AD3-87F1-3F8BEA895452}" sibTransId="{F69FEA8D-0ECF-420C-B5BC-27D109B5E3D1}"/>
    <dgm:cxn modelId="{3DEF2D20-B4FE-456A-8170-9C7206ECAA6F}" type="presOf" srcId="{63A4CA6F-FFCC-4D51-90F4-3B4C6F90F996}" destId="{8EF3D356-2AAD-417D-9804-3208993C528E}" srcOrd="0" destOrd="3" presId="urn:microsoft.com/office/officeart/2005/8/layout/process1"/>
    <dgm:cxn modelId="{820EA920-3073-44DE-9E51-D32BBAFD68F6}" srcId="{3366BBAD-BDEB-4D03-856C-2BC79573431C}" destId="{141BF83F-1F5F-4AD5-A765-4C5378E44294}" srcOrd="0" destOrd="0" parTransId="{58D184F0-F75D-465C-95A7-C38F1FA31B04}" sibTransId="{926DD562-F25D-4C62-8C9E-D934C83C1846}"/>
    <dgm:cxn modelId="{19D2AE23-3D11-4F7E-8FC9-B5D0DA1A8649}" srcId="{E40C49A9-3C11-4F94-A9AF-92075B6D4F87}" destId="{09332937-F2DB-4B70-AB1D-AE85BDE39834}" srcOrd="2" destOrd="0" parTransId="{40BA1976-1C8F-4030-96A6-D45991160EB3}" sibTransId="{33AD6C1A-756A-4CD7-964F-5179118A3CCB}"/>
    <dgm:cxn modelId="{D2295F40-8E35-4FA7-9D54-DD5D5D78ADD1}" type="presOf" srcId="{D34DE963-270A-4C1B-A2DD-3B38744229F4}" destId="{8F436FC8-583D-45BB-B3D9-B37D2E766053}" srcOrd="0" destOrd="2" presId="urn:microsoft.com/office/officeart/2005/8/layout/process1"/>
    <dgm:cxn modelId="{64757862-2509-4C9F-A29B-B2604555E14D}" type="presOf" srcId="{141BF83F-1F5F-4AD5-A765-4C5378E44294}" destId="{8F436FC8-583D-45BB-B3D9-B37D2E766053}" srcOrd="0" destOrd="1" presId="urn:microsoft.com/office/officeart/2005/8/layout/process1"/>
    <dgm:cxn modelId="{10243E64-AD76-4C6F-B398-0B9D240A0CB9}" srcId="{DB2FE40D-7DB6-4781-A679-0A5959235353}" destId="{977F18E7-9D6A-4A58-8577-0EE059DB59E3}" srcOrd="1" destOrd="0" parTransId="{7325093B-B70B-49B9-A18C-F94BCF63A6B1}" sibTransId="{5F544F3A-B939-4219-AA96-19FC066F2D1B}"/>
    <dgm:cxn modelId="{CAFC504A-11DC-4D8D-BC38-F40D21AC6A6E}" srcId="{E40C49A9-3C11-4F94-A9AF-92075B6D4F87}" destId="{F3DB9802-8B09-41C6-82E1-B10087E2C514}" srcOrd="0" destOrd="0" parTransId="{81FA9E9C-0E69-44B1-ACE2-11E67C71CD6F}" sibTransId="{5935E510-9B71-43D8-BB00-8315FAD7BF16}"/>
    <dgm:cxn modelId="{71DAE54B-7B38-4087-8391-3B7938BA09B8}" type="presOf" srcId="{B26DEFD8-5B0E-4B12-A49D-DDDB5ED35BBB}" destId="{A8CD9C6B-D72F-4232-85F3-1C53B4EE7CDA}" srcOrd="1" destOrd="0" presId="urn:microsoft.com/office/officeart/2005/8/layout/process1"/>
    <dgm:cxn modelId="{3CBC964C-A800-460B-96C6-FA5C97F1D28D}" type="presOf" srcId="{12E04996-BAE5-4ECC-920E-2A7F6F2C76CD}" destId="{8EF3D356-2AAD-417D-9804-3208993C528E}" srcOrd="0" destOrd="6" presId="urn:microsoft.com/office/officeart/2005/8/layout/process1"/>
    <dgm:cxn modelId="{0FE80954-E478-49E7-AF85-D125A846CA22}" type="presOf" srcId="{E40C49A9-3C11-4F94-A9AF-92075B6D4F87}" destId="{8EF3D356-2AAD-417D-9804-3208993C528E}" srcOrd="0" destOrd="0" presId="urn:microsoft.com/office/officeart/2005/8/layout/process1"/>
    <dgm:cxn modelId="{71FE3256-446B-4447-A261-FC018C85571E}" type="presOf" srcId="{AF40F809-07FE-4474-9EF6-69A48B10153C}" destId="{8F436FC8-583D-45BB-B3D9-B37D2E766053}" srcOrd="0" destOrd="4" presId="urn:microsoft.com/office/officeart/2005/8/layout/process1"/>
    <dgm:cxn modelId="{CCA5037A-8B0F-41C4-BE8B-B0E4FFAA87FF}" type="presOf" srcId="{977F18E7-9D6A-4A58-8577-0EE059DB59E3}" destId="{8EF3D356-2AAD-417D-9804-3208993C528E}" srcOrd="0" destOrd="4" presId="urn:microsoft.com/office/officeart/2005/8/layout/process1"/>
    <dgm:cxn modelId="{03FE43A1-0535-472D-840D-AE6F7FCBD7C6}" type="presOf" srcId="{F3DB9802-8B09-41C6-82E1-B10087E2C514}" destId="{8EF3D356-2AAD-417D-9804-3208993C528E}" srcOrd="0" destOrd="1" presId="urn:microsoft.com/office/officeart/2005/8/layout/process1"/>
    <dgm:cxn modelId="{EE5A40AD-37A8-4BD6-8F33-F0C61EED77DE}" srcId="{DB2FE40D-7DB6-4781-A679-0A5959235353}" destId="{63A4CA6F-FFCC-4D51-90F4-3B4C6F90F996}" srcOrd="0" destOrd="0" parTransId="{F8C2C822-4497-4193-96ED-0D177829C2F6}" sibTransId="{1A656483-6928-42D2-A43B-A4706CE40FFF}"/>
    <dgm:cxn modelId="{DC4872BC-3419-4152-A330-80019CF2ACFD}" type="presOf" srcId="{EFC2FE3F-2D0C-49BC-94A7-4048EE3B5FE4}" destId="{8EF3D356-2AAD-417D-9804-3208993C528E}" srcOrd="0" destOrd="7" presId="urn:microsoft.com/office/officeart/2005/8/layout/process1"/>
    <dgm:cxn modelId="{44FF8EBE-9210-4423-94D5-1EA102C535E8}" srcId="{FCB98D48-78CD-42C3-A547-5427ED7590A7}" destId="{3366BBAD-BDEB-4D03-856C-2BC79573431C}" srcOrd="1" destOrd="0" parTransId="{37CE6712-C74B-420E-8FA7-1D07472FD357}" sibTransId="{FA87EFB8-0363-4DE5-A4FB-1DD46DEB84DD}"/>
    <dgm:cxn modelId="{493BCAC1-4660-4650-B031-4A7B6C73DD68}" srcId="{FCB98D48-78CD-42C3-A547-5427ED7590A7}" destId="{E40C49A9-3C11-4F94-A9AF-92075B6D4F87}" srcOrd="0" destOrd="0" parTransId="{7A960F75-8005-4297-8F6E-A0616DFB76ED}" sibTransId="{B26DEFD8-5B0E-4B12-A49D-DDDB5ED35BBB}"/>
    <dgm:cxn modelId="{73FAD3C7-3F87-4C5F-83F5-8913E85E16A5}" type="presOf" srcId="{3366BBAD-BDEB-4D03-856C-2BC79573431C}" destId="{8F436FC8-583D-45BB-B3D9-B37D2E766053}" srcOrd="0" destOrd="0" presId="urn:microsoft.com/office/officeart/2005/8/layout/process1"/>
    <dgm:cxn modelId="{591742CE-F710-49BC-B079-CB9872261911}" type="presOf" srcId="{B26DEFD8-5B0E-4B12-A49D-DDDB5ED35BBB}" destId="{617EDBBA-A860-4BCA-8AB3-E21FEE5283CA}" srcOrd="0" destOrd="0" presId="urn:microsoft.com/office/officeart/2005/8/layout/process1"/>
    <dgm:cxn modelId="{49EAC9D7-BA1E-4EA7-9776-E3FC8BFB3843}" srcId="{E40C49A9-3C11-4F94-A9AF-92075B6D4F87}" destId="{DB2FE40D-7DB6-4781-A679-0A5959235353}" srcOrd="1" destOrd="0" parTransId="{F5C9600F-6F4A-4A2D-9669-E76E7D90EC70}" sibTransId="{AA4F2870-2FBE-4117-A870-E829A5B09881}"/>
    <dgm:cxn modelId="{5D8334DB-136F-4266-86F7-7D331C138340}" type="presOf" srcId="{FCB98D48-78CD-42C3-A547-5427ED7590A7}" destId="{715E1759-879B-48BF-AEBD-9F2155AE531B}" srcOrd="0" destOrd="0" presId="urn:microsoft.com/office/officeart/2005/8/layout/process1"/>
    <dgm:cxn modelId="{F43B69DE-3AB1-4411-B448-54A40A031142}" type="presOf" srcId="{09332937-F2DB-4B70-AB1D-AE85BDE39834}" destId="{8EF3D356-2AAD-417D-9804-3208993C528E}" srcOrd="0" destOrd="5" presId="urn:microsoft.com/office/officeart/2005/8/layout/process1"/>
    <dgm:cxn modelId="{7A5F02E4-AF3B-443F-B7DF-B96AD3D35EE4}" srcId="{3366BBAD-BDEB-4D03-856C-2BC79573431C}" destId="{D34DE963-270A-4C1B-A2DD-3B38744229F4}" srcOrd="1" destOrd="0" parTransId="{FE19DAC1-7503-46B3-AA28-B12BFB9EEC05}" sibTransId="{596C3611-5AA4-474E-B694-2DA2EC4F9376}"/>
    <dgm:cxn modelId="{A43048EC-8FE7-4FC9-8130-28795D0B9A89}" srcId="{3366BBAD-BDEB-4D03-856C-2BC79573431C}" destId="{AF40F809-07FE-4474-9EF6-69A48B10153C}" srcOrd="3" destOrd="0" parTransId="{4D693099-D004-4E5E-BCE6-85FCF454F665}" sibTransId="{93C72C1F-8047-435C-B27B-D1C7A7675BCA}"/>
    <dgm:cxn modelId="{AAD5CAF3-49F3-4771-AC12-1E234985CDC4}" type="presParOf" srcId="{715E1759-879B-48BF-AEBD-9F2155AE531B}" destId="{8EF3D356-2AAD-417D-9804-3208993C528E}" srcOrd="0" destOrd="0" presId="urn:microsoft.com/office/officeart/2005/8/layout/process1"/>
    <dgm:cxn modelId="{D0FEA686-BC9B-4E3B-A622-3588E867B0D0}" type="presParOf" srcId="{715E1759-879B-48BF-AEBD-9F2155AE531B}" destId="{617EDBBA-A860-4BCA-8AB3-E21FEE5283CA}" srcOrd="1" destOrd="0" presId="urn:microsoft.com/office/officeart/2005/8/layout/process1"/>
    <dgm:cxn modelId="{23DBCA22-8647-4FDF-8D9E-C95E7CC7E483}" type="presParOf" srcId="{617EDBBA-A860-4BCA-8AB3-E21FEE5283CA}" destId="{A8CD9C6B-D72F-4232-85F3-1C53B4EE7CDA}" srcOrd="0" destOrd="0" presId="urn:microsoft.com/office/officeart/2005/8/layout/process1"/>
    <dgm:cxn modelId="{396D9E83-0C94-4B69-A292-22797C43B6B7}" type="presParOf" srcId="{715E1759-879B-48BF-AEBD-9F2155AE531B}" destId="{8F436FC8-583D-45BB-B3D9-B37D2E76605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3575CF-C0AE-4DDB-901C-F97D17385935}" type="doc">
      <dgm:prSet loTypeId="urn:microsoft.com/office/officeart/2005/8/layout/b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256D55A-5B42-4B7A-95C4-BFA8182E0F04}">
      <dgm:prSet/>
      <dgm:spPr/>
      <dgm:t>
        <a:bodyPr/>
        <a:lstStyle/>
        <a:p>
          <a:r>
            <a:rPr lang="cs-CZ" dirty="0"/>
            <a:t>Technologické</a:t>
          </a:r>
        </a:p>
      </dgm:t>
    </dgm:pt>
    <dgm:pt modelId="{AA745439-F18D-4C1A-9777-2570E572CA2A}" type="parTrans" cxnId="{2CFC5F1C-9542-48A3-BABF-85446819FE5F}">
      <dgm:prSet/>
      <dgm:spPr/>
      <dgm:t>
        <a:bodyPr/>
        <a:lstStyle/>
        <a:p>
          <a:endParaRPr lang="cs-CZ"/>
        </a:p>
      </dgm:t>
    </dgm:pt>
    <dgm:pt modelId="{0B7EAF40-7144-4CEE-934E-2405DF43D514}" type="sibTrans" cxnId="{2CFC5F1C-9542-48A3-BABF-85446819FE5F}">
      <dgm:prSet/>
      <dgm:spPr/>
      <dgm:t>
        <a:bodyPr/>
        <a:lstStyle/>
        <a:p>
          <a:endParaRPr lang="cs-CZ"/>
        </a:p>
      </dgm:t>
    </dgm:pt>
    <dgm:pt modelId="{CBBD4F11-704A-4135-A21C-1925BF27C3DB}">
      <dgm:prSet/>
      <dgm:spPr/>
      <dgm:t>
        <a:bodyPr/>
        <a:lstStyle/>
        <a:p>
          <a:r>
            <a:rPr lang="cs-CZ" dirty="0"/>
            <a:t>Ekonomické</a:t>
          </a:r>
        </a:p>
      </dgm:t>
    </dgm:pt>
    <dgm:pt modelId="{C0F38370-B78E-4C57-9ED3-39EBACD22AB0}" type="parTrans" cxnId="{D8ED1EF8-0A60-4538-ADC1-85AAA53C30C9}">
      <dgm:prSet/>
      <dgm:spPr/>
      <dgm:t>
        <a:bodyPr/>
        <a:lstStyle/>
        <a:p>
          <a:endParaRPr lang="cs-CZ"/>
        </a:p>
      </dgm:t>
    </dgm:pt>
    <dgm:pt modelId="{E3A35A1F-CA73-44D1-929F-5CE70F7E5CEF}" type="sibTrans" cxnId="{D8ED1EF8-0A60-4538-ADC1-85AAA53C30C9}">
      <dgm:prSet/>
      <dgm:spPr/>
      <dgm:t>
        <a:bodyPr/>
        <a:lstStyle/>
        <a:p>
          <a:endParaRPr lang="cs-CZ"/>
        </a:p>
      </dgm:t>
    </dgm:pt>
    <dgm:pt modelId="{875F9B8C-7A88-4548-B968-C44AFCD6F029}">
      <dgm:prSet/>
      <dgm:spPr/>
      <dgm:t>
        <a:bodyPr/>
        <a:lstStyle/>
        <a:p>
          <a:r>
            <a:rPr lang="cs-CZ" dirty="0"/>
            <a:t>Období</a:t>
          </a:r>
        </a:p>
      </dgm:t>
    </dgm:pt>
    <dgm:pt modelId="{1FBC002D-F904-438B-A3E5-B8ACEACA5CD3}" type="parTrans" cxnId="{E8365AD4-7F0F-460B-B43A-054B7C6CE6CF}">
      <dgm:prSet/>
      <dgm:spPr/>
      <dgm:t>
        <a:bodyPr/>
        <a:lstStyle/>
        <a:p>
          <a:endParaRPr lang="cs-CZ"/>
        </a:p>
      </dgm:t>
    </dgm:pt>
    <dgm:pt modelId="{870ED818-B555-455A-BF5F-7DB9ED05B381}" type="sibTrans" cxnId="{E8365AD4-7F0F-460B-B43A-054B7C6CE6CF}">
      <dgm:prSet/>
      <dgm:spPr/>
      <dgm:t>
        <a:bodyPr/>
        <a:lstStyle/>
        <a:p>
          <a:endParaRPr lang="cs-CZ"/>
        </a:p>
      </dgm:t>
    </dgm:pt>
    <dgm:pt modelId="{E778353B-F928-40DD-88F1-E13482C3891B}" type="pres">
      <dgm:prSet presAssocID="{8C3575CF-C0AE-4DDB-901C-F97D17385935}" presName="diagram" presStyleCnt="0">
        <dgm:presLayoutVars>
          <dgm:dir/>
          <dgm:animLvl val="lvl"/>
          <dgm:resizeHandles val="exact"/>
        </dgm:presLayoutVars>
      </dgm:prSet>
      <dgm:spPr/>
    </dgm:pt>
    <dgm:pt modelId="{E43C4A21-753E-4D1C-AA8B-18901CF5724D}" type="pres">
      <dgm:prSet presAssocID="{C256D55A-5B42-4B7A-95C4-BFA8182E0F04}" presName="compNode" presStyleCnt="0"/>
      <dgm:spPr/>
    </dgm:pt>
    <dgm:pt modelId="{4535E27E-A105-4C69-8D5B-37BADEA3E6EB}" type="pres">
      <dgm:prSet presAssocID="{C256D55A-5B42-4B7A-95C4-BFA8182E0F04}" presName="childRect" presStyleLbl="bgAcc1" presStyleIdx="0" presStyleCnt="3">
        <dgm:presLayoutVars>
          <dgm:bulletEnabled val="1"/>
        </dgm:presLayoutVars>
      </dgm:prSet>
      <dgm:spPr/>
    </dgm:pt>
    <dgm:pt modelId="{574F316E-5798-468C-AC6B-2C7503188123}" type="pres">
      <dgm:prSet presAssocID="{C256D55A-5B42-4B7A-95C4-BFA8182E0F0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9C689EF-19D2-418D-9CCA-9BBE27063021}" type="pres">
      <dgm:prSet presAssocID="{C256D55A-5B42-4B7A-95C4-BFA8182E0F04}" presName="parentRect" presStyleLbl="alignNode1" presStyleIdx="0" presStyleCnt="3"/>
      <dgm:spPr/>
    </dgm:pt>
    <dgm:pt modelId="{67A3CCF5-089E-41D5-8355-DFCEE847562C}" type="pres">
      <dgm:prSet presAssocID="{C256D55A-5B42-4B7A-95C4-BFA8182E0F04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zubená kola se souvislou výplní"/>
        </a:ext>
      </dgm:extLst>
    </dgm:pt>
    <dgm:pt modelId="{A2AFAA97-65BD-4BAF-83C9-5CFEB5CD6849}" type="pres">
      <dgm:prSet presAssocID="{0B7EAF40-7144-4CEE-934E-2405DF43D514}" presName="sibTrans" presStyleLbl="sibTrans2D1" presStyleIdx="0" presStyleCnt="0"/>
      <dgm:spPr/>
    </dgm:pt>
    <dgm:pt modelId="{2A314654-DE38-4ABA-BA51-3C17738A0216}" type="pres">
      <dgm:prSet presAssocID="{CBBD4F11-704A-4135-A21C-1925BF27C3DB}" presName="compNode" presStyleCnt="0"/>
      <dgm:spPr/>
    </dgm:pt>
    <dgm:pt modelId="{4593A4BF-4435-4F6D-95BC-BE36375C8D1D}" type="pres">
      <dgm:prSet presAssocID="{CBBD4F11-704A-4135-A21C-1925BF27C3DB}" presName="childRect" presStyleLbl="bgAcc1" presStyleIdx="1" presStyleCnt="3">
        <dgm:presLayoutVars>
          <dgm:bulletEnabled val="1"/>
        </dgm:presLayoutVars>
      </dgm:prSet>
      <dgm:spPr/>
    </dgm:pt>
    <dgm:pt modelId="{805C40F1-6A4C-4CE0-8533-3A0B9B05F921}" type="pres">
      <dgm:prSet presAssocID="{CBBD4F11-704A-4135-A21C-1925BF27C3D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9A694D5-75F1-49B3-A466-A3D781767675}" type="pres">
      <dgm:prSet presAssocID="{CBBD4F11-704A-4135-A21C-1925BF27C3DB}" presName="parentRect" presStyleLbl="alignNode1" presStyleIdx="1" presStyleCnt="3"/>
      <dgm:spPr/>
    </dgm:pt>
    <dgm:pt modelId="{99243B0F-0B92-4467-B4D6-1FA2E9B66072}" type="pres">
      <dgm:prSet presAssocID="{CBBD4F11-704A-4135-A21C-1925BF27C3DB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CC242707-325C-49D4-A1AF-BE4379D5CEBD}" type="pres">
      <dgm:prSet presAssocID="{E3A35A1F-CA73-44D1-929F-5CE70F7E5CEF}" presName="sibTrans" presStyleLbl="sibTrans2D1" presStyleIdx="0" presStyleCnt="0"/>
      <dgm:spPr/>
    </dgm:pt>
    <dgm:pt modelId="{2C4FF44C-E72F-4E69-91AC-A911BCA25E03}" type="pres">
      <dgm:prSet presAssocID="{875F9B8C-7A88-4548-B968-C44AFCD6F029}" presName="compNode" presStyleCnt="0"/>
      <dgm:spPr/>
    </dgm:pt>
    <dgm:pt modelId="{B2D595EE-C00F-4B19-B28B-B2F0B259B1D2}" type="pres">
      <dgm:prSet presAssocID="{875F9B8C-7A88-4548-B968-C44AFCD6F029}" presName="childRect" presStyleLbl="bgAcc1" presStyleIdx="2" presStyleCnt="3">
        <dgm:presLayoutVars>
          <dgm:bulletEnabled val="1"/>
        </dgm:presLayoutVars>
      </dgm:prSet>
      <dgm:spPr/>
    </dgm:pt>
    <dgm:pt modelId="{2B451A28-D30B-4D60-95D4-CF18B6340912}" type="pres">
      <dgm:prSet presAssocID="{875F9B8C-7A88-4548-B968-C44AFCD6F02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3698880-E9C1-4813-B7C3-87F8F4549440}" type="pres">
      <dgm:prSet presAssocID="{875F9B8C-7A88-4548-B968-C44AFCD6F029}" presName="parentRect" presStyleLbl="alignNode1" presStyleIdx="2" presStyleCnt="3"/>
      <dgm:spPr/>
    </dgm:pt>
    <dgm:pt modelId="{F9F657B1-D01A-48CC-977E-986CF30CBD29}" type="pres">
      <dgm:prSet presAssocID="{875F9B8C-7A88-4548-B968-C44AFCD6F029}" presName="adorn" presStyleLbl="fgAccFollow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tx1">
              <a:alpha val="90000"/>
            </a:schemeClr>
          </a:solidFill>
        </a:ln>
      </dgm:spPr>
    </dgm:pt>
  </dgm:ptLst>
  <dgm:cxnLst>
    <dgm:cxn modelId="{2CFC5F1C-9542-48A3-BABF-85446819FE5F}" srcId="{8C3575CF-C0AE-4DDB-901C-F97D17385935}" destId="{C256D55A-5B42-4B7A-95C4-BFA8182E0F04}" srcOrd="0" destOrd="0" parTransId="{AA745439-F18D-4C1A-9777-2570E572CA2A}" sibTransId="{0B7EAF40-7144-4CEE-934E-2405DF43D514}"/>
    <dgm:cxn modelId="{D4E3942D-FC49-483B-BE0D-E81B7F9D8D2F}" type="presOf" srcId="{C256D55A-5B42-4B7A-95C4-BFA8182E0F04}" destId="{574F316E-5798-468C-AC6B-2C7503188123}" srcOrd="0" destOrd="0" presId="urn:microsoft.com/office/officeart/2005/8/layout/bList2"/>
    <dgm:cxn modelId="{AC2DD534-A714-4311-8355-C4BEC0088C4D}" type="presOf" srcId="{8C3575CF-C0AE-4DDB-901C-F97D17385935}" destId="{E778353B-F928-40DD-88F1-E13482C3891B}" srcOrd="0" destOrd="0" presId="urn:microsoft.com/office/officeart/2005/8/layout/bList2"/>
    <dgm:cxn modelId="{226F254C-B26D-4CA5-888F-F2F443FA08E0}" type="presOf" srcId="{E3A35A1F-CA73-44D1-929F-5CE70F7E5CEF}" destId="{CC242707-325C-49D4-A1AF-BE4379D5CEBD}" srcOrd="0" destOrd="0" presId="urn:microsoft.com/office/officeart/2005/8/layout/bList2"/>
    <dgm:cxn modelId="{392C7E9B-0170-4386-B130-C47053E04BDB}" type="presOf" srcId="{C256D55A-5B42-4B7A-95C4-BFA8182E0F04}" destId="{D9C689EF-19D2-418D-9CCA-9BBE27063021}" srcOrd="1" destOrd="0" presId="urn:microsoft.com/office/officeart/2005/8/layout/bList2"/>
    <dgm:cxn modelId="{394DB29B-18F5-4592-805B-5EA61EE79464}" type="presOf" srcId="{875F9B8C-7A88-4548-B968-C44AFCD6F029}" destId="{03698880-E9C1-4813-B7C3-87F8F4549440}" srcOrd="1" destOrd="0" presId="urn:microsoft.com/office/officeart/2005/8/layout/bList2"/>
    <dgm:cxn modelId="{0863E4AE-923B-45AF-A141-DF03CF1F7BB9}" type="presOf" srcId="{875F9B8C-7A88-4548-B968-C44AFCD6F029}" destId="{2B451A28-D30B-4D60-95D4-CF18B6340912}" srcOrd="0" destOrd="0" presId="urn:microsoft.com/office/officeart/2005/8/layout/bList2"/>
    <dgm:cxn modelId="{FC759EBB-1966-4AD5-96D7-8DAFCE0371BE}" type="presOf" srcId="{CBBD4F11-704A-4135-A21C-1925BF27C3DB}" destId="{805C40F1-6A4C-4CE0-8533-3A0B9B05F921}" srcOrd="0" destOrd="0" presId="urn:microsoft.com/office/officeart/2005/8/layout/bList2"/>
    <dgm:cxn modelId="{E8365AD4-7F0F-460B-B43A-054B7C6CE6CF}" srcId="{8C3575CF-C0AE-4DDB-901C-F97D17385935}" destId="{875F9B8C-7A88-4548-B968-C44AFCD6F029}" srcOrd="2" destOrd="0" parTransId="{1FBC002D-F904-438B-A3E5-B8ACEACA5CD3}" sibTransId="{870ED818-B555-455A-BF5F-7DB9ED05B381}"/>
    <dgm:cxn modelId="{DFD001F0-BF21-4C56-8903-25335E739A46}" type="presOf" srcId="{0B7EAF40-7144-4CEE-934E-2405DF43D514}" destId="{A2AFAA97-65BD-4BAF-83C9-5CFEB5CD6849}" srcOrd="0" destOrd="0" presId="urn:microsoft.com/office/officeart/2005/8/layout/bList2"/>
    <dgm:cxn modelId="{D8ED1EF8-0A60-4538-ADC1-85AAA53C30C9}" srcId="{8C3575CF-C0AE-4DDB-901C-F97D17385935}" destId="{CBBD4F11-704A-4135-A21C-1925BF27C3DB}" srcOrd="1" destOrd="0" parTransId="{C0F38370-B78E-4C57-9ED3-39EBACD22AB0}" sibTransId="{E3A35A1F-CA73-44D1-929F-5CE70F7E5CEF}"/>
    <dgm:cxn modelId="{95388BFD-D345-4AF9-A8A1-28BA201C89FE}" type="presOf" srcId="{CBBD4F11-704A-4135-A21C-1925BF27C3DB}" destId="{E9A694D5-75F1-49B3-A466-A3D781767675}" srcOrd="1" destOrd="0" presId="urn:microsoft.com/office/officeart/2005/8/layout/bList2"/>
    <dgm:cxn modelId="{F948C656-A597-4864-AA78-82CE76A9D9D7}" type="presParOf" srcId="{E778353B-F928-40DD-88F1-E13482C3891B}" destId="{E43C4A21-753E-4D1C-AA8B-18901CF5724D}" srcOrd="0" destOrd="0" presId="urn:microsoft.com/office/officeart/2005/8/layout/bList2"/>
    <dgm:cxn modelId="{0677D246-BE05-4BA0-8979-378A42943AA2}" type="presParOf" srcId="{E43C4A21-753E-4D1C-AA8B-18901CF5724D}" destId="{4535E27E-A105-4C69-8D5B-37BADEA3E6EB}" srcOrd="0" destOrd="0" presId="urn:microsoft.com/office/officeart/2005/8/layout/bList2"/>
    <dgm:cxn modelId="{AA2A27F8-B688-4724-AF88-B87DBBA59339}" type="presParOf" srcId="{E43C4A21-753E-4D1C-AA8B-18901CF5724D}" destId="{574F316E-5798-468C-AC6B-2C7503188123}" srcOrd="1" destOrd="0" presId="urn:microsoft.com/office/officeart/2005/8/layout/bList2"/>
    <dgm:cxn modelId="{54EE1BD0-13E6-44D7-8982-0F6FB62430C1}" type="presParOf" srcId="{E43C4A21-753E-4D1C-AA8B-18901CF5724D}" destId="{D9C689EF-19D2-418D-9CCA-9BBE27063021}" srcOrd="2" destOrd="0" presId="urn:microsoft.com/office/officeart/2005/8/layout/bList2"/>
    <dgm:cxn modelId="{CE30ECA6-FD11-48E2-8A00-DC101FD4B455}" type="presParOf" srcId="{E43C4A21-753E-4D1C-AA8B-18901CF5724D}" destId="{67A3CCF5-089E-41D5-8355-DFCEE847562C}" srcOrd="3" destOrd="0" presId="urn:microsoft.com/office/officeart/2005/8/layout/bList2"/>
    <dgm:cxn modelId="{45F436C2-9E1F-4959-980B-02E361D42ACE}" type="presParOf" srcId="{E778353B-F928-40DD-88F1-E13482C3891B}" destId="{A2AFAA97-65BD-4BAF-83C9-5CFEB5CD6849}" srcOrd="1" destOrd="0" presId="urn:microsoft.com/office/officeart/2005/8/layout/bList2"/>
    <dgm:cxn modelId="{082E87DC-509E-40AA-97C6-E32A5AED0BBD}" type="presParOf" srcId="{E778353B-F928-40DD-88F1-E13482C3891B}" destId="{2A314654-DE38-4ABA-BA51-3C17738A0216}" srcOrd="2" destOrd="0" presId="urn:microsoft.com/office/officeart/2005/8/layout/bList2"/>
    <dgm:cxn modelId="{4C4B8486-C183-4F63-9C96-B6A1CB1191CB}" type="presParOf" srcId="{2A314654-DE38-4ABA-BA51-3C17738A0216}" destId="{4593A4BF-4435-4F6D-95BC-BE36375C8D1D}" srcOrd="0" destOrd="0" presId="urn:microsoft.com/office/officeart/2005/8/layout/bList2"/>
    <dgm:cxn modelId="{84A4F912-E5DE-4175-A7B2-927A3B60AD3E}" type="presParOf" srcId="{2A314654-DE38-4ABA-BA51-3C17738A0216}" destId="{805C40F1-6A4C-4CE0-8533-3A0B9B05F921}" srcOrd="1" destOrd="0" presId="urn:microsoft.com/office/officeart/2005/8/layout/bList2"/>
    <dgm:cxn modelId="{CDB0B936-D5C1-4875-8E4D-69726BBBC741}" type="presParOf" srcId="{2A314654-DE38-4ABA-BA51-3C17738A0216}" destId="{E9A694D5-75F1-49B3-A466-A3D781767675}" srcOrd="2" destOrd="0" presId="urn:microsoft.com/office/officeart/2005/8/layout/bList2"/>
    <dgm:cxn modelId="{90B1F5A9-E7C6-4FFF-B4DA-ABFF9C776D56}" type="presParOf" srcId="{2A314654-DE38-4ABA-BA51-3C17738A0216}" destId="{99243B0F-0B92-4467-B4D6-1FA2E9B66072}" srcOrd="3" destOrd="0" presId="urn:microsoft.com/office/officeart/2005/8/layout/bList2"/>
    <dgm:cxn modelId="{84272ED5-1B6E-4A90-9592-284D4C2A0216}" type="presParOf" srcId="{E778353B-F928-40DD-88F1-E13482C3891B}" destId="{CC242707-325C-49D4-A1AF-BE4379D5CEBD}" srcOrd="3" destOrd="0" presId="urn:microsoft.com/office/officeart/2005/8/layout/bList2"/>
    <dgm:cxn modelId="{3AB3D387-87ED-4AD4-8E5A-30AFC9A3461E}" type="presParOf" srcId="{E778353B-F928-40DD-88F1-E13482C3891B}" destId="{2C4FF44C-E72F-4E69-91AC-A911BCA25E03}" srcOrd="4" destOrd="0" presId="urn:microsoft.com/office/officeart/2005/8/layout/bList2"/>
    <dgm:cxn modelId="{B4EA01B0-8376-4A3A-9FF2-8ABD9B39544C}" type="presParOf" srcId="{2C4FF44C-E72F-4E69-91AC-A911BCA25E03}" destId="{B2D595EE-C00F-4B19-B28B-B2F0B259B1D2}" srcOrd="0" destOrd="0" presId="urn:microsoft.com/office/officeart/2005/8/layout/bList2"/>
    <dgm:cxn modelId="{C313FC44-FCE1-497E-A213-B992850FFBA3}" type="presParOf" srcId="{2C4FF44C-E72F-4E69-91AC-A911BCA25E03}" destId="{2B451A28-D30B-4D60-95D4-CF18B6340912}" srcOrd="1" destOrd="0" presId="urn:microsoft.com/office/officeart/2005/8/layout/bList2"/>
    <dgm:cxn modelId="{AC124A9C-F4E6-4B82-BAB3-2D067006BC01}" type="presParOf" srcId="{2C4FF44C-E72F-4E69-91AC-A911BCA25E03}" destId="{03698880-E9C1-4813-B7C3-87F8F4549440}" srcOrd="2" destOrd="0" presId="urn:microsoft.com/office/officeart/2005/8/layout/bList2"/>
    <dgm:cxn modelId="{519C41BA-A032-4604-AE2A-4A2DA13F69D6}" type="presParOf" srcId="{2C4FF44C-E72F-4E69-91AC-A911BCA25E03}" destId="{F9F657B1-D01A-48CC-977E-986CF30CBD2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786B88-91DF-4977-8EF9-C73A784CF420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61EF6B1-C14D-4254-B3BF-124313401B05}">
      <dgm:prSet custT="1"/>
      <dgm:spPr/>
      <dgm:t>
        <a:bodyPr/>
        <a:lstStyle/>
        <a:p>
          <a:r>
            <a:rPr lang="cs-CZ" sz="2000" dirty="0"/>
            <a:t>Interní ve firmě</a:t>
          </a:r>
        </a:p>
      </dgm:t>
    </dgm:pt>
    <dgm:pt modelId="{36BA1367-5113-403E-B2DC-055626FC0D5B}" type="parTrans" cxnId="{ED1F124C-3C42-4BC3-B027-9CE21470FF78}">
      <dgm:prSet/>
      <dgm:spPr/>
      <dgm:t>
        <a:bodyPr/>
        <a:lstStyle/>
        <a:p>
          <a:endParaRPr lang="cs-CZ"/>
        </a:p>
      </dgm:t>
    </dgm:pt>
    <dgm:pt modelId="{17030967-7A1A-4C7C-8477-1B8F465302E1}" type="sibTrans" cxnId="{ED1F124C-3C42-4BC3-B027-9CE21470FF78}">
      <dgm:prSet/>
      <dgm:spPr/>
      <dgm:t>
        <a:bodyPr/>
        <a:lstStyle/>
        <a:p>
          <a:endParaRPr lang="cs-CZ"/>
        </a:p>
      </dgm:t>
    </dgm:pt>
    <dgm:pt modelId="{D36C43C9-C34C-4744-BF2B-21E7C16A1B7F}">
      <dgm:prSet/>
      <dgm:spPr/>
      <dgm:t>
        <a:bodyPr/>
        <a:lstStyle/>
        <a:p>
          <a:r>
            <a:rPr lang="cs-CZ" dirty="0"/>
            <a:t>V průmyslu</a:t>
          </a:r>
        </a:p>
      </dgm:t>
    </dgm:pt>
    <dgm:pt modelId="{3B5D57CA-56A9-414E-8F2A-B7B406937973}" type="parTrans" cxnId="{BDF17A8B-EF5B-44AA-971F-18B8121B4F48}">
      <dgm:prSet/>
      <dgm:spPr/>
      <dgm:t>
        <a:bodyPr/>
        <a:lstStyle/>
        <a:p>
          <a:endParaRPr lang="cs-CZ"/>
        </a:p>
      </dgm:t>
    </dgm:pt>
    <dgm:pt modelId="{800008B7-C2B0-4B9D-B31D-449936682961}" type="sibTrans" cxnId="{BDF17A8B-EF5B-44AA-971F-18B8121B4F48}">
      <dgm:prSet/>
      <dgm:spPr/>
      <dgm:t>
        <a:bodyPr/>
        <a:lstStyle/>
        <a:p>
          <a:endParaRPr lang="cs-CZ"/>
        </a:p>
      </dgm:t>
    </dgm:pt>
    <dgm:pt modelId="{9BABAE89-0F05-492E-B3DE-5498EFDA5B78}">
      <dgm:prSet/>
      <dgm:spPr/>
      <dgm:t>
        <a:bodyPr/>
        <a:lstStyle/>
        <a:p>
          <a:r>
            <a:rPr lang="cs-CZ" dirty="0"/>
            <a:t>Podpora ekologicky smýšlejících projektů</a:t>
          </a:r>
        </a:p>
      </dgm:t>
    </dgm:pt>
    <dgm:pt modelId="{DD6B3C1A-8056-4AA1-8B26-97A81690D08B}" type="parTrans" cxnId="{6033F403-1263-46B6-A943-7177642E5274}">
      <dgm:prSet/>
      <dgm:spPr/>
      <dgm:t>
        <a:bodyPr/>
        <a:lstStyle/>
        <a:p>
          <a:endParaRPr lang="cs-CZ"/>
        </a:p>
      </dgm:t>
    </dgm:pt>
    <dgm:pt modelId="{38F7D2A8-E9CF-498D-B1B7-E4694FA4319E}" type="sibTrans" cxnId="{6033F403-1263-46B6-A943-7177642E5274}">
      <dgm:prSet/>
      <dgm:spPr/>
      <dgm:t>
        <a:bodyPr/>
        <a:lstStyle/>
        <a:p>
          <a:endParaRPr lang="cs-CZ"/>
        </a:p>
      </dgm:t>
    </dgm:pt>
    <dgm:pt modelId="{3B41BE41-006D-4495-B5A3-DC78F531E913}">
      <dgm:prSet/>
      <dgm:spPr/>
      <dgm:t>
        <a:bodyPr/>
        <a:lstStyle/>
        <a:p>
          <a:r>
            <a:rPr lang="cs-CZ" dirty="0"/>
            <a:t>Inspirace pro malé firmy k automatizaci výroby</a:t>
          </a:r>
        </a:p>
      </dgm:t>
    </dgm:pt>
    <dgm:pt modelId="{3E7B9B73-A7F4-4462-927A-BD93CBB7BD1D}" type="sibTrans" cxnId="{B146A91C-9668-438F-8662-B806A3A93384}">
      <dgm:prSet/>
      <dgm:spPr/>
      <dgm:t>
        <a:bodyPr/>
        <a:lstStyle/>
        <a:p>
          <a:endParaRPr lang="cs-CZ"/>
        </a:p>
      </dgm:t>
    </dgm:pt>
    <dgm:pt modelId="{A6E4F105-49D2-46E6-817C-73EC6A304A5D}" type="parTrans" cxnId="{B146A91C-9668-438F-8662-B806A3A93384}">
      <dgm:prSet/>
      <dgm:spPr/>
      <dgm:t>
        <a:bodyPr/>
        <a:lstStyle/>
        <a:p>
          <a:endParaRPr lang="cs-CZ"/>
        </a:p>
      </dgm:t>
    </dgm:pt>
    <dgm:pt modelId="{B51C8BE4-7460-4A44-9733-C33C0FDA3381}">
      <dgm:prSet custT="1"/>
      <dgm:spPr/>
      <dgm:t>
        <a:bodyPr/>
        <a:lstStyle/>
        <a:p>
          <a:r>
            <a:rPr lang="cs-CZ" sz="2000" dirty="0"/>
            <a:t>Zvýšení efektivity</a:t>
          </a:r>
        </a:p>
      </dgm:t>
    </dgm:pt>
    <dgm:pt modelId="{B9064E85-361D-4910-9DD7-FC6A8CB3DB6D}" type="parTrans" cxnId="{3CB683D1-86F7-48DA-9244-123E1D42D08D}">
      <dgm:prSet/>
      <dgm:spPr/>
      <dgm:t>
        <a:bodyPr/>
        <a:lstStyle/>
        <a:p>
          <a:endParaRPr lang="cs-CZ"/>
        </a:p>
      </dgm:t>
    </dgm:pt>
    <dgm:pt modelId="{55CBDD63-056C-41B1-B389-4201AF837CD4}" type="sibTrans" cxnId="{3CB683D1-86F7-48DA-9244-123E1D42D08D}">
      <dgm:prSet/>
      <dgm:spPr/>
      <dgm:t>
        <a:bodyPr/>
        <a:lstStyle/>
        <a:p>
          <a:endParaRPr lang="cs-CZ"/>
        </a:p>
      </dgm:t>
    </dgm:pt>
    <dgm:pt modelId="{C55F9496-535B-4C55-894E-789C0E34CB72}">
      <dgm:prSet custT="1"/>
      <dgm:spPr/>
      <dgm:t>
        <a:bodyPr/>
        <a:lstStyle/>
        <a:p>
          <a:r>
            <a:rPr lang="cs-CZ" sz="2000" dirty="0"/>
            <a:t>Snížení nákladů na výrobu</a:t>
          </a:r>
        </a:p>
      </dgm:t>
    </dgm:pt>
    <dgm:pt modelId="{74AB95E6-5960-4565-B32D-C934BB39EB8B}" type="parTrans" cxnId="{6FE22110-65EC-406E-80D1-940BA71A227E}">
      <dgm:prSet/>
      <dgm:spPr/>
      <dgm:t>
        <a:bodyPr/>
        <a:lstStyle/>
        <a:p>
          <a:endParaRPr lang="cs-CZ"/>
        </a:p>
      </dgm:t>
    </dgm:pt>
    <dgm:pt modelId="{C04C57A1-7512-4FA2-B94F-ADB47441DE39}" type="sibTrans" cxnId="{6FE22110-65EC-406E-80D1-940BA71A227E}">
      <dgm:prSet/>
      <dgm:spPr/>
      <dgm:t>
        <a:bodyPr/>
        <a:lstStyle/>
        <a:p>
          <a:endParaRPr lang="cs-CZ"/>
        </a:p>
      </dgm:t>
    </dgm:pt>
    <dgm:pt modelId="{9D8A5764-B8C8-4257-B0EA-FA1179EED5F3}">
      <dgm:prSet custT="1"/>
      <dgm:spPr/>
      <dgm:t>
        <a:bodyPr/>
        <a:lstStyle/>
        <a:p>
          <a:r>
            <a:rPr lang="cs-CZ" sz="2000" dirty="0"/>
            <a:t>Optimalizace z hlediska technologického a ekonomického</a:t>
          </a:r>
        </a:p>
        <a:p>
          <a:endParaRPr lang="cs-CZ" sz="1200" dirty="0"/>
        </a:p>
      </dgm:t>
    </dgm:pt>
    <dgm:pt modelId="{D27EA052-26F9-431B-BF5D-3D635ACE4E2F}" type="parTrans" cxnId="{E8E514E3-6A1C-42EA-9DD9-7739DDED53FD}">
      <dgm:prSet/>
      <dgm:spPr/>
      <dgm:t>
        <a:bodyPr/>
        <a:lstStyle/>
        <a:p>
          <a:endParaRPr lang="cs-CZ"/>
        </a:p>
      </dgm:t>
    </dgm:pt>
    <dgm:pt modelId="{73564052-5CBE-48B7-B564-C8D24C99D127}" type="sibTrans" cxnId="{E8E514E3-6A1C-42EA-9DD9-7739DDED53FD}">
      <dgm:prSet/>
      <dgm:spPr/>
      <dgm:t>
        <a:bodyPr/>
        <a:lstStyle/>
        <a:p>
          <a:endParaRPr lang="cs-CZ"/>
        </a:p>
      </dgm:t>
    </dgm:pt>
    <dgm:pt modelId="{65CD9450-8524-4E1D-8C42-247CFE037ACB}" type="pres">
      <dgm:prSet presAssocID="{68786B88-91DF-4977-8EF9-C73A784CF420}" presName="Name0" presStyleCnt="0">
        <dgm:presLayoutVars>
          <dgm:chMax val="7"/>
          <dgm:chPref val="7"/>
          <dgm:dir/>
        </dgm:presLayoutVars>
      </dgm:prSet>
      <dgm:spPr/>
    </dgm:pt>
    <dgm:pt modelId="{6040A36A-848D-4314-8A25-59E8A873F87A}" type="pres">
      <dgm:prSet presAssocID="{68786B88-91DF-4977-8EF9-C73A784CF420}" presName="Name1" presStyleCnt="0"/>
      <dgm:spPr/>
    </dgm:pt>
    <dgm:pt modelId="{08B6B524-2521-4AEA-BFA8-36EA5BFBF7AA}" type="pres">
      <dgm:prSet presAssocID="{68786B88-91DF-4977-8EF9-C73A784CF420}" presName="cycle" presStyleCnt="0"/>
      <dgm:spPr/>
    </dgm:pt>
    <dgm:pt modelId="{35ECF328-6A8E-41D4-B259-B5488A718DFA}" type="pres">
      <dgm:prSet presAssocID="{68786B88-91DF-4977-8EF9-C73A784CF420}" presName="srcNode" presStyleLbl="node1" presStyleIdx="0" presStyleCnt="2"/>
      <dgm:spPr/>
    </dgm:pt>
    <dgm:pt modelId="{1B99F962-DB1A-4EDD-8D94-2E452981CE52}" type="pres">
      <dgm:prSet presAssocID="{68786B88-91DF-4977-8EF9-C73A784CF420}" presName="conn" presStyleLbl="parChTrans1D2" presStyleIdx="0" presStyleCnt="1"/>
      <dgm:spPr/>
    </dgm:pt>
    <dgm:pt modelId="{8F09CA85-D85E-4681-8110-607B121809C3}" type="pres">
      <dgm:prSet presAssocID="{68786B88-91DF-4977-8EF9-C73A784CF420}" presName="extraNode" presStyleLbl="node1" presStyleIdx="0" presStyleCnt="2"/>
      <dgm:spPr/>
    </dgm:pt>
    <dgm:pt modelId="{3C6E02BA-DC42-4B9A-BBC2-AAD904F55C25}" type="pres">
      <dgm:prSet presAssocID="{68786B88-91DF-4977-8EF9-C73A784CF420}" presName="dstNode" presStyleLbl="node1" presStyleIdx="0" presStyleCnt="2"/>
      <dgm:spPr/>
    </dgm:pt>
    <dgm:pt modelId="{896FCD3B-F45F-48D3-A13F-DE8EBDB71C63}" type="pres">
      <dgm:prSet presAssocID="{461EF6B1-C14D-4254-B3BF-124313401B05}" presName="text_1" presStyleLbl="node1" presStyleIdx="0" presStyleCnt="2" custScaleY="121956">
        <dgm:presLayoutVars>
          <dgm:bulletEnabled val="1"/>
        </dgm:presLayoutVars>
      </dgm:prSet>
      <dgm:spPr/>
    </dgm:pt>
    <dgm:pt modelId="{9F6381C4-E6A2-4B64-921A-4D094058942F}" type="pres">
      <dgm:prSet presAssocID="{461EF6B1-C14D-4254-B3BF-124313401B05}" presName="accent_1" presStyleCnt="0"/>
      <dgm:spPr/>
    </dgm:pt>
    <dgm:pt modelId="{6EAAD871-657F-4EAA-8916-50739B99889A}" type="pres">
      <dgm:prSet presAssocID="{461EF6B1-C14D-4254-B3BF-124313401B05}" presName="accentRepeatNode" presStyleLbl="solidFgAcc1" presStyleIdx="0" presStyleCnt="2"/>
      <dgm:spPr/>
    </dgm:pt>
    <dgm:pt modelId="{4B084EAC-A0A7-4A95-ACC5-DD6853D5810A}" type="pres">
      <dgm:prSet presAssocID="{D36C43C9-C34C-4744-BF2B-21E7C16A1B7F}" presName="text_2" presStyleLbl="node1" presStyleIdx="1" presStyleCnt="2">
        <dgm:presLayoutVars>
          <dgm:bulletEnabled val="1"/>
        </dgm:presLayoutVars>
      </dgm:prSet>
      <dgm:spPr/>
    </dgm:pt>
    <dgm:pt modelId="{D937C901-6651-4340-A4C6-C0E1A1229DEB}" type="pres">
      <dgm:prSet presAssocID="{D36C43C9-C34C-4744-BF2B-21E7C16A1B7F}" presName="accent_2" presStyleCnt="0"/>
      <dgm:spPr/>
    </dgm:pt>
    <dgm:pt modelId="{6217FB53-BCF5-4578-BB6B-8D0013F9D38E}" type="pres">
      <dgm:prSet presAssocID="{D36C43C9-C34C-4744-BF2B-21E7C16A1B7F}" presName="accentRepeatNode" presStyleLbl="solidFgAcc1" presStyleIdx="1" presStyleCnt="2"/>
      <dgm:spPr/>
    </dgm:pt>
  </dgm:ptLst>
  <dgm:cxnLst>
    <dgm:cxn modelId="{162EE200-4342-43D8-900A-C76AC808DC57}" type="presOf" srcId="{68786B88-91DF-4977-8EF9-C73A784CF420}" destId="{65CD9450-8524-4E1D-8C42-247CFE037ACB}" srcOrd="0" destOrd="0" presId="urn:microsoft.com/office/officeart/2008/layout/VerticalCurvedList"/>
    <dgm:cxn modelId="{6033F403-1263-46B6-A943-7177642E5274}" srcId="{D36C43C9-C34C-4744-BF2B-21E7C16A1B7F}" destId="{9BABAE89-0F05-492E-B3DE-5498EFDA5B78}" srcOrd="1" destOrd="0" parTransId="{DD6B3C1A-8056-4AA1-8B26-97A81690D08B}" sibTransId="{38F7D2A8-E9CF-498D-B1B7-E4694FA4319E}"/>
    <dgm:cxn modelId="{0632E307-75C4-410F-B4D2-32F6AE04A6EE}" type="presOf" srcId="{C55F9496-535B-4C55-894E-789C0E34CB72}" destId="{896FCD3B-F45F-48D3-A13F-DE8EBDB71C63}" srcOrd="0" destOrd="2" presId="urn:microsoft.com/office/officeart/2008/layout/VerticalCurvedList"/>
    <dgm:cxn modelId="{6FE22110-65EC-406E-80D1-940BA71A227E}" srcId="{461EF6B1-C14D-4254-B3BF-124313401B05}" destId="{C55F9496-535B-4C55-894E-789C0E34CB72}" srcOrd="1" destOrd="0" parTransId="{74AB95E6-5960-4565-B32D-C934BB39EB8B}" sibTransId="{C04C57A1-7512-4FA2-B94F-ADB47441DE39}"/>
    <dgm:cxn modelId="{69D4371B-CF05-45ED-BC1A-432FEB694412}" type="presOf" srcId="{9D8A5764-B8C8-4257-B0EA-FA1179EED5F3}" destId="{896FCD3B-F45F-48D3-A13F-DE8EBDB71C63}" srcOrd="0" destOrd="3" presId="urn:microsoft.com/office/officeart/2008/layout/VerticalCurvedList"/>
    <dgm:cxn modelId="{B146A91C-9668-438F-8662-B806A3A93384}" srcId="{D36C43C9-C34C-4744-BF2B-21E7C16A1B7F}" destId="{3B41BE41-006D-4495-B5A3-DC78F531E913}" srcOrd="0" destOrd="0" parTransId="{A6E4F105-49D2-46E6-817C-73EC6A304A5D}" sibTransId="{3E7B9B73-A7F4-4462-927A-BD93CBB7BD1D}"/>
    <dgm:cxn modelId="{13D2E840-E8D3-4E4A-9545-B33AF3B371F9}" type="presOf" srcId="{D36C43C9-C34C-4744-BF2B-21E7C16A1B7F}" destId="{4B084EAC-A0A7-4A95-ACC5-DD6853D5810A}" srcOrd="0" destOrd="0" presId="urn:microsoft.com/office/officeart/2008/layout/VerticalCurvedList"/>
    <dgm:cxn modelId="{0E96D34A-6A43-4958-854F-15972C1FAB3C}" type="presOf" srcId="{B51C8BE4-7460-4A44-9733-C33C0FDA3381}" destId="{896FCD3B-F45F-48D3-A13F-DE8EBDB71C63}" srcOrd="0" destOrd="1" presId="urn:microsoft.com/office/officeart/2008/layout/VerticalCurvedList"/>
    <dgm:cxn modelId="{ED1F124C-3C42-4BC3-B027-9CE21470FF78}" srcId="{68786B88-91DF-4977-8EF9-C73A784CF420}" destId="{461EF6B1-C14D-4254-B3BF-124313401B05}" srcOrd="0" destOrd="0" parTransId="{36BA1367-5113-403E-B2DC-055626FC0D5B}" sibTransId="{17030967-7A1A-4C7C-8477-1B8F465302E1}"/>
    <dgm:cxn modelId="{BDF17A8B-EF5B-44AA-971F-18B8121B4F48}" srcId="{68786B88-91DF-4977-8EF9-C73A784CF420}" destId="{D36C43C9-C34C-4744-BF2B-21E7C16A1B7F}" srcOrd="1" destOrd="0" parTransId="{3B5D57CA-56A9-414E-8F2A-B7B406937973}" sibTransId="{800008B7-C2B0-4B9D-B31D-449936682961}"/>
    <dgm:cxn modelId="{7545708C-4E39-43A8-8E00-3570FFE7A9A6}" type="presOf" srcId="{55CBDD63-056C-41B1-B389-4201AF837CD4}" destId="{1B99F962-DB1A-4EDD-8D94-2E452981CE52}" srcOrd="0" destOrd="0" presId="urn:microsoft.com/office/officeart/2008/layout/VerticalCurvedList"/>
    <dgm:cxn modelId="{896F13A1-B351-481D-8C4F-61FA61ED7585}" type="presOf" srcId="{9BABAE89-0F05-492E-B3DE-5498EFDA5B78}" destId="{4B084EAC-A0A7-4A95-ACC5-DD6853D5810A}" srcOrd="0" destOrd="2" presId="urn:microsoft.com/office/officeart/2008/layout/VerticalCurvedList"/>
    <dgm:cxn modelId="{3CB683D1-86F7-48DA-9244-123E1D42D08D}" srcId="{461EF6B1-C14D-4254-B3BF-124313401B05}" destId="{B51C8BE4-7460-4A44-9733-C33C0FDA3381}" srcOrd="0" destOrd="0" parTransId="{B9064E85-361D-4910-9DD7-FC6A8CB3DB6D}" sibTransId="{55CBDD63-056C-41B1-B389-4201AF837CD4}"/>
    <dgm:cxn modelId="{20CBE2D1-83BB-426A-9FCF-DDC1654D5890}" type="presOf" srcId="{461EF6B1-C14D-4254-B3BF-124313401B05}" destId="{896FCD3B-F45F-48D3-A13F-DE8EBDB71C63}" srcOrd="0" destOrd="0" presId="urn:microsoft.com/office/officeart/2008/layout/VerticalCurvedList"/>
    <dgm:cxn modelId="{E8E514E3-6A1C-42EA-9DD9-7739DDED53FD}" srcId="{461EF6B1-C14D-4254-B3BF-124313401B05}" destId="{9D8A5764-B8C8-4257-B0EA-FA1179EED5F3}" srcOrd="2" destOrd="0" parTransId="{D27EA052-26F9-431B-BF5D-3D635ACE4E2F}" sibTransId="{73564052-5CBE-48B7-B564-C8D24C99D127}"/>
    <dgm:cxn modelId="{64C2A5E7-4405-4866-B57D-D4D607E0207D}" type="presOf" srcId="{3B41BE41-006D-4495-B5A3-DC78F531E913}" destId="{4B084EAC-A0A7-4A95-ACC5-DD6853D5810A}" srcOrd="0" destOrd="1" presId="urn:microsoft.com/office/officeart/2008/layout/VerticalCurvedList"/>
    <dgm:cxn modelId="{8E880B05-9807-4767-A816-6D9D604EEC11}" type="presParOf" srcId="{65CD9450-8524-4E1D-8C42-247CFE037ACB}" destId="{6040A36A-848D-4314-8A25-59E8A873F87A}" srcOrd="0" destOrd="0" presId="urn:microsoft.com/office/officeart/2008/layout/VerticalCurvedList"/>
    <dgm:cxn modelId="{3278D91A-5A0C-47CE-BBB0-74BC9E73B98E}" type="presParOf" srcId="{6040A36A-848D-4314-8A25-59E8A873F87A}" destId="{08B6B524-2521-4AEA-BFA8-36EA5BFBF7AA}" srcOrd="0" destOrd="0" presId="urn:microsoft.com/office/officeart/2008/layout/VerticalCurvedList"/>
    <dgm:cxn modelId="{E3849945-B10D-4D23-9FC3-4804CDFF4936}" type="presParOf" srcId="{08B6B524-2521-4AEA-BFA8-36EA5BFBF7AA}" destId="{35ECF328-6A8E-41D4-B259-B5488A718DFA}" srcOrd="0" destOrd="0" presId="urn:microsoft.com/office/officeart/2008/layout/VerticalCurvedList"/>
    <dgm:cxn modelId="{AC182678-97B7-49DD-9E23-AC4138EE18F7}" type="presParOf" srcId="{08B6B524-2521-4AEA-BFA8-36EA5BFBF7AA}" destId="{1B99F962-DB1A-4EDD-8D94-2E452981CE52}" srcOrd="1" destOrd="0" presId="urn:microsoft.com/office/officeart/2008/layout/VerticalCurvedList"/>
    <dgm:cxn modelId="{E4A30E72-E9A4-4373-90E7-E3D807D005C8}" type="presParOf" srcId="{08B6B524-2521-4AEA-BFA8-36EA5BFBF7AA}" destId="{8F09CA85-D85E-4681-8110-607B121809C3}" srcOrd="2" destOrd="0" presId="urn:microsoft.com/office/officeart/2008/layout/VerticalCurvedList"/>
    <dgm:cxn modelId="{0CE8770C-0A14-4E12-AA9D-F9DE86DADEBD}" type="presParOf" srcId="{08B6B524-2521-4AEA-BFA8-36EA5BFBF7AA}" destId="{3C6E02BA-DC42-4B9A-BBC2-AAD904F55C25}" srcOrd="3" destOrd="0" presId="urn:microsoft.com/office/officeart/2008/layout/VerticalCurvedList"/>
    <dgm:cxn modelId="{5F29FEB7-AED6-4385-9AFD-594C5F132196}" type="presParOf" srcId="{6040A36A-848D-4314-8A25-59E8A873F87A}" destId="{896FCD3B-F45F-48D3-A13F-DE8EBDB71C63}" srcOrd="1" destOrd="0" presId="urn:microsoft.com/office/officeart/2008/layout/VerticalCurvedList"/>
    <dgm:cxn modelId="{EF7BE1BE-AB6A-4110-91DC-EBBBBF03BC76}" type="presParOf" srcId="{6040A36A-848D-4314-8A25-59E8A873F87A}" destId="{9F6381C4-E6A2-4B64-921A-4D094058942F}" srcOrd="2" destOrd="0" presId="urn:microsoft.com/office/officeart/2008/layout/VerticalCurvedList"/>
    <dgm:cxn modelId="{C842567F-FCB7-4E2A-AEB5-ADDBAF3A7EF2}" type="presParOf" srcId="{9F6381C4-E6A2-4B64-921A-4D094058942F}" destId="{6EAAD871-657F-4EAA-8916-50739B99889A}" srcOrd="0" destOrd="0" presId="urn:microsoft.com/office/officeart/2008/layout/VerticalCurvedList"/>
    <dgm:cxn modelId="{E79461E4-9F44-4877-A103-0683068F45B8}" type="presParOf" srcId="{6040A36A-848D-4314-8A25-59E8A873F87A}" destId="{4B084EAC-A0A7-4A95-ACC5-DD6853D5810A}" srcOrd="3" destOrd="0" presId="urn:microsoft.com/office/officeart/2008/layout/VerticalCurvedList"/>
    <dgm:cxn modelId="{59920A0E-3878-45FA-A4DF-4A34FC1A26CA}" type="presParOf" srcId="{6040A36A-848D-4314-8A25-59E8A873F87A}" destId="{D937C901-6651-4340-A4C6-C0E1A1229DEB}" srcOrd="4" destOrd="0" presId="urn:microsoft.com/office/officeart/2008/layout/VerticalCurvedList"/>
    <dgm:cxn modelId="{BBE48012-AE32-416B-B357-809F4CBE4558}" type="presParOf" srcId="{D937C901-6651-4340-A4C6-C0E1A1229DEB}" destId="{6217FB53-BCF5-4578-BB6B-8D0013F9D3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673B8-C697-49BA-B4E8-DE50A13128D8}">
      <dsp:nvSpPr>
        <dsp:cNvPr id="0" name=""/>
        <dsp:cNvSpPr/>
      </dsp:nvSpPr>
      <dsp:spPr>
        <a:xfrm rot="10800000">
          <a:off x="1637863" y="2526"/>
          <a:ext cx="5716784" cy="7916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11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Snaha o zvýšení produktivity a kvality</a:t>
          </a:r>
        </a:p>
      </dsp:txBody>
      <dsp:txXfrm rot="10800000">
        <a:off x="1835784" y="2526"/>
        <a:ext cx="5518863" cy="791686"/>
      </dsp:txXfrm>
    </dsp:sp>
    <dsp:sp modelId="{39271E3A-6AEA-4503-93EB-9269D6D63A7E}">
      <dsp:nvSpPr>
        <dsp:cNvPr id="0" name=""/>
        <dsp:cNvSpPr/>
      </dsp:nvSpPr>
      <dsp:spPr>
        <a:xfrm>
          <a:off x="1242020" y="2526"/>
          <a:ext cx="791686" cy="7916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2AC93D-E4CD-4EED-A839-BC235774B3ED}">
      <dsp:nvSpPr>
        <dsp:cNvPr id="0" name=""/>
        <dsp:cNvSpPr/>
      </dsp:nvSpPr>
      <dsp:spPr>
        <a:xfrm rot="10800000">
          <a:off x="1637863" y="1030537"/>
          <a:ext cx="5716784" cy="7916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11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Zájem o cirkulární ekonomiku a recyklaci</a:t>
          </a:r>
        </a:p>
      </dsp:txBody>
      <dsp:txXfrm rot="10800000">
        <a:off x="1835784" y="1030537"/>
        <a:ext cx="5518863" cy="791686"/>
      </dsp:txXfrm>
    </dsp:sp>
    <dsp:sp modelId="{716875CC-6A40-4C49-B16C-945D50B77F1B}">
      <dsp:nvSpPr>
        <dsp:cNvPr id="0" name=""/>
        <dsp:cNvSpPr/>
      </dsp:nvSpPr>
      <dsp:spPr>
        <a:xfrm>
          <a:off x="1242020" y="1030537"/>
          <a:ext cx="791686" cy="79168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837283-85AD-4E38-BEA5-F5F5E29BA025}">
      <dsp:nvSpPr>
        <dsp:cNvPr id="0" name=""/>
        <dsp:cNvSpPr/>
      </dsp:nvSpPr>
      <dsp:spPr>
        <a:xfrm rot="10800000">
          <a:off x="1637863" y="2058548"/>
          <a:ext cx="5716784" cy="7916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11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Zájem o automatizování procesů</a:t>
          </a:r>
        </a:p>
      </dsp:txBody>
      <dsp:txXfrm rot="10800000">
        <a:off x="1835784" y="2058548"/>
        <a:ext cx="5518863" cy="791686"/>
      </dsp:txXfrm>
    </dsp:sp>
    <dsp:sp modelId="{88C76F21-31AA-40BF-82D5-AF07DEC31685}">
      <dsp:nvSpPr>
        <dsp:cNvPr id="0" name=""/>
        <dsp:cNvSpPr/>
      </dsp:nvSpPr>
      <dsp:spPr>
        <a:xfrm>
          <a:off x="1242020" y="2058548"/>
          <a:ext cx="791686" cy="79168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69A7B38-0DDF-4AC1-88ED-B6625EF1C408}">
      <dsp:nvSpPr>
        <dsp:cNvPr id="0" name=""/>
        <dsp:cNvSpPr/>
      </dsp:nvSpPr>
      <dsp:spPr>
        <a:xfrm rot="10800000">
          <a:off x="1637863" y="3086559"/>
          <a:ext cx="5716784" cy="7916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11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Využití získaných poznatků v praxi </a:t>
          </a:r>
        </a:p>
      </dsp:txBody>
      <dsp:txXfrm rot="10800000">
        <a:off x="1835784" y="3086559"/>
        <a:ext cx="5518863" cy="791686"/>
      </dsp:txXfrm>
    </dsp:sp>
    <dsp:sp modelId="{0440EAE9-2426-4AFD-A004-B74CF7B23076}">
      <dsp:nvSpPr>
        <dsp:cNvPr id="0" name=""/>
        <dsp:cNvSpPr/>
      </dsp:nvSpPr>
      <dsp:spPr>
        <a:xfrm>
          <a:off x="1242020" y="3086559"/>
          <a:ext cx="791686" cy="79168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7BCC5-54A4-4A00-85EB-7DA0073CBECF}">
      <dsp:nvSpPr>
        <dsp:cNvPr id="0" name=""/>
        <dsp:cNvSpPr/>
      </dsp:nvSpPr>
      <dsp:spPr>
        <a:xfrm rot="10800000">
          <a:off x="1381612" y="216848"/>
          <a:ext cx="6753580" cy="34470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6870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Cílem práce je zhotovení návrhu přípravků na obrobení </a:t>
          </a:r>
          <a:r>
            <a:rPr lang="cs-CZ" sz="2000" kern="1200" dirty="0" err="1"/>
            <a:t>stojny</a:t>
          </a:r>
          <a:r>
            <a:rPr lang="cs-CZ" sz="2000" kern="1200" dirty="0"/>
            <a:t> podpůrné konstrukce pro solární panely klasickými technologiemi spolu s popisem její výroby a použití. V rámci závěrečné práce je vytvořen také návrh speciálního </a:t>
          </a:r>
          <a:r>
            <a:rPr lang="cs-CZ" sz="2000" kern="1200" dirty="0" err="1"/>
            <a:t>vícevřetenového</a:t>
          </a:r>
          <a:r>
            <a:rPr lang="cs-CZ" sz="2000" kern="1200" dirty="0"/>
            <a:t> jednoúčelového zařízení zkonstruovaného pro obrobení dané součásti s následným porovnáním jednotlivých variant výroby z hlediska nákladů na obrobení jedné </a:t>
          </a:r>
          <a:r>
            <a:rPr lang="cs-CZ" sz="2000" kern="1200" dirty="0" err="1"/>
            <a:t>stojny</a:t>
          </a:r>
          <a:r>
            <a:rPr lang="cs-CZ" sz="2000" kern="1200" dirty="0"/>
            <a:t>.</a:t>
          </a:r>
        </a:p>
      </dsp:txBody>
      <dsp:txXfrm rot="10800000">
        <a:off x="2243381" y="216848"/>
        <a:ext cx="5891811" cy="3447076"/>
      </dsp:txXfrm>
    </dsp:sp>
    <dsp:sp modelId="{9204797D-35CB-4C7A-B737-7EF686CF8AA8}">
      <dsp:nvSpPr>
        <dsp:cNvPr id="0" name=""/>
        <dsp:cNvSpPr/>
      </dsp:nvSpPr>
      <dsp:spPr>
        <a:xfrm>
          <a:off x="461475" y="501850"/>
          <a:ext cx="2877071" cy="2877071"/>
        </a:xfrm>
        <a:prstGeom prst="ellipse">
          <a:avLst/>
        </a:prstGeom>
        <a:blipFill>
          <a:blip xmlns:r="http://schemas.openxmlformats.org/officeDocument/2006/relationships" r:embed="rId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3D356-2AAD-417D-9804-3208993C528E}">
      <dsp:nvSpPr>
        <dsp:cNvPr id="0" name=""/>
        <dsp:cNvSpPr/>
      </dsp:nvSpPr>
      <dsp:spPr>
        <a:xfrm>
          <a:off x="5874" y="0"/>
          <a:ext cx="3577049" cy="3880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Teoreticko-metodologická část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Úvod do problematiky přípravků a automatizace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Výzkumné problémy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Analýza návrhů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Efektivita variant a jejich porovnání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Metodika práce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Simulace dat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Prostředky a možnosti pro kompletaci řešení</a:t>
          </a:r>
        </a:p>
      </dsp:txBody>
      <dsp:txXfrm>
        <a:off x="110642" y="104768"/>
        <a:ext cx="3367513" cy="3671237"/>
      </dsp:txXfrm>
    </dsp:sp>
    <dsp:sp modelId="{617EDBBA-A860-4BCA-8AB3-E21FEE5283CA}">
      <dsp:nvSpPr>
        <dsp:cNvPr id="0" name=""/>
        <dsp:cNvSpPr/>
      </dsp:nvSpPr>
      <dsp:spPr>
        <a:xfrm>
          <a:off x="3940629" y="1496832"/>
          <a:ext cx="758334" cy="887108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tx1"/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000" b="0" kern="1200" cap="none" spc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940629" y="1674254"/>
        <a:ext cx="530834" cy="532264"/>
      </dsp:txXfrm>
    </dsp:sp>
    <dsp:sp modelId="{8F436FC8-583D-45BB-B3D9-B37D2E766053}">
      <dsp:nvSpPr>
        <dsp:cNvPr id="0" name=""/>
        <dsp:cNvSpPr/>
      </dsp:nvSpPr>
      <dsp:spPr>
        <a:xfrm>
          <a:off x="5013743" y="0"/>
          <a:ext cx="3577049" cy="3880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Aplikační část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Analýza vyráběných variant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Analýza přípravků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Analýza automatu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Technologicko-ekonomické vyhodnocení variant</a:t>
          </a:r>
        </a:p>
      </dsp:txBody>
      <dsp:txXfrm>
        <a:off x="5118511" y="104768"/>
        <a:ext cx="3367513" cy="3671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5E27E-A105-4C69-8D5B-37BADEA3E6EB}">
      <dsp:nvSpPr>
        <dsp:cNvPr id="0" name=""/>
        <dsp:cNvSpPr/>
      </dsp:nvSpPr>
      <dsp:spPr>
        <a:xfrm>
          <a:off x="5810" y="500581"/>
          <a:ext cx="2509541" cy="1873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689EF-19D2-418D-9CCA-9BBE27063021}">
      <dsp:nvSpPr>
        <dsp:cNvPr id="0" name=""/>
        <dsp:cNvSpPr/>
      </dsp:nvSpPr>
      <dsp:spPr>
        <a:xfrm>
          <a:off x="5810" y="2373901"/>
          <a:ext cx="2509541" cy="805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Technologické</a:t>
          </a:r>
        </a:p>
      </dsp:txBody>
      <dsp:txXfrm>
        <a:off x="5810" y="2373901"/>
        <a:ext cx="1767283" cy="805527"/>
      </dsp:txXfrm>
    </dsp:sp>
    <dsp:sp modelId="{67A3CCF5-089E-41D5-8355-DFCEE847562C}">
      <dsp:nvSpPr>
        <dsp:cNvPr id="0" name=""/>
        <dsp:cNvSpPr/>
      </dsp:nvSpPr>
      <dsp:spPr>
        <a:xfrm>
          <a:off x="1844084" y="2501852"/>
          <a:ext cx="878339" cy="8783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3A4BF-4435-4F6D-95BC-BE36375C8D1D}">
      <dsp:nvSpPr>
        <dsp:cNvPr id="0" name=""/>
        <dsp:cNvSpPr/>
      </dsp:nvSpPr>
      <dsp:spPr>
        <a:xfrm>
          <a:off x="2940027" y="500581"/>
          <a:ext cx="2509541" cy="1873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694D5-75F1-49B3-A466-A3D781767675}">
      <dsp:nvSpPr>
        <dsp:cNvPr id="0" name=""/>
        <dsp:cNvSpPr/>
      </dsp:nvSpPr>
      <dsp:spPr>
        <a:xfrm>
          <a:off x="2940027" y="2373901"/>
          <a:ext cx="2509541" cy="805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Ekonomické</a:t>
          </a:r>
        </a:p>
      </dsp:txBody>
      <dsp:txXfrm>
        <a:off x="2940027" y="2373901"/>
        <a:ext cx="1767283" cy="805527"/>
      </dsp:txXfrm>
    </dsp:sp>
    <dsp:sp modelId="{99243B0F-0B92-4467-B4D6-1FA2E9B66072}">
      <dsp:nvSpPr>
        <dsp:cNvPr id="0" name=""/>
        <dsp:cNvSpPr/>
      </dsp:nvSpPr>
      <dsp:spPr>
        <a:xfrm>
          <a:off x="4778301" y="2501852"/>
          <a:ext cx="878339" cy="8783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rnd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595EE-C00F-4B19-B28B-B2F0B259B1D2}">
      <dsp:nvSpPr>
        <dsp:cNvPr id="0" name=""/>
        <dsp:cNvSpPr/>
      </dsp:nvSpPr>
      <dsp:spPr>
        <a:xfrm>
          <a:off x="5874243" y="500581"/>
          <a:ext cx="2509541" cy="1873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8880-E9C1-4813-B7C3-87F8F4549440}">
      <dsp:nvSpPr>
        <dsp:cNvPr id="0" name=""/>
        <dsp:cNvSpPr/>
      </dsp:nvSpPr>
      <dsp:spPr>
        <a:xfrm>
          <a:off x="5874243" y="2373901"/>
          <a:ext cx="2509541" cy="805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Období</a:t>
          </a:r>
        </a:p>
      </dsp:txBody>
      <dsp:txXfrm>
        <a:off x="5874243" y="2373901"/>
        <a:ext cx="1767283" cy="805527"/>
      </dsp:txXfrm>
    </dsp:sp>
    <dsp:sp modelId="{F9F657B1-D01A-48CC-977E-986CF30CBD29}">
      <dsp:nvSpPr>
        <dsp:cNvPr id="0" name=""/>
        <dsp:cNvSpPr/>
      </dsp:nvSpPr>
      <dsp:spPr>
        <a:xfrm>
          <a:off x="7712517" y="2501852"/>
          <a:ext cx="878339" cy="87833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rnd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9F962-DB1A-4EDD-8D94-2E452981CE52}">
      <dsp:nvSpPr>
        <dsp:cNvPr id="0" name=""/>
        <dsp:cNvSpPr/>
      </dsp:nvSpPr>
      <dsp:spPr>
        <a:xfrm>
          <a:off x="-4355214" y="-672892"/>
          <a:ext cx="5226558" cy="522655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FCD3B-F45F-48D3-A13F-DE8EBDB71C63}">
      <dsp:nvSpPr>
        <dsp:cNvPr id="0" name=""/>
        <dsp:cNvSpPr/>
      </dsp:nvSpPr>
      <dsp:spPr>
        <a:xfrm>
          <a:off x="713383" y="432698"/>
          <a:ext cx="7862813" cy="13520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998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Interní ve firmě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Zvýšení efektivity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Snížení nákladů na výrobu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Optimalizace z hlediska technologického a ekonomického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200" kern="1200" dirty="0"/>
        </a:p>
      </dsp:txBody>
      <dsp:txXfrm>
        <a:off x="713383" y="432698"/>
        <a:ext cx="7862813" cy="1352076"/>
      </dsp:txXfrm>
    </dsp:sp>
    <dsp:sp modelId="{6EAAD871-657F-4EAA-8916-50739B99889A}">
      <dsp:nvSpPr>
        <dsp:cNvPr id="0" name=""/>
        <dsp:cNvSpPr/>
      </dsp:nvSpPr>
      <dsp:spPr>
        <a:xfrm>
          <a:off x="20471" y="415824"/>
          <a:ext cx="1385824" cy="13858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084EAC-A0A7-4A95-ACC5-DD6853D5810A}">
      <dsp:nvSpPr>
        <dsp:cNvPr id="0" name=""/>
        <dsp:cNvSpPr/>
      </dsp:nvSpPr>
      <dsp:spPr>
        <a:xfrm>
          <a:off x="713383" y="2217706"/>
          <a:ext cx="7862813" cy="11086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998" tIns="58420" rIns="58420" bIns="5842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 průmyslu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Inspirace pro malé firmy k automatizaci výroby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Podpora ekologicky smýšlejících projektů</a:t>
          </a:r>
        </a:p>
      </dsp:txBody>
      <dsp:txXfrm>
        <a:off x="713383" y="2217706"/>
        <a:ext cx="7862813" cy="1108659"/>
      </dsp:txXfrm>
    </dsp:sp>
    <dsp:sp modelId="{6217FB53-BCF5-4578-BB6B-8D0013F9D38E}">
      <dsp:nvSpPr>
        <dsp:cNvPr id="0" name=""/>
        <dsp:cNvSpPr/>
      </dsp:nvSpPr>
      <dsp:spPr>
        <a:xfrm>
          <a:off x="20471" y="2079124"/>
          <a:ext cx="1385824" cy="13858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64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7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8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12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3925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5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63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01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00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69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62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21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7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01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7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3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B8521-AEC7-4422-9884-8B8189DD14D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3F683A-C73B-4A32-BCD0-52EF5BC871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844F2-9A4C-7E4A-C049-A183C9059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367" y="186978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l-PL" sz="2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Vysoká škola technická a ekonomická </a:t>
            </a:r>
            <a:br>
              <a:rPr lang="pl-PL" sz="2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cs-CZ" sz="2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 Českých Budějovicích </a:t>
            </a:r>
            <a:b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cs-CZ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cs-CZ" sz="44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Optimalizace procesu výroby </a:t>
            </a:r>
            <a:r>
              <a:rPr lang="cs-CZ" sz="4400" b="1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stojny</a:t>
            </a:r>
            <a:r>
              <a:rPr lang="cs-CZ" sz="44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podpůrné konstrukce pro solární panely </a:t>
            </a:r>
            <a:br>
              <a:rPr lang="cs-CZ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8E5C0-8071-F4B5-957C-58F3CD7C9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3659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Autor bakalářské práce: </a:t>
            </a:r>
            <a:r>
              <a:rPr lang="cs-CZ" sz="20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Miroslav Dvořák </a:t>
            </a:r>
          </a:p>
          <a:p>
            <a:pPr algn="l"/>
            <a:r>
              <a:rPr lang="cs-CZ" sz="2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Vedoucí bakalářské práce: </a:t>
            </a:r>
            <a:r>
              <a:rPr lang="cs-CZ" sz="20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Ing. Martin Podařil, PhD.</a:t>
            </a:r>
          </a:p>
          <a:p>
            <a:pPr algn="l"/>
            <a:r>
              <a:rPr lang="cs-CZ" sz="2000" b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Oponent bakalářské práce: </a:t>
            </a:r>
            <a:r>
              <a:rPr lang="cs-CZ" sz="200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Ing. Šimon Ludvík</a:t>
            </a:r>
            <a:r>
              <a:rPr lang="cs-CZ" sz="200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cs-CZ" sz="2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České Budějovice, měsíc a rok odevzdání, duben 2023 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787A21-BD9A-5A37-56AE-A38B1592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36" y="4367130"/>
            <a:ext cx="1850431" cy="18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F925F-6996-39CE-749D-969F7BC0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Graf bodu zvratu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4364CDF-9B0C-FA00-B288-1BBDBD6CF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45" y="2310830"/>
            <a:ext cx="6325148" cy="3580952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635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Grafický objekt 3" descr="Nabídka a poptávka obrys">
            <a:extLst>
              <a:ext uri="{FF2B5EF4-FFF2-40B4-BE49-F238E27FC236}">
                <a16:creationId xmlns:a16="http://schemas.microsoft.com/office/drawing/2014/main" id="{212B1903-527B-E66D-AD67-2B7CB75C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224" y="609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7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637FC-E208-9E6D-C73B-7772F649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Myšlený přínos práce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6B599C2-6703-A9C9-5BE5-A0C4FBC10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525105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35D0D365-8781-2DC8-C64F-EC0ED191E5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94" t="7538" r="11622" b="8413"/>
          <a:stretch/>
        </p:blipFill>
        <p:spPr>
          <a:xfrm>
            <a:off x="859792" y="2849137"/>
            <a:ext cx="1040184" cy="793224"/>
          </a:xfrm>
          <a:prstGeom prst="rect">
            <a:avLst/>
          </a:prstGeom>
        </p:spPr>
      </p:pic>
      <p:pic>
        <p:nvPicPr>
          <p:cNvPr id="1026" name="Picture 2" descr="Jeřáb obrys">
            <a:extLst>
              <a:ext uri="{FF2B5EF4-FFF2-40B4-BE49-F238E27FC236}">
                <a16:creationId xmlns:a16="http://schemas.microsoft.com/office/drawing/2014/main" id="{8B782225-14B8-15F6-3764-09041C6F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4" y="4243598"/>
            <a:ext cx="1311382" cy="13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3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9E3AD-8C57-F998-1C67-8516EE27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369" y="609600"/>
            <a:ext cx="5062343" cy="222773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cs-CZ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DĚKUJI ZA POZORNOST</a:t>
            </a:r>
            <a:br>
              <a:rPr lang="cs-CZ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6" name="Obrázek 5" descr="Obsah obrázku symbol, Písmo, Grafika, design&#10;&#10;Popis byl vytvořen automaticky">
            <a:extLst>
              <a:ext uri="{FF2B5EF4-FFF2-40B4-BE49-F238E27FC236}">
                <a16:creationId xmlns:a16="http://schemas.microsoft.com/office/drawing/2014/main" id="{7A292219-0522-32A8-B7AB-1AFD4D05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25583"/>
            <a:ext cx="3856774" cy="3895732"/>
          </a:xfrm>
          <a:prstGeom prst="rect">
            <a:avLst/>
          </a:prstGeom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11C60D49-838D-E020-8F99-56DF798D7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42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44470-7818-D42B-8D80-399CBDE7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Motivace a důvody k řešení daného problému</a:t>
            </a:r>
          </a:p>
        </p:txBody>
      </p:sp>
      <p:pic>
        <p:nvPicPr>
          <p:cNvPr id="3" name="Google Shape;121;p9" descr="Dobrý nápad obrys">
            <a:extLst>
              <a:ext uri="{FF2B5EF4-FFF2-40B4-BE49-F238E27FC236}">
                <a16:creationId xmlns:a16="http://schemas.microsoft.com/office/drawing/2014/main" id="{E13385A5-C7C3-0432-4AB7-33B148E0EC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64385" y="1930400"/>
            <a:ext cx="4027547" cy="40275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DD918E72-B454-27DE-66DA-ED5F9442B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370530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39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EA54D-0B24-379D-6235-19E7C282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Cíl práce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049A998C-6A4F-8A14-173E-B7A03FD0DB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1679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018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04D87-CC20-59BA-9342-E2F632F64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Obsah Bakalářské práce</a:t>
            </a:r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390850B8-38C6-E2CA-D268-630C512A6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61385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Google Shape;287;p5" descr="Hodnocení zákazníka obrys">
            <a:extLst>
              <a:ext uri="{FF2B5EF4-FFF2-40B4-BE49-F238E27FC236}">
                <a16:creationId xmlns:a16="http://schemas.microsoft.com/office/drawing/2014/main" id="{8F72B9A7-B412-3BF4-8B88-FC26AA214473}"/>
              </a:ext>
            </a:extLst>
          </p:cNvPr>
          <p:cNvSpPr/>
          <p:nvPr/>
        </p:nvSpPr>
        <p:spPr>
          <a:xfrm>
            <a:off x="260784" y="1513850"/>
            <a:ext cx="833100" cy="8331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D0880B7-230E-89C3-CB1A-768510F87C1E}"/>
              </a:ext>
            </a:extLst>
          </p:cNvPr>
          <p:cNvSpPr/>
          <p:nvPr/>
        </p:nvSpPr>
        <p:spPr>
          <a:xfrm>
            <a:off x="5262900" y="1513850"/>
            <a:ext cx="833100" cy="833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fický objekt 3" descr="Podrobný plán obrys">
            <a:extLst>
              <a:ext uri="{FF2B5EF4-FFF2-40B4-BE49-F238E27FC236}">
                <a16:creationId xmlns:a16="http://schemas.microsoft.com/office/drawing/2014/main" id="{0F353CC0-C095-BD41-373F-B07ADA4E9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62900" y="1513850"/>
            <a:ext cx="809289" cy="809289"/>
          </a:xfrm>
          <a:prstGeom prst="rect">
            <a:avLst/>
          </a:prstGeom>
        </p:spPr>
      </p:pic>
      <p:pic>
        <p:nvPicPr>
          <p:cNvPr id="12" name="Grafický objekt 11" descr="Umělá inteligence obrys">
            <a:extLst>
              <a:ext uri="{FF2B5EF4-FFF2-40B4-BE49-F238E27FC236}">
                <a16:creationId xmlns:a16="http://schemas.microsoft.com/office/drawing/2014/main" id="{B45F1F10-784C-3D35-FBF4-DDE5046C6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784" y="1473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7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E543E-2E6C-3202-FC1D-FDB83BC1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Analýza obráběných součástí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78A555C-9FAF-8EBB-9819-EA1412FC3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243557"/>
            <a:ext cx="8596312" cy="3715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22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669B6-0053-4003-2E7F-EA3F5762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Analýza přípravků</a:t>
            </a:r>
          </a:p>
        </p:txBody>
      </p:sp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4F924428-D627-3DF5-3CC9-3733B758B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4" y="1447800"/>
            <a:ext cx="8243696" cy="5407523"/>
          </a:xfrm>
        </p:spPr>
      </p:pic>
      <p:pic>
        <p:nvPicPr>
          <p:cNvPr id="3" name="Google Shape;125;p9" descr="Mince obrys">
            <a:extLst>
              <a:ext uri="{FF2B5EF4-FFF2-40B4-BE49-F238E27FC236}">
                <a16:creationId xmlns:a16="http://schemas.microsoft.com/office/drawing/2014/main" id="{3EA1C33B-F78C-20FB-4966-658BB772DE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5668" y="740344"/>
            <a:ext cx="717395" cy="71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6;p8" descr="Neandrtálský muž obrys">
            <a:extLst>
              <a:ext uri="{FF2B5EF4-FFF2-40B4-BE49-F238E27FC236}">
                <a16:creationId xmlns:a16="http://schemas.microsoft.com/office/drawing/2014/main" id="{0CE3F7A5-998D-1C41-9D52-C9A9083BAE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2588" y="680977"/>
            <a:ext cx="766823" cy="76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cký objekt 5" descr="Knihy obrys">
            <a:extLst>
              <a:ext uri="{FF2B5EF4-FFF2-40B4-BE49-F238E27FC236}">
                <a16:creationId xmlns:a16="http://schemas.microsoft.com/office/drawing/2014/main" id="{C698B77F-BB92-43C2-65C5-6AFA732BD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9827" y="634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F0042-92D9-5E71-3411-C6EBBE08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Analýza automatu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0072109-E493-3872-815F-3A1747158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10342"/>
            <a:ext cx="8596312" cy="3781928"/>
          </a:xfrm>
        </p:spPr>
      </p:pic>
      <p:pic>
        <p:nvPicPr>
          <p:cNvPr id="3" name="Google Shape;95;p8" descr="Přesýpací hodiny 60% obrys">
            <a:extLst>
              <a:ext uri="{FF2B5EF4-FFF2-40B4-BE49-F238E27FC236}">
                <a16:creationId xmlns:a16="http://schemas.microsoft.com/office/drawing/2014/main" id="{A936953E-E228-820C-D408-F79D8B1B5E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391" y="1443519"/>
            <a:ext cx="766823" cy="76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cký objekt 6" descr="Žárovka a ozubené kolečko obrys">
            <a:extLst>
              <a:ext uri="{FF2B5EF4-FFF2-40B4-BE49-F238E27FC236}">
                <a16:creationId xmlns:a16="http://schemas.microsoft.com/office/drawing/2014/main" id="{7F6F2FAD-FC86-4136-8119-1EFFAB75F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3369" y="1436384"/>
            <a:ext cx="713998" cy="713998"/>
          </a:xfrm>
          <a:prstGeom prst="rect">
            <a:avLst/>
          </a:prstGeom>
        </p:spPr>
      </p:pic>
      <p:pic>
        <p:nvPicPr>
          <p:cNvPr id="9" name="Grafický objekt 8" descr="Potřesení rukou obrys">
            <a:extLst>
              <a:ext uri="{FF2B5EF4-FFF2-40B4-BE49-F238E27FC236}">
                <a16:creationId xmlns:a16="http://schemas.microsoft.com/office/drawing/2014/main" id="{8DAFFF00-2C4B-90C7-31AB-7C70C39BF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7367" y="1436604"/>
            <a:ext cx="780652" cy="7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17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D0546-D26D-032F-C9E5-4C846BA2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Simulace obrobení součásti oběma variantami</a:t>
            </a:r>
          </a:p>
        </p:txBody>
      </p:sp>
      <p:pic>
        <p:nvPicPr>
          <p:cNvPr id="4" name="prvni1_AdobeExpress">
            <a:hlinkClick r:id="" action="ppaction://media"/>
            <a:extLst>
              <a:ext uri="{FF2B5EF4-FFF2-40B4-BE49-F238E27FC236}">
                <a16:creationId xmlns:a16="http://schemas.microsoft.com/office/drawing/2014/main" id="{86F7745F-A43B-E24D-ADB0-58DEE16807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863" y="2563813"/>
            <a:ext cx="8596312" cy="3074987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7264682-9C3A-114A-D53F-D515E7C2B9BF}"/>
              </a:ext>
            </a:extLst>
          </p:cNvPr>
          <p:cNvSpPr/>
          <p:nvPr/>
        </p:nvSpPr>
        <p:spPr>
          <a:xfrm>
            <a:off x="413163" y="2173777"/>
            <a:ext cx="1852654" cy="385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BA0CA60-1D34-9EC6-47A4-9FD1F4F81A41}"/>
              </a:ext>
            </a:extLst>
          </p:cNvPr>
          <p:cNvSpPr/>
          <p:nvPr/>
        </p:nvSpPr>
        <p:spPr>
          <a:xfrm>
            <a:off x="7284414" y="2393343"/>
            <a:ext cx="2090173" cy="338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E425F-05F3-69BA-4A97-13D5E4EC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Technologicko-ekonomické zhodnocení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7D159F25-3D2E-B4CA-3FDE-1A7A53508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162128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A18B42AF-5D92-88C4-64E6-F78489F9A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2524" y="2784571"/>
            <a:ext cx="2444732" cy="17158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390F8AC-1E80-40BE-3375-49DFC8AD0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38" y="2843758"/>
            <a:ext cx="2414839" cy="1524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F79455-D68E-A939-CCDF-8A7B1AEE5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1161" y="2843758"/>
            <a:ext cx="2414839" cy="15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6684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6240</TotalTime>
  <Words>241</Words>
  <Application>Microsoft Office PowerPoint</Application>
  <PresentationFormat>Širokoúhlá obrazovka</PresentationFormat>
  <Paragraphs>44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Fazeta</vt:lpstr>
      <vt:lpstr> Vysoká škola technická a ekonomická  v Českých Budějovicích     Optimalizace procesu výroby stojny podpůrné konstrukce pro solární panely  </vt:lpstr>
      <vt:lpstr>Motivace a důvody k řešení daného problému</vt:lpstr>
      <vt:lpstr>Cíl práce</vt:lpstr>
      <vt:lpstr>Obsah Bakalářské práce</vt:lpstr>
      <vt:lpstr>Analýza obráběných součástí</vt:lpstr>
      <vt:lpstr>Analýza přípravků</vt:lpstr>
      <vt:lpstr>Analýza automatu</vt:lpstr>
      <vt:lpstr>Simulace obrobení součásti oběma variantami</vt:lpstr>
      <vt:lpstr>Technologicko-ekonomické zhodnocení</vt:lpstr>
      <vt:lpstr>Graf bodu zvratu</vt:lpstr>
      <vt:lpstr>Myšlený přínos práce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Vysoká škola technická a ekonomická  v Českých Budějovicích     Optimalizace procesu výroby stojny podpůrné konstrukce pro solární panely  </dc:title>
  <dc:creator>Míňa Dvořka</dc:creator>
  <cp:lastModifiedBy>Miroslav Dvořák</cp:lastModifiedBy>
  <cp:revision>32</cp:revision>
  <dcterms:created xsi:type="dcterms:W3CDTF">2023-06-01T21:08:19Z</dcterms:created>
  <dcterms:modified xsi:type="dcterms:W3CDTF">2023-06-08T16:19:16Z</dcterms:modified>
</cp:coreProperties>
</file>