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6" r:id="rId7"/>
    <p:sldId id="260" r:id="rId8"/>
    <p:sldId id="261" r:id="rId9"/>
    <p:sldId id="263" r:id="rId10"/>
    <p:sldId id="269" r:id="rId11"/>
    <p:sldId id="262" r:id="rId12"/>
    <p:sldId id="270" r:id="rId13"/>
    <p:sldId id="268" r:id="rId14"/>
    <p:sldId id="264" r:id="rId15"/>
    <p:sldId id="265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2CE920-1FC6-C086-9BD8-6209C278A693}" name="Rostislav Babor" initials="RB" userId="S::27341@mail.vstecb.cz::dae56504-1a49-4450-92d1-77f97ebfb5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AE81F-5F83-FF6D-1C8A-DF5000173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762093-60F1-8060-019F-C09EA7634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DB0E89-6894-6052-946D-3F38DEF8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BB52E2-27E8-CAA9-33EA-A2128F93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E24F3F-CB8C-0A2B-9BD6-E28AE612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10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2946F-5B6F-47C7-685A-5A90640C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985E20-30CF-80D5-FED9-2E1009A61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8E9001-709B-9066-0605-2C929970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508974-2C7D-6E08-B23D-7F20BB66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A36098-0CC3-D324-F678-1EF3DDAF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17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E47E9C-2A26-9653-57E8-60DEF4835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7C1B8B-6060-1216-3205-B5B0D0911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A6693C-9E30-B14A-EF6D-A4983F42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269366-27E8-DDDC-4AFA-DF31BBFB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B3A7B5-02A9-E2B0-808D-6572E460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74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D8365-9104-0FCE-5F93-A0A2B572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FC9AF-7F1D-DA3D-DD94-C0652F2D7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CA5DF5-0702-5775-23C8-AC8D10C1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3FBFBC-FECE-E138-D24F-CF2F4A7F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C40A37-6AA9-F262-753C-68B87A51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81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BFAB9-6522-1B83-0574-37F2DA47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AE281D-ED98-2F2C-7080-CAA32F93E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D22AF0-A3FA-7EBA-B548-5D4E6C1A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8DCA4D-920D-79D5-DEBE-6BAEA872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A30087-9D70-5667-93D9-370C75FA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22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69C30-2139-84BA-C35C-9591C718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8D813-DC27-01A6-CB84-ECF90C9AC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143DFE-B054-ED6C-0189-B579E9E33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301A12-5F32-94A8-D54A-E0C4C646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7F81C3-EA1C-F5CD-2976-F99D056D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03E0BB-3C38-8B21-9BAD-F1AD93B7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41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58896-FD87-8E74-2593-FE10A1AD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5E08FE-2DAD-6226-AF68-77863B820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E60A00-4E57-697A-23FE-8C8C8CC97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ED72FF-F2E7-534E-52FD-2E41AB519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8EBBC3-D3A0-92D0-D8F9-F5D8C3C33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959B7E-DB79-C3E5-C413-D71E39AA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0E8E7F-CF07-6844-D927-8B9E2140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9B9E5D-6792-B6CF-C933-90AE6084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38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6280E-0DD9-47B7-3627-F74DCC1F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A23CB5-8DE7-0AA7-CB89-4F94834D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8A96C6-2F02-9B00-01AF-8506F4F4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369C88-A690-9BBB-C768-3D44B506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75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AD65C5D-A281-621F-C06B-05E82C95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9586D7A-2F3B-D12D-A09B-6A603B1F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9A70D6-DAC0-FC40-9E85-DAF94F02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64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CDED0-53A1-DAB4-217E-C323E908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894F9-57C5-CD64-9195-C41BE4A0F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1D6CFC-A9A4-08FD-6608-E04B7A5D9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B2D595-2FAA-3E54-D369-A2229A30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E09BB5-69B0-26AA-5FBB-89D5F0D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A4EEBD-A222-028A-6D11-26354156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44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80A45-EFFC-B07E-07AE-4F4E761C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D87FF8-8A72-F407-B1EC-8EEA3BCF6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8B6BF1-339A-F4B8-B16D-E60B8901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A2FC71-5264-A0CA-6EAB-1943CEE4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5773A5-BE2F-27BC-6B02-7F2258FC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FBBE89-83DB-0130-870B-950E3CE5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42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45C26D0-69C7-AAA2-04A9-DCECAE52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9BD2EE-2F73-E45E-70B6-9BB0A54D8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60E45E-403D-7A3A-67AD-2BBF3A16A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5020-9BBD-4799-95A3-00B6C2BFB051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88D90C-6491-41E5-2544-92CF5EFB7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789BEB-72FF-DD77-AC31-BECF94303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B3D1-7507-4A99-ACDA-89EB6B0FF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2370A-E1DF-0E81-3F0E-73282FDA2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781"/>
            <a:ext cx="9144000" cy="2740884"/>
          </a:xfrm>
        </p:spPr>
        <p:txBody>
          <a:bodyPr>
            <a:noAutofit/>
          </a:bodyPr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Determinace vlivu průřezu odvzdušňovacích kanálků na zachytávaní vzduchu v objemu tlakově litého odlitku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537E0B-737C-0C61-9619-2E0A792BF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2815"/>
            <a:ext cx="9144000" cy="684954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bakalářské práce: Ing. Ján Majerník, Ph.D.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Oponent bakalářské práce: </a:t>
            </a:r>
            <a:r>
              <a:rPr lang="cs-CZ" dirty="0"/>
              <a:t>Ing. Tereza </a:t>
            </a:r>
            <a:r>
              <a:rPr lang="cs-CZ" dirty="0" err="1"/>
              <a:t>Širhalová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55B4A7-7098-1610-CCEE-82616387EEA3}"/>
              </a:ext>
            </a:extLst>
          </p:cNvPr>
          <p:cNvSpPr txBox="1"/>
          <p:nvPr/>
        </p:nvSpPr>
        <p:spPr>
          <a:xfrm>
            <a:off x="463137" y="6031222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Rostislav Babor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F5A7CE-1F8F-C07F-0E1E-3D487AD7DAB8}"/>
              </a:ext>
            </a:extLst>
          </p:cNvPr>
          <p:cNvSpPr txBox="1"/>
          <p:nvPr/>
        </p:nvSpPr>
        <p:spPr>
          <a:xfrm>
            <a:off x="9814556" y="6046611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73ECF9A-2DD4-D985-BE69-6FF614EF3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4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25038-AEA2-A471-DFEF-2F12D3E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21"/>
            <a:ext cx="10515600" cy="1325563"/>
          </a:xfrm>
        </p:spPr>
        <p:txBody>
          <a:bodyPr/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Tlak vzduchu v odlitku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D2945-5424-90B5-8DCF-A8C589D6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Průměrný tlak vzduchu v odlitku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výška kanálku 0,1 mm: 8 bar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výška kanálku 0,15 mm: 5,5 bar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výška kanálku 0,2 mm: 4,3 bar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24ECD0-68DA-5FA8-56EE-5BAB81EB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DCEA37-09B3-06D2-B817-3D5C0D49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974" y="909638"/>
            <a:ext cx="3648075" cy="52673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C53BB32-DBA5-F968-26BF-A4ABE8928E9E}"/>
              </a:ext>
            </a:extLst>
          </p:cNvPr>
          <p:cNvSpPr txBox="1"/>
          <p:nvPr/>
        </p:nvSpPr>
        <p:spPr>
          <a:xfrm>
            <a:off x="6724974" y="6176963"/>
            <a:ext cx="222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Tlak vzduchu v odlitku</a:t>
            </a:r>
          </a:p>
        </p:txBody>
      </p:sp>
    </p:spTree>
    <p:extLst>
      <p:ext uri="{BB962C8B-B14F-4D97-AF65-F5344CB8AC3E}">
        <p14:creationId xmlns:p14="http://schemas.microsoft.com/office/powerpoint/2010/main" val="411665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3940885-097D-96CE-17D0-39AF1D5EBE14}"/>
              </a:ext>
            </a:extLst>
          </p:cNvPr>
          <p:cNvSpPr txBox="1">
            <a:spLocks/>
          </p:cNvSpPr>
          <p:nvPr/>
        </p:nvSpPr>
        <p:spPr>
          <a:xfrm>
            <a:off x="838200" y="2443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Simulace odlitku</a:t>
            </a:r>
          </a:p>
        </p:txBody>
      </p:sp>
      <p:pic>
        <p:nvPicPr>
          <p:cNvPr id="9" name="Max_Air_Pressure_Cyc04_3_Views (online-video-cutter.com) (1)">
            <a:hlinkClick r:id="" action="ppaction://media"/>
            <a:extLst>
              <a:ext uri="{FF2B5EF4-FFF2-40B4-BE49-F238E27FC236}">
                <a16:creationId xmlns:a16="http://schemas.microsoft.com/office/drawing/2014/main" id="{7C825B63-7F51-95B7-64DB-7B109A71AC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462062"/>
            <a:ext cx="10254981" cy="503641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DACEAA1-3708-A573-718B-13410981D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25038-AEA2-A471-DFEF-2F12D3E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21"/>
            <a:ext cx="10515600" cy="1325563"/>
          </a:xfrm>
        </p:spPr>
        <p:txBody>
          <a:bodyPr/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D2945-5424-90B5-8DCF-A8C589D6A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3489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Teoretická část: teorie tlakového lití, metodika návrhu vtokových soustav, konstrukce forem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Aplikační část: zvolení odlitku, určení průřezu kanálku z normy, numerické simulace, vyhodnocení simulací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Výstupy práce: chování vzduchů na základě změny výšky odvzdušňovacích kanálků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24ECD0-68DA-5FA8-56EE-5BAB81EB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78321-1E74-7568-3D09-39BFD84A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Děkuji za Vaši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1E6956-8575-FC99-0C77-1E6414736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23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693B1-5687-5823-CA84-5E8A32DF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24971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73FF10-0BCB-88B8-C2BB-0DEFBFBBF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nebezpečí vyplývají z přílišného zvětšování průřezu odvzdušňovacích kanálků zvyšováním jejich výšky?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69B120-88A9-E18C-2DD5-04D89786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6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693B1-5687-5823-CA84-5E8A32DF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24971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Otázky oponenta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73FF10-0BCB-88B8-C2BB-0DEFBFBBF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Existují ještě nějaké typy odvzdušňovacích systémů?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simulací nejlépe vyšla varianta nejvyšší výšky odvzdušňovacího kanálku. Jaké má tato varianta naopak nevýhody?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3975C6-C984-547F-F90E-DEEA03A3B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F1E56-E54E-E12C-13DC-4CE5467D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0708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Motivace a důvody k řešení daného problému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49241B-76E2-10A3-6165-A2EB9711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427338E-2AE0-A219-F86C-7C66675D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891" y="3013472"/>
            <a:ext cx="5902218" cy="273087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3EF062D-4131-F711-83AF-0D7B68E5B19D}"/>
              </a:ext>
            </a:extLst>
          </p:cNvPr>
          <p:cNvSpPr txBox="1"/>
          <p:nvPr/>
        </p:nvSpPr>
        <p:spPr>
          <a:xfrm>
            <a:off x="3071674" y="584150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Tlakově litý odlitek</a:t>
            </a:r>
          </a:p>
        </p:txBody>
      </p:sp>
    </p:spTree>
    <p:extLst>
      <p:ext uri="{BB962C8B-B14F-4D97-AF65-F5344CB8AC3E}">
        <p14:creationId xmlns:p14="http://schemas.microsoft.com/office/powerpoint/2010/main" val="29594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593AD-FF4F-D89A-6845-D8492AD7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Cíl práce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B4550-4CC4-79FF-ED78-BA6492C8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determinace vlivu průřezu odvzdušňovacích kanálku na zachytávaní vzduchu v objemu tlakově litého odlitku. Na konkrétním typu odlitku litého pod tlakem a k němu přislouchající vtokové soustavě navrhnou konstrukční úpravy týkající se změny průřezu odvzdušňovacích kanálků v souladu s normou ČSN 22 8601. Pro tyto úpravy provést numerické simulace s cílem zhodnocení zachytávání vzduchu v objemu odlitku. Sekundárně bude vyhodnocována i změna procesních parametrů, jako přetlak v dutině formy a možné lokální přehřátí líce formy v oblasti kolem přetoků.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29F53B-3F77-3AEB-62DF-6D07C5CF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9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593AD-FF4F-D89A-6845-D8492AD7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B4550-4CC4-79FF-ED78-BA6492C8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Teoretická část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teorie tlakového lití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návrhu vtokových soustav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konstrukce forem pro lití kovů pod tlakem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Aplikační část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určení průřezu odvzdušňovacích kanálků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numerická simulace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simulací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29F53B-3F77-3AEB-62DF-6D07C5CF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FDC42F-920B-A033-F790-C06B3CEB1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559" y="1565319"/>
            <a:ext cx="4772025" cy="44005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6F4828A-463C-5FD1-E610-65150095FE3B}"/>
              </a:ext>
            </a:extLst>
          </p:cNvPr>
          <p:cNvSpPr txBox="1"/>
          <p:nvPr/>
        </p:nvSpPr>
        <p:spPr>
          <a:xfrm>
            <a:off x="7803472" y="5856843"/>
            <a:ext cx="267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Stroj se studenou komorou</a:t>
            </a:r>
          </a:p>
        </p:txBody>
      </p:sp>
    </p:spTree>
    <p:extLst>
      <p:ext uri="{BB962C8B-B14F-4D97-AF65-F5344CB8AC3E}">
        <p14:creationId xmlns:p14="http://schemas.microsoft.com/office/powerpoint/2010/main" val="195225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DDC5E-F542-56F4-90AC-382F95F3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756"/>
            <a:ext cx="10515600" cy="1325563"/>
          </a:xfrm>
        </p:spPr>
        <p:txBody>
          <a:bodyPr/>
          <a:lstStyle/>
          <a:p>
            <a:r>
              <a:rPr lang="cs-CZ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parametry simulace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3C09DC-3B1F-D065-1EE0-8D3B2BB07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3831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Slitina hliníku: EN AC 47100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Teplota formy: 200 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Teplota taveniny: 708 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 dávkování: 5 s</a:t>
            </a:r>
            <a:endParaRPr lang="cs-CZ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Dotlak: 25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Objem kovu: 564,3 cm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 odlitku: 0,136 kg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82422E-FBE7-9E9D-3849-B841F531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51DEE9-9A9C-E4B7-E0B7-195A3F28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89" y="2063561"/>
            <a:ext cx="5902218" cy="273087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EA9C6B0-9061-834A-935A-4D286496A4A9}"/>
              </a:ext>
            </a:extLst>
          </p:cNvPr>
          <p:cNvSpPr txBox="1"/>
          <p:nvPr/>
        </p:nvSpPr>
        <p:spPr>
          <a:xfrm>
            <a:off x="5811889" y="479443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Zvolený odlitek</a:t>
            </a:r>
          </a:p>
        </p:txBody>
      </p:sp>
    </p:spTree>
    <p:extLst>
      <p:ext uri="{BB962C8B-B14F-4D97-AF65-F5344CB8AC3E}">
        <p14:creationId xmlns:p14="http://schemas.microsoft.com/office/powerpoint/2010/main" val="61447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25038-AEA2-A471-DFEF-2F12D3E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21"/>
            <a:ext cx="10515600" cy="1325563"/>
          </a:xfrm>
        </p:spPr>
        <p:txBody>
          <a:bodyPr/>
          <a:lstStyle/>
          <a:p>
            <a:r>
              <a:rPr lang="cs-CZ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Model odvzdušňovacího kanálku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24ECD0-68DA-5FA8-56EE-5BAB81EB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E40E28-74B2-4813-1435-D1048A23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86" y="3429000"/>
            <a:ext cx="5646385" cy="21647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D2ABD0-E9A2-6BFD-1E6F-F458B1AA81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25"/>
          <a:stretch/>
        </p:blipFill>
        <p:spPr>
          <a:xfrm>
            <a:off x="6951216" y="1770805"/>
            <a:ext cx="4956699" cy="4902724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7C5A2570-BFE5-41B4-5A8D-80DD14CE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3831" cy="4351338"/>
          </a:xfrm>
        </p:spPr>
        <p:txBody>
          <a:bodyPr/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Šířka: 10 mm</a:t>
            </a:r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Výška: 0,1; 0,15; 0,2 mm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41E6DD-B693-1355-869F-C78CFA1EED5B}"/>
              </a:ext>
            </a:extLst>
          </p:cNvPr>
          <p:cNvSpPr txBox="1"/>
          <p:nvPr/>
        </p:nvSpPr>
        <p:spPr>
          <a:xfrm>
            <a:off x="6951216" y="6450713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Vtoková soustava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167AA2-7FB1-45F9-8165-143A6D2DA161}"/>
              </a:ext>
            </a:extLst>
          </p:cNvPr>
          <p:cNvSpPr txBox="1"/>
          <p:nvPr/>
        </p:nvSpPr>
        <p:spPr>
          <a:xfrm>
            <a:off x="833586" y="580763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Přetok </a:t>
            </a:r>
          </a:p>
        </p:txBody>
      </p:sp>
    </p:spTree>
    <p:extLst>
      <p:ext uri="{BB962C8B-B14F-4D97-AF65-F5344CB8AC3E}">
        <p14:creationId xmlns:p14="http://schemas.microsoft.com/office/powerpoint/2010/main" val="139684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25038-AEA2-A471-DFEF-2F12D3E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21"/>
            <a:ext cx="10515600" cy="1325563"/>
          </a:xfrm>
        </p:spPr>
        <p:txBody>
          <a:bodyPr/>
          <a:lstStyle/>
          <a:p>
            <a:r>
              <a:rPr lang="cs-CZ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Zachycení vzduchu v odlitu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D2945-5424-90B5-8DCF-A8C589D6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Umístění měřících bodů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Důvod umístění bodů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24ECD0-68DA-5FA8-56EE-5BAB81EB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7D14D1-9E6C-1447-4A88-6FD1C928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441" y="1565319"/>
            <a:ext cx="4672496" cy="472058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C74F95-CBD6-E828-F63F-5EC313F63BE6}"/>
              </a:ext>
            </a:extLst>
          </p:cNvPr>
          <p:cNvSpPr txBox="1"/>
          <p:nvPr/>
        </p:nvSpPr>
        <p:spPr>
          <a:xfrm>
            <a:off x="5971441" y="6437269"/>
            <a:ext cx="24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Znázorněné měřící body</a:t>
            </a:r>
          </a:p>
        </p:txBody>
      </p:sp>
    </p:spTree>
    <p:extLst>
      <p:ext uri="{BB962C8B-B14F-4D97-AF65-F5344CB8AC3E}">
        <p14:creationId xmlns:p14="http://schemas.microsoft.com/office/powerpoint/2010/main" val="407928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69D32-584E-3C9D-BE5D-D1FC5392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81"/>
            <a:ext cx="10515600" cy="1325563"/>
          </a:xfrm>
        </p:spPr>
        <p:txBody>
          <a:bodyPr/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Simulace na zachycení vzduchu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D40CB1-DB4D-3AF4-7A06-3EC84F55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F6DDC61-2696-85BB-380D-7A932386F981}"/>
              </a:ext>
            </a:extLst>
          </p:cNvPr>
          <p:cNvGrpSpPr/>
          <p:nvPr/>
        </p:nvGrpSpPr>
        <p:grpSpPr>
          <a:xfrm>
            <a:off x="7089568" y="2375065"/>
            <a:ext cx="4957049" cy="4117810"/>
            <a:chOff x="6574910" y="1930400"/>
            <a:chExt cx="5471708" cy="4562475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23F33F3-6F8A-8536-0996-735AB9922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9318" y="1930400"/>
              <a:ext cx="1257300" cy="4562475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DFDCA0C9-1558-3773-5B53-9DFD377E1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4910" y="1930400"/>
              <a:ext cx="4314825" cy="4514850"/>
            </a:xfrm>
            <a:prstGeom prst="rect">
              <a:avLst/>
            </a:prstGeom>
          </p:spPr>
        </p:pic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E8B7E7AA-53F6-F047-03B6-C10502012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28208"/>
            <a:ext cx="6251368" cy="2683823"/>
          </a:xfrm>
          <a:prstGeom prst="rect">
            <a:avLst/>
          </a:prstGeom>
        </p:spPr>
      </p:pic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6F04352D-01F1-DF11-3DD4-255051B8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1368" cy="1202583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Výška odvzdušňovacího kanálku: 0,1 mm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Šířka odvzdušňovacího kanálku: 10 mm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7CC310-02A7-379A-1CBF-1E0C531BCDFE}"/>
              </a:ext>
            </a:extLst>
          </p:cNvPr>
          <p:cNvSpPr txBox="1"/>
          <p:nvPr/>
        </p:nvSpPr>
        <p:spPr>
          <a:xfrm>
            <a:off x="7235301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Vzduch v odlitku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1D8E56-F1C9-CFE9-C624-1771F8FEC6AF}"/>
              </a:ext>
            </a:extLst>
          </p:cNvPr>
          <p:cNvSpPr txBox="1"/>
          <p:nvPr/>
        </p:nvSpPr>
        <p:spPr>
          <a:xfrm>
            <a:off x="838200" y="5113537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Naměřené hodnoty</a:t>
            </a:r>
          </a:p>
        </p:txBody>
      </p:sp>
    </p:spTree>
    <p:extLst>
      <p:ext uri="{BB962C8B-B14F-4D97-AF65-F5344CB8AC3E}">
        <p14:creationId xmlns:p14="http://schemas.microsoft.com/office/powerpoint/2010/main" val="232431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BB25C-65D5-3041-F8E0-DB222EE6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Porovnání zaplnění vzduchu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3660C9-E76F-DD3A-023B-9985B892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0"/>
            <a:ext cx="1548063" cy="15653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E386CE-3116-BF90-104C-42A0B25DF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43" y="1652511"/>
            <a:ext cx="8600335" cy="459115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CA5C90A-900D-553D-F1E8-75679A64E993}"/>
              </a:ext>
            </a:extLst>
          </p:cNvPr>
          <p:cNvSpPr txBox="1"/>
          <p:nvPr/>
        </p:nvSpPr>
        <p:spPr>
          <a:xfrm>
            <a:off x="2032987" y="6243667"/>
            <a:ext cx="184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hodnot</a:t>
            </a:r>
          </a:p>
        </p:txBody>
      </p:sp>
    </p:spTree>
    <p:extLst>
      <p:ext uri="{BB962C8B-B14F-4D97-AF65-F5344CB8AC3E}">
        <p14:creationId xmlns:p14="http://schemas.microsoft.com/office/powerpoint/2010/main" val="29474952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397</Words>
  <Application>Microsoft Office PowerPoint</Application>
  <PresentationFormat>Širokoúhlá obrazovka</PresentationFormat>
  <Paragraphs>61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Determinace vlivu průřezu odvzdušňovacích kanálků na zachytávaní vzduchu v objemu tlakově litého odlitku</vt:lpstr>
      <vt:lpstr>Motivace a důvody k řešení daného problému</vt:lpstr>
      <vt:lpstr>Cíl práce</vt:lpstr>
      <vt:lpstr>Struktura práce</vt:lpstr>
      <vt:lpstr>Technologické parametry simulace</vt:lpstr>
      <vt:lpstr>Model odvzdušňovacího kanálku</vt:lpstr>
      <vt:lpstr>Zachycení vzduchu v odlitu</vt:lpstr>
      <vt:lpstr>Simulace na zachycení vzduchu</vt:lpstr>
      <vt:lpstr>Porovnání zaplnění vzduchu</vt:lpstr>
      <vt:lpstr>Tlak vzduchu v odlitku</vt:lpstr>
      <vt:lpstr>Prezentace aplikace PowerPoint</vt:lpstr>
      <vt:lpstr>Zhodnocení výsledků</vt:lpstr>
      <vt:lpstr>Děkuji za Vaši pozornost</vt:lpstr>
      <vt:lpstr>Otázky vedoucího práce</vt:lpstr>
      <vt:lpstr>Otázky oponenta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Determinace vlivu průřezu odvzdušňovacích kanálků na zachytávaní vzduchu v objemu tlakově litého odlitku</dc:title>
  <dc:creator>Rostislav Babor</dc:creator>
  <cp:lastModifiedBy>Rostislav Babor</cp:lastModifiedBy>
  <cp:revision>14</cp:revision>
  <dcterms:created xsi:type="dcterms:W3CDTF">2023-06-10T06:21:56Z</dcterms:created>
  <dcterms:modified xsi:type="dcterms:W3CDTF">2023-06-13T19:32:30Z</dcterms:modified>
</cp:coreProperties>
</file>