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FA5C6-837E-1BE9-42C7-CBFA4C6DB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6AF049-19F2-1730-BD4C-D2458F58E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F46E1B-2DAF-BD2C-D98D-4DACC7E3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17A-CFCA-4728-88A6-1C48348839FE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EC5D2-8B6F-1D97-59C6-FA900D5B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1D1872-7957-29F9-108C-E5A8DE69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BCE4-10AB-4676-ADF0-9321D8B8B6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18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EE5C6-D5B9-AC62-659B-C3589620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FD3067-DA63-9820-4D7C-664523805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5A4A80-B2CF-A48B-91D0-94AB1980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17A-CFCA-4728-88A6-1C48348839FE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6EFAC2-A70F-89AB-F050-ADC5B9EE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76FBEB-B9A7-2707-B48F-D1C4A416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BCE4-10AB-4676-ADF0-9321D8B8B6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37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BAF852F-39B4-FF88-EB7F-F785DB593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053318-988F-9364-788C-C36A0DD3F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DC841F-8F4F-43EC-A279-73699E77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17A-CFCA-4728-88A6-1C48348839FE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8D1E75-77B3-0086-C3E3-E04DA74B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7564B4-3953-E5AA-6E6F-AD72ECC2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BCE4-10AB-4676-ADF0-9321D8B8B6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97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79E16-A131-C7FA-A9AD-00916468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7D61B-B146-000D-C30E-431662BC7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CB1B1E-2B3B-7400-38C0-E9123E4B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17A-CFCA-4728-88A6-1C48348839FE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BEBD2E-1C27-9BD7-CB1F-0043F755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93DF42-98FD-3CBA-5F0D-EA2A05F9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BCE4-10AB-4676-ADF0-9321D8B8B6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67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D2F80-40F8-1E4D-384E-8214BF21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D4319E-9FAE-F228-B62E-42B671FC1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D7B7B5-DB4C-F6AC-3863-4B814644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17A-CFCA-4728-88A6-1C48348839FE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4883B8-10A5-F1D9-28F9-441AF201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4FB022-A3E3-8A37-47CD-A5F881B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BCE4-10AB-4676-ADF0-9321D8B8B6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88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DE82A-900A-8A3D-D3BD-C6AB0055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E02DD-3C07-4029-1909-957085A0E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924AFB-1D2F-7667-9898-BAFA5B75B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38105C-5061-5837-0277-2F96BFEF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17A-CFCA-4728-88A6-1C48348839FE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603377-3AFC-DD6F-EC00-781C96D44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1F31B9-92C3-F02E-4A57-9A07CE0D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BCE4-10AB-4676-ADF0-9321D8B8B6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62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C1BED-F38F-3944-4A51-8E2B8E77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3BE5CB-FE40-011C-F7D1-7CF1D1958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E8B9BC-1DA8-5A05-8AB8-1A60106F4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F664B9-0308-9751-F04C-9F43545D4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6F0695-85FC-20C2-BBA0-0E8B7BDED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A0D85B-0A1C-CDEC-D63F-6AA21459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17A-CFCA-4728-88A6-1C48348839FE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4799B33-9E19-43B6-7C35-211063C5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7A4C978-26B5-5179-313E-C430DA92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BCE4-10AB-4676-ADF0-9321D8B8B6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6747B-5DDF-FFDF-20A9-E3E6DA54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2D8AF6D-3844-6888-2A58-E3E0865A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17A-CFCA-4728-88A6-1C48348839FE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3A109D-F13E-9BA4-C098-DF4D8204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8178CE-376B-9DD6-5FAC-6C41D0E0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BCE4-10AB-4676-ADF0-9321D8B8B6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4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E1C4081-B4BD-04C4-788F-C0AE1C50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17A-CFCA-4728-88A6-1C48348839FE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204DC3-D47E-FD89-8B0D-837D2260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FBE7AB-9C44-0B41-D02A-21BB6A9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BCE4-10AB-4676-ADF0-9321D8B8B6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36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AE81D-19A4-1FEB-3799-BA088A42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8709AF-DE92-B981-3650-3A7194ADB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5F9B80-6870-A255-173B-1C04BE37E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0ED882-21AA-36EE-7079-99F2AC8A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17A-CFCA-4728-88A6-1C48348839FE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FC6484-B2D7-9A01-93FA-2C8344D1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8777DF-1A0A-F788-9764-E91970FA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BCE4-10AB-4676-ADF0-9321D8B8B6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97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A6C9D-BC6A-AAE4-23D1-1C580210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2401479-9CA4-CB9F-0931-2447D9B50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22976E-9A96-7C68-EB3E-B82AF5106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4C6910-B46F-0F72-2484-F233EC4B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17A-CFCA-4728-88A6-1C48348839FE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E50A70-C492-099B-881C-F8CDFDD1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9E241F-C6A3-4D93-0C55-6FBE8740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BCE4-10AB-4676-ADF0-9321D8B8B6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53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1042EE-A53C-D032-C95A-46E9F59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757576-D35F-09E9-78AB-160B785CB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602450-AD69-400B-67D8-BE01F6110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A717A-CFCA-4728-88A6-1C48348839FE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63D2D8-58A6-8714-2225-151882604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B4BBF9-9D19-FA6C-6A9D-3F0D97FDD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BCE4-10AB-4676-ADF0-9321D8B8B6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6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4967A-5F3B-D1D8-2CA7-E7BC1663C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036" y="17456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Stanovení velikosti tlakové licí formy se zaformováním odlitků do tvarových vložek v rámech formy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065C69-2129-4CF6-92F3-94CAA44C1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4395"/>
            <a:ext cx="9144000" cy="1655762"/>
          </a:xfrm>
        </p:spPr>
        <p:txBody>
          <a:bodyPr/>
          <a:lstStyle/>
          <a:p>
            <a:r>
              <a:rPr lang="cs-CZ" b="1" dirty="0"/>
              <a:t>Obhajoba bakalářské práce</a:t>
            </a:r>
          </a:p>
          <a:p>
            <a:r>
              <a:rPr lang="cs-CZ" dirty="0"/>
              <a:t>Vypracoval: Zdeněk Polánecký</a:t>
            </a:r>
          </a:p>
          <a:p>
            <a:r>
              <a:rPr lang="cs-CZ" dirty="0"/>
              <a:t>Vedoucí: Ing. Ján Majerník, PhD.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CFF680-E082-2055-7169-443A5A1E7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07" y="5050787"/>
            <a:ext cx="1276528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2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C79AB-FC17-8B83-A960-3604FB1B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zachyceného vzduchu - procentuálně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DFC832-E126-D881-3BE5-AB5E0625F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633" y="1825625"/>
            <a:ext cx="6240734" cy="4351338"/>
          </a:xfrm>
        </p:spPr>
      </p:pic>
    </p:spTree>
    <p:extLst>
      <p:ext uri="{BB962C8B-B14F-4D97-AF65-F5344CB8AC3E}">
        <p14:creationId xmlns:p14="http://schemas.microsoft.com/office/powerpoint/2010/main" val="284209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C187E-87D4-D86A-CCBF-C484BEA3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1F284-8FDF-D80A-A114-9FC402702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91" y="1779443"/>
            <a:ext cx="105156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Varianta A o 0,26 kg více odpadu</a:t>
            </a:r>
          </a:p>
          <a:p>
            <a:r>
              <a:rPr lang="cs-CZ" dirty="0"/>
              <a:t>Procentuálně 79%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39EECA3-F2F9-E7EE-12CF-E6BEEFE31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89" y="2000051"/>
            <a:ext cx="9135750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5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8F00E-DCE2-8885-5580-48468C56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znázornění zkoumaných parametrů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84DE1-0D7A-C65A-77E4-30DCD7A91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CDA5D1-4A31-584F-FC1D-8E995449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31" y="1638764"/>
            <a:ext cx="7887801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3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6B9B5-027B-AE6F-148E-A83F1619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 zkoumání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ED6BC-EF41-C5D4-431C-9A422EC76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Varianta A vykazuje kvalitnější odlitky</a:t>
            </a:r>
          </a:p>
          <a:p>
            <a:r>
              <a:rPr lang="cs-CZ" dirty="0"/>
              <a:t>Varianta B vykazuje nižší odpadovost</a:t>
            </a:r>
          </a:p>
          <a:p>
            <a:r>
              <a:rPr lang="cs-CZ" dirty="0"/>
              <a:t>Velikost vtokové soustavy nemá vliv na velikost formy</a:t>
            </a:r>
          </a:p>
          <a:p>
            <a:r>
              <a:rPr lang="cs-CZ" dirty="0" err="1"/>
              <a:t>Reynoldosovo</a:t>
            </a:r>
            <a:r>
              <a:rPr lang="cs-CZ" dirty="0"/>
              <a:t> číslo lze použít pro předpoklad kvality odlitku</a:t>
            </a:r>
          </a:p>
        </p:txBody>
      </p:sp>
    </p:spTree>
    <p:extLst>
      <p:ext uri="{BB962C8B-B14F-4D97-AF65-F5344CB8AC3E}">
        <p14:creationId xmlns:p14="http://schemas.microsoft.com/office/powerpoint/2010/main" val="37228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88110-7F6A-A42A-8DF6-C3A5F694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F1080C-4493-01B9-DC04-904365889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32" y="18507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/>
              <a:t>	</a:t>
            </a:r>
            <a:r>
              <a:rPr lang="cs-CZ" sz="8800" dirty="0"/>
              <a:t>Děkuji za pozornost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56426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B1C81-171F-7576-1281-AA0F7FFA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92CC5-68B9-FC0C-DAE1-86181320B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628" y="1960562"/>
            <a:ext cx="10515600" cy="4351338"/>
          </a:xfrm>
        </p:spPr>
        <p:txBody>
          <a:bodyPr/>
          <a:lstStyle/>
          <a:p>
            <a:r>
              <a:rPr lang="cs-CZ" dirty="0"/>
              <a:t>Návrh vtokové dvou variant vtokové soustavy pro konkrétní odlitek</a:t>
            </a:r>
          </a:p>
          <a:p>
            <a:r>
              <a:rPr lang="cs-CZ" dirty="0"/>
              <a:t>Návrh velikosti formy (tvarové vložky a rámy)</a:t>
            </a:r>
          </a:p>
          <a:p>
            <a:r>
              <a:rPr lang="cs-CZ" dirty="0"/>
              <a:t>Provedení numerické simulace v </a:t>
            </a:r>
            <a:r>
              <a:rPr lang="cs-CZ" dirty="0" err="1"/>
              <a:t>MAGMAsoft</a:t>
            </a:r>
            <a:endParaRPr lang="cs-CZ" dirty="0"/>
          </a:p>
          <a:p>
            <a:r>
              <a:rPr lang="cs-CZ" dirty="0"/>
              <a:t>Vyhodnotit spotřebu materiálu</a:t>
            </a:r>
          </a:p>
          <a:p>
            <a:r>
              <a:rPr lang="cs-CZ" dirty="0"/>
              <a:t>Vyhodnotit kvalitu odlitku</a:t>
            </a:r>
          </a:p>
        </p:txBody>
      </p:sp>
    </p:spTree>
    <p:extLst>
      <p:ext uri="{BB962C8B-B14F-4D97-AF65-F5344CB8AC3E}">
        <p14:creationId xmlns:p14="http://schemas.microsoft.com/office/powerpoint/2010/main" val="222064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4F127-51A1-2CF3-06DF-E814308D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Tlakové lití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4056E-DEDF-0A36-7878-6D667B061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Kov je pod tlakem vstřikován do formy</a:t>
            </a:r>
          </a:p>
          <a:p>
            <a:r>
              <a:rPr lang="cs-CZ" dirty="0"/>
              <a:t>Hliník, zinek, měď, olovo</a:t>
            </a:r>
          </a:p>
          <a:p>
            <a:r>
              <a:rPr lang="cs-CZ" b="1" dirty="0"/>
              <a:t>Výhody</a:t>
            </a:r>
          </a:p>
          <a:p>
            <a:r>
              <a:rPr lang="cs-CZ" dirty="0"/>
              <a:t>Přesnost a opakovatelnost</a:t>
            </a:r>
          </a:p>
          <a:p>
            <a:r>
              <a:rPr lang="cs-CZ" dirty="0"/>
              <a:t>Rychlost a produktivita</a:t>
            </a:r>
          </a:p>
          <a:p>
            <a:r>
              <a:rPr lang="cs-CZ" dirty="0"/>
              <a:t>Tenkostěnné díly</a:t>
            </a:r>
          </a:p>
        </p:txBody>
      </p:sp>
    </p:spTree>
    <p:extLst>
      <p:ext uri="{BB962C8B-B14F-4D97-AF65-F5344CB8AC3E}">
        <p14:creationId xmlns:p14="http://schemas.microsoft.com/office/powerpoint/2010/main" val="231574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87D55-6997-3B2A-B18B-8A3C2EFD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Odlévaná součást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77000-1A9F-EA0B-7A02-5D838547D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09" y="2293317"/>
            <a:ext cx="10515600" cy="4351338"/>
          </a:xfrm>
        </p:spPr>
        <p:txBody>
          <a:bodyPr/>
          <a:lstStyle/>
          <a:p>
            <a:r>
              <a:rPr lang="cs-CZ" dirty="0"/>
              <a:t>Příruba elektromotoru</a:t>
            </a:r>
          </a:p>
          <a:p>
            <a:r>
              <a:rPr lang="cs-CZ" dirty="0"/>
              <a:t>Materiál – slitina hliníku EN AB 47100</a:t>
            </a:r>
          </a:p>
          <a:p>
            <a:r>
              <a:rPr lang="cs-CZ" dirty="0"/>
              <a:t>Hmotnost odlitku – 0,136 kg</a:t>
            </a:r>
          </a:p>
          <a:p>
            <a:r>
              <a:rPr lang="cs-CZ" dirty="0"/>
              <a:t>Průměr odlitku – 116,5 mm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6B82B3-F638-5C86-D417-C8A27A273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80" y="1179050"/>
            <a:ext cx="3110897" cy="33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4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7D131-961B-9B54-563A-5A62ACA7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vtokové soustavy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2669B-1931-9BBC-C110-DFDE6613D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Vztahy z normy ČSN 22 8601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VARIANTA 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VARIANTA B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AC9AF23-28D9-03FD-89CB-0F22DFA2F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32" y="4699775"/>
            <a:ext cx="4706007" cy="10669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087748-5077-C08A-8FC8-20AE4AD05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87" t="1212" r="-4261" b="-1212"/>
          <a:stretch/>
        </p:blipFill>
        <p:spPr>
          <a:xfrm>
            <a:off x="7367074" y="1494261"/>
            <a:ext cx="3135737" cy="252447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02CF86B-4BE0-3377-A6A9-B44CDF70C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74" y="4153675"/>
            <a:ext cx="2905530" cy="25054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E3FA834-22AD-C436-0464-438E973D9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202" y="2644069"/>
            <a:ext cx="1939634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8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973E8-52ED-5B0A-4FC9-1B54EB12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obou variant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4F1AE2B-7AC3-75B6-A663-1AAA4B149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814" y="1977015"/>
            <a:ext cx="6739872" cy="4322185"/>
          </a:xfrm>
        </p:spPr>
      </p:pic>
    </p:spTree>
    <p:extLst>
      <p:ext uri="{BB962C8B-B14F-4D97-AF65-F5344CB8AC3E}">
        <p14:creationId xmlns:p14="http://schemas.microsoft.com/office/powerpoint/2010/main" val="43974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09BDA-A289-6114-90F9-CA7E1074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Rozměry formy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2AD4483-5816-F493-E042-F44C57D9F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428" y="1970842"/>
            <a:ext cx="10919144" cy="2702758"/>
          </a:xfrm>
        </p:spPr>
      </p:pic>
    </p:spTree>
    <p:extLst>
      <p:ext uri="{BB962C8B-B14F-4D97-AF65-F5344CB8AC3E}">
        <p14:creationId xmlns:p14="http://schemas.microsoft.com/office/powerpoint/2010/main" val="30520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9915C-4790-F541-64F5-995A68AA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 podle </a:t>
            </a:r>
            <a:r>
              <a:rPr lang="cs-CZ" dirty="0" err="1"/>
              <a:t>Reynoldsova</a:t>
            </a:r>
            <a:r>
              <a:rPr lang="cs-CZ" dirty="0"/>
              <a:t> čísla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7B76566-70DD-6456-4D15-F136298CF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8279"/>
            <a:ext cx="10515600" cy="3536721"/>
          </a:xfrm>
        </p:spPr>
      </p:pic>
    </p:spTree>
    <p:extLst>
      <p:ext uri="{BB962C8B-B14F-4D97-AF65-F5344CB8AC3E}">
        <p14:creationId xmlns:p14="http://schemas.microsoft.com/office/powerpoint/2010/main" val="213743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6ABDF-3FED-4336-BDC5-E2509813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Simulace - Podíl zachyceného vzduchu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84645C-7204-9D2C-70A9-8A7C8CF8E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820" y="1977016"/>
            <a:ext cx="4243666" cy="422982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A8C477C-F159-4D1B-AA00-F72B0921C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89" y="2050906"/>
            <a:ext cx="4186048" cy="43683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1068413-4B3D-3B9C-DFB4-F58A01A8E1A4}"/>
              </a:ext>
            </a:extLst>
          </p:cNvPr>
          <p:cNvSpPr txBox="1"/>
          <p:nvPr/>
        </p:nvSpPr>
        <p:spPr>
          <a:xfrm>
            <a:off x="2740871" y="1607684"/>
            <a:ext cx="825730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 Varianta A				        Varianta B</a:t>
            </a:r>
          </a:p>
        </p:txBody>
      </p:sp>
    </p:spTree>
    <p:extLst>
      <p:ext uri="{BB962C8B-B14F-4D97-AF65-F5344CB8AC3E}">
        <p14:creationId xmlns:p14="http://schemas.microsoft.com/office/powerpoint/2010/main" val="3924616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196</Words>
  <Application>Microsoft Office PowerPoint</Application>
  <PresentationFormat>Širokoúhlá obrazovka</PresentationFormat>
  <Paragraphs>50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Stanovení velikosti tlakové licí formy se zaformováním odlitků do tvarových vložek v rámech formy</vt:lpstr>
      <vt:lpstr>Cíl práce</vt:lpstr>
      <vt:lpstr>Tlakové lití</vt:lpstr>
      <vt:lpstr>Odlévaná součást</vt:lpstr>
      <vt:lpstr>Návrh vtokové soustavy</vt:lpstr>
      <vt:lpstr>Porovnání obou variant</vt:lpstr>
      <vt:lpstr>Rozměry formy</vt:lpstr>
      <vt:lpstr>Zhodnocení podle Reynoldsova čísla</vt:lpstr>
      <vt:lpstr>Simulace - Podíl zachyceného vzduchu</vt:lpstr>
      <vt:lpstr>Podíl zachyceného vzduchu - procentuálně</vt:lpstr>
      <vt:lpstr>Odpadovost</vt:lpstr>
      <vt:lpstr>Grafické znázornění zkoumaných parametrů</vt:lpstr>
      <vt:lpstr>Závěry zkoumání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Stanovení velikosti tlakové licí formy se zaformováním odlitků do tvarových vložek v rámech formy</dc:title>
  <dc:creator>Zdeněk Polánecký</dc:creator>
  <cp:lastModifiedBy>Zdeněk Polánecký</cp:lastModifiedBy>
  <cp:revision>2</cp:revision>
  <dcterms:created xsi:type="dcterms:W3CDTF">2023-06-10T16:29:49Z</dcterms:created>
  <dcterms:modified xsi:type="dcterms:W3CDTF">2023-06-13T18:47:12Z</dcterms:modified>
</cp:coreProperties>
</file>