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6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3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93E113-F21B-416F-B3F8-CACA77555A5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DC132FC-4B6E-4C55-9EBE-C7CF6799AC31}">
      <dgm:prSet custT="1"/>
      <dgm:spPr>
        <a:solidFill>
          <a:srgbClr val="863635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000" dirty="0"/>
            <a:t>dlouhodobý zájem o problematiku</a:t>
          </a:r>
        </a:p>
      </dgm:t>
    </dgm:pt>
    <dgm:pt modelId="{DF0635C4-6255-461A-BB3A-93EA3C558BEE}" type="parTrans" cxnId="{DEAD8185-E681-4400-88AC-EDDD41D40FE5}">
      <dgm:prSet/>
      <dgm:spPr/>
      <dgm:t>
        <a:bodyPr/>
        <a:lstStyle/>
        <a:p>
          <a:endParaRPr lang="cs-CZ"/>
        </a:p>
      </dgm:t>
    </dgm:pt>
    <dgm:pt modelId="{72EC60A9-93DF-4617-A082-D06FD4AAF3E5}" type="sibTrans" cxnId="{DEAD8185-E681-4400-88AC-EDDD41D40FE5}">
      <dgm:prSet/>
      <dgm:spPr/>
      <dgm:t>
        <a:bodyPr/>
        <a:lstStyle/>
        <a:p>
          <a:endParaRPr lang="cs-CZ"/>
        </a:p>
      </dgm:t>
    </dgm:pt>
    <dgm:pt modelId="{3AB48C8D-F1E8-4351-9885-55A070972DDA}">
      <dgm:prSet custT="1"/>
      <dgm:spPr>
        <a:solidFill>
          <a:srgbClr val="863635"/>
        </a:solidFill>
        <a:ln w="38100">
          <a:solidFill>
            <a:schemeClr val="tx1"/>
          </a:solidFill>
        </a:ln>
      </dgm:spPr>
      <dgm:t>
        <a:bodyPr vert="horz"/>
        <a:lstStyle/>
        <a:p>
          <a:r>
            <a:rPr lang="cs-CZ" sz="2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vztah k dané oblasti</a:t>
          </a:r>
        </a:p>
      </dgm:t>
    </dgm:pt>
    <dgm:pt modelId="{E8E1A97B-4831-406C-AE75-1FFA2C398B20}" type="parTrans" cxnId="{63A6FF5A-9A71-430A-9F89-8386D9D63A88}">
      <dgm:prSet/>
      <dgm:spPr/>
      <dgm:t>
        <a:bodyPr/>
        <a:lstStyle/>
        <a:p>
          <a:endParaRPr lang="cs-CZ"/>
        </a:p>
      </dgm:t>
    </dgm:pt>
    <dgm:pt modelId="{6E28E7A5-82EA-4C43-8A06-A0385CF6F032}" type="sibTrans" cxnId="{63A6FF5A-9A71-430A-9F89-8386D9D63A88}">
      <dgm:prSet/>
      <dgm:spPr/>
      <dgm:t>
        <a:bodyPr/>
        <a:lstStyle/>
        <a:p>
          <a:endParaRPr lang="cs-CZ"/>
        </a:p>
      </dgm:t>
    </dgm:pt>
    <dgm:pt modelId="{724D1C4D-048C-4204-A7E0-B8AF1BA30A10}">
      <dgm:prSet custT="1"/>
      <dgm:spPr>
        <a:solidFill>
          <a:srgbClr val="863635"/>
        </a:solidFill>
        <a:ln w="38100">
          <a:solidFill>
            <a:schemeClr val="tx1"/>
          </a:solidFill>
        </a:ln>
      </dgm:spPr>
      <dgm:t>
        <a:bodyPr vert="horz"/>
        <a:lstStyle/>
        <a:p>
          <a:r>
            <a:rPr lang="cs-CZ" sz="2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vždy aktuální téma</a:t>
          </a:r>
        </a:p>
      </dgm:t>
    </dgm:pt>
    <dgm:pt modelId="{23D73B80-24B9-4D4A-929E-56099015B30C}" type="parTrans" cxnId="{2D357F81-1F85-4D46-BBAD-2289814FD14A}">
      <dgm:prSet/>
      <dgm:spPr/>
      <dgm:t>
        <a:bodyPr/>
        <a:lstStyle/>
        <a:p>
          <a:endParaRPr lang="cs-CZ"/>
        </a:p>
      </dgm:t>
    </dgm:pt>
    <dgm:pt modelId="{07CF9D95-5414-4619-9C9A-6B0B54F41166}" type="sibTrans" cxnId="{2D357F81-1F85-4D46-BBAD-2289814FD14A}">
      <dgm:prSet/>
      <dgm:spPr/>
      <dgm:t>
        <a:bodyPr/>
        <a:lstStyle/>
        <a:p>
          <a:endParaRPr lang="cs-CZ"/>
        </a:p>
      </dgm:t>
    </dgm:pt>
    <dgm:pt modelId="{1FF0AE68-E07F-4AD9-9C1A-91ECA15A2185}" type="pres">
      <dgm:prSet presAssocID="{F593E113-F21B-416F-B3F8-CACA77555A5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45ED18E-8FB9-4EF4-976F-E84670F73746}" type="pres">
      <dgm:prSet presAssocID="{FDC132FC-4B6E-4C55-9EBE-C7CF6799AC31}" presName="root" presStyleCnt="0"/>
      <dgm:spPr/>
    </dgm:pt>
    <dgm:pt modelId="{38727D1F-C39D-4524-8F77-4287F9D18CD5}" type="pres">
      <dgm:prSet presAssocID="{FDC132FC-4B6E-4C55-9EBE-C7CF6799AC31}" presName="rootComposite" presStyleCnt="0"/>
      <dgm:spPr/>
    </dgm:pt>
    <dgm:pt modelId="{ECBA5534-27C0-4893-8838-05DB295B34DA}" type="pres">
      <dgm:prSet presAssocID="{FDC132FC-4B6E-4C55-9EBE-C7CF6799AC31}" presName="rootText" presStyleLbl="node1" presStyleIdx="0" presStyleCnt="3"/>
      <dgm:spPr>
        <a:prstGeom prst="rect">
          <a:avLst/>
        </a:prstGeom>
      </dgm:spPr>
    </dgm:pt>
    <dgm:pt modelId="{F43EBCFF-B8AF-40CE-A99C-4308BE3A02CE}" type="pres">
      <dgm:prSet presAssocID="{FDC132FC-4B6E-4C55-9EBE-C7CF6799AC31}" presName="rootConnector" presStyleLbl="node1" presStyleIdx="0" presStyleCnt="3"/>
      <dgm:spPr/>
    </dgm:pt>
    <dgm:pt modelId="{E9AC5309-EAB8-4CA4-A56F-468CD96C1362}" type="pres">
      <dgm:prSet presAssocID="{FDC132FC-4B6E-4C55-9EBE-C7CF6799AC31}" presName="childShape" presStyleCnt="0"/>
      <dgm:spPr/>
    </dgm:pt>
    <dgm:pt modelId="{777D295F-3CF5-4A05-B69C-2B2A893FE211}" type="pres">
      <dgm:prSet presAssocID="{3AB48C8D-F1E8-4351-9885-55A070972DDA}" presName="root" presStyleCnt="0"/>
      <dgm:spPr/>
    </dgm:pt>
    <dgm:pt modelId="{ED718B9F-C622-4DBE-86A6-A1EC800BA320}" type="pres">
      <dgm:prSet presAssocID="{3AB48C8D-F1E8-4351-9885-55A070972DDA}" presName="rootComposite" presStyleCnt="0"/>
      <dgm:spPr/>
    </dgm:pt>
    <dgm:pt modelId="{B42DF794-7DD6-457D-A657-CA7EABDAC7B7}" type="pres">
      <dgm:prSet presAssocID="{3AB48C8D-F1E8-4351-9885-55A070972DDA}" presName="rootText" presStyleLbl="node1" presStyleIdx="1" presStyleCnt="3"/>
      <dgm:spPr>
        <a:xfrm>
          <a:off x="2886652" y="1271757"/>
          <a:ext cx="2256321" cy="970850"/>
        </a:xfrm>
        <a:prstGeom prst="rect">
          <a:avLst/>
        </a:prstGeom>
      </dgm:spPr>
    </dgm:pt>
    <dgm:pt modelId="{4D96D48F-DA2C-4078-841E-94CF81ADF17F}" type="pres">
      <dgm:prSet presAssocID="{3AB48C8D-F1E8-4351-9885-55A070972DDA}" presName="rootConnector" presStyleLbl="node1" presStyleIdx="1" presStyleCnt="3"/>
      <dgm:spPr/>
    </dgm:pt>
    <dgm:pt modelId="{DD6D14F5-BC22-431C-A996-0B0D1E4E1DD4}" type="pres">
      <dgm:prSet presAssocID="{3AB48C8D-F1E8-4351-9885-55A070972DDA}" presName="childShape" presStyleCnt="0"/>
      <dgm:spPr/>
    </dgm:pt>
    <dgm:pt modelId="{104D3C7B-259A-4E28-B61C-19A1AC958CBD}" type="pres">
      <dgm:prSet presAssocID="{724D1C4D-048C-4204-A7E0-B8AF1BA30A10}" presName="root" presStyleCnt="0"/>
      <dgm:spPr/>
    </dgm:pt>
    <dgm:pt modelId="{9ED897DF-38DA-47DE-81AF-4D63C28495D1}" type="pres">
      <dgm:prSet presAssocID="{724D1C4D-048C-4204-A7E0-B8AF1BA30A10}" presName="rootComposite" presStyleCnt="0"/>
      <dgm:spPr/>
    </dgm:pt>
    <dgm:pt modelId="{85917238-C9CE-474E-9685-062C1ACFBB3F}" type="pres">
      <dgm:prSet presAssocID="{724D1C4D-048C-4204-A7E0-B8AF1BA30A10}" presName="rootText" presStyleLbl="node1" presStyleIdx="2" presStyleCnt="3"/>
      <dgm:spPr>
        <a:xfrm>
          <a:off x="4403613" y="1477770"/>
          <a:ext cx="1761144" cy="880572"/>
        </a:xfrm>
        <a:prstGeom prst="rect">
          <a:avLst/>
        </a:prstGeom>
      </dgm:spPr>
    </dgm:pt>
    <dgm:pt modelId="{6125C1DC-9B19-473D-B616-BA19C0016AA0}" type="pres">
      <dgm:prSet presAssocID="{724D1C4D-048C-4204-A7E0-B8AF1BA30A10}" presName="rootConnector" presStyleLbl="node1" presStyleIdx="2" presStyleCnt="3"/>
      <dgm:spPr/>
    </dgm:pt>
    <dgm:pt modelId="{CF389292-B0B6-41B3-9682-DCF424A0AEBD}" type="pres">
      <dgm:prSet presAssocID="{724D1C4D-048C-4204-A7E0-B8AF1BA30A10}" presName="childShape" presStyleCnt="0"/>
      <dgm:spPr/>
    </dgm:pt>
  </dgm:ptLst>
  <dgm:cxnLst>
    <dgm:cxn modelId="{507CAA32-C07F-413A-952C-929DCA75A585}" type="presOf" srcId="{724D1C4D-048C-4204-A7E0-B8AF1BA30A10}" destId="{85917238-C9CE-474E-9685-062C1ACFBB3F}" srcOrd="0" destOrd="0" presId="urn:microsoft.com/office/officeart/2005/8/layout/hierarchy3"/>
    <dgm:cxn modelId="{63A6FF5A-9A71-430A-9F89-8386D9D63A88}" srcId="{F593E113-F21B-416F-B3F8-CACA77555A59}" destId="{3AB48C8D-F1E8-4351-9885-55A070972DDA}" srcOrd="1" destOrd="0" parTransId="{E8E1A97B-4831-406C-AE75-1FFA2C398B20}" sibTransId="{6E28E7A5-82EA-4C43-8A06-A0385CF6F032}"/>
    <dgm:cxn modelId="{2D357F81-1F85-4D46-BBAD-2289814FD14A}" srcId="{F593E113-F21B-416F-B3F8-CACA77555A59}" destId="{724D1C4D-048C-4204-A7E0-B8AF1BA30A10}" srcOrd="2" destOrd="0" parTransId="{23D73B80-24B9-4D4A-929E-56099015B30C}" sibTransId="{07CF9D95-5414-4619-9C9A-6B0B54F41166}"/>
    <dgm:cxn modelId="{DEAD8185-E681-4400-88AC-EDDD41D40FE5}" srcId="{F593E113-F21B-416F-B3F8-CACA77555A59}" destId="{FDC132FC-4B6E-4C55-9EBE-C7CF6799AC31}" srcOrd="0" destOrd="0" parTransId="{DF0635C4-6255-461A-BB3A-93EA3C558BEE}" sibTransId="{72EC60A9-93DF-4617-A082-D06FD4AAF3E5}"/>
    <dgm:cxn modelId="{0CC141A6-0B8C-4904-8BBB-179A9107AE2B}" type="presOf" srcId="{F593E113-F21B-416F-B3F8-CACA77555A59}" destId="{1FF0AE68-E07F-4AD9-9C1A-91ECA15A2185}" srcOrd="0" destOrd="0" presId="urn:microsoft.com/office/officeart/2005/8/layout/hierarchy3"/>
    <dgm:cxn modelId="{A06A10B2-56FC-42C5-9176-A5CD53F2AC33}" type="presOf" srcId="{FDC132FC-4B6E-4C55-9EBE-C7CF6799AC31}" destId="{F43EBCFF-B8AF-40CE-A99C-4308BE3A02CE}" srcOrd="1" destOrd="0" presId="urn:microsoft.com/office/officeart/2005/8/layout/hierarchy3"/>
    <dgm:cxn modelId="{4B72CFB5-181E-4B62-9EA1-5E5DA9F4B59E}" type="presOf" srcId="{FDC132FC-4B6E-4C55-9EBE-C7CF6799AC31}" destId="{ECBA5534-27C0-4893-8838-05DB295B34DA}" srcOrd="0" destOrd="0" presId="urn:microsoft.com/office/officeart/2005/8/layout/hierarchy3"/>
    <dgm:cxn modelId="{EADB50BB-1E3A-4B24-98DE-C33187199C17}" type="presOf" srcId="{3AB48C8D-F1E8-4351-9885-55A070972DDA}" destId="{4D96D48F-DA2C-4078-841E-94CF81ADF17F}" srcOrd="1" destOrd="0" presId="urn:microsoft.com/office/officeart/2005/8/layout/hierarchy3"/>
    <dgm:cxn modelId="{054BC6D1-E8EC-4BD5-AB4A-D78D521C4907}" type="presOf" srcId="{724D1C4D-048C-4204-A7E0-B8AF1BA30A10}" destId="{6125C1DC-9B19-473D-B616-BA19C0016AA0}" srcOrd="1" destOrd="0" presId="urn:microsoft.com/office/officeart/2005/8/layout/hierarchy3"/>
    <dgm:cxn modelId="{0B8D49F3-1662-4A40-8428-20BCCC795A4E}" type="presOf" srcId="{3AB48C8D-F1E8-4351-9885-55A070972DDA}" destId="{B42DF794-7DD6-457D-A657-CA7EABDAC7B7}" srcOrd="0" destOrd="0" presId="urn:microsoft.com/office/officeart/2005/8/layout/hierarchy3"/>
    <dgm:cxn modelId="{BEB07FE1-3757-4427-8332-4F045F6B576D}" type="presParOf" srcId="{1FF0AE68-E07F-4AD9-9C1A-91ECA15A2185}" destId="{B45ED18E-8FB9-4EF4-976F-E84670F73746}" srcOrd="0" destOrd="0" presId="urn:microsoft.com/office/officeart/2005/8/layout/hierarchy3"/>
    <dgm:cxn modelId="{5AC4B451-5DA5-496C-8784-3EDE3B9ADAA7}" type="presParOf" srcId="{B45ED18E-8FB9-4EF4-976F-E84670F73746}" destId="{38727D1F-C39D-4524-8F77-4287F9D18CD5}" srcOrd="0" destOrd="0" presId="urn:microsoft.com/office/officeart/2005/8/layout/hierarchy3"/>
    <dgm:cxn modelId="{3B814621-846C-4684-ABD6-DB4E6BDFC0DC}" type="presParOf" srcId="{38727D1F-C39D-4524-8F77-4287F9D18CD5}" destId="{ECBA5534-27C0-4893-8838-05DB295B34DA}" srcOrd="0" destOrd="0" presId="urn:microsoft.com/office/officeart/2005/8/layout/hierarchy3"/>
    <dgm:cxn modelId="{EC1E0A7C-0315-42C7-8E31-DFA5AB331942}" type="presParOf" srcId="{38727D1F-C39D-4524-8F77-4287F9D18CD5}" destId="{F43EBCFF-B8AF-40CE-A99C-4308BE3A02CE}" srcOrd="1" destOrd="0" presId="urn:microsoft.com/office/officeart/2005/8/layout/hierarchy3"/>
    <dgm:cxn modelId="{38EB4ADC-BEB0-433A-94CA-828F05CC0E1B}" type="presParOf" srcId="{B45ED18E-8FB9-4EF4-976F-E84670F73746}" destId="{E9AC5309-EAB8-4CA4-A56F-468CD96C1362}" srcOrd="1" destOrd="0" presId="urn:microsoft.com/office/officeart/2005/8/layout/hierarchy3"/>
    <dgm:cxn modelId="{3910FCF4-16E6-459F-BE8A-28FBC0FFB55B}" type="presParOf" srcId="{1FF0AE68-E07F-4AD9-9C1A-91ECA15A2185}" destId="{777D295F-3CF5-4A05-B69C-2B2A893FE211}" srcOrd="1" destOrd="0" presId="urn:microsoft.com/office/officeart/2005/8/layout/hierarchy3"/>
    <dgm:cxn modelId="{DE8FCABD-D245-4DCC-84A8-B4476958DBF9}" type="presParOf" srcId="{777D295F-3CF5-4A05-B69C-2B2A893FE211}" destId="{ED718B9F-C622-4DBE-86A6-A1EC800BA320}" srcOrd="0" destOrd="0" presId="urn:microsoft.com/office/officeart/2005/8/layout/hierarchy3"/>
    <dgm:cxn modelId="{20EAD9DC-5BF9-487E-9DF0-BDD0E7401031}" type="presParOf" srcId="{ED718B9F-C622-4DBE-86A6-A1EC800BA320}" destId="{B42DF794-7DD6-457D-A657-CA7EABDAC7B7}" srcOrd="0" destOrd="0" presId="urn:microsoft.com/office/officeart/2005/8/layout/hierarchy3"/>
    <dgm:cxn modelId="{A18E7E96-24D6-4954-A4B2-700C6278B451}" type="presParOf" srcId="{ED718B9F-C622-4DBE-86A6-A1EC800BA320}" destId="{4D96D48F-DA2C-4078-841E-94CF81ADF17F}" srcOrd="1" destOrd="0" presId="urn:microsoft.com/office/officeart/2005/8/layout/hierarchy3"/>
    <dgm:cxn modelId="{420ECBCF-3D41-41E5-806B-718550952E84}" type="presParOf" srcId="{777D295F-3CF5-4A05-B69C-2B2A893FE211}" destId="{DD6D14F5-BC22-431C-A996-0B0D1E4E1DD4}" srcOrd="1" destOrd="0" presId="urn:microsoft.com/office/officeart/2005/8/layout/hierarchy3"/>
    <dgm:cxn modelId="{F3003F97-81B9-47BB-A64C-5215E0B37A23}" type="presParOf" srcId="{1FF0AE68-E07F-4AD9-9C1A-91ECA15A2185}" destId="{104D3C7B-259A-4E28-B61C-19A1AC958CBD}" srcOrd="2" destOrd="0" presId="urn:microsoft.com/office/officeart/2005/8/layout/hierarchy3"/>
    <dgm:cxn modelId="{36FB7FF2-D3BB-4C95-9B33-D7213C407F61}" type="presParOf" srcId="{104D3C7B-259A-4E28-B61C-19A1AC958CBD}" destId="{9ED897DF-38DA-47DE-81AF-4D63C28495D1}" srcOrd="0" destOrd="0" presId="urn:microsoft.com/office/officeart/2005/8/layout/hierarchy3"/>
    <dgm:cxn modelId="{1F8614B9-2A45-485E-A30B-085C55FE08F5}" type="presParOf" srcId="{9ED897DF-38DA-47DE-81AF-4D63C28495D1}" destId="{85917238-C9CE-474E-9685-062C1ACFBB3F}" srcOrd="0" destOrd="0" presId="urn:microsoft.com/office/officeart/2005/8/layout/hierarchy3"/>
    <dgm:cxn modelId="{B27E690E-5ABA-479F-8803-5503695D7E11}" type="presParOf" srcId="{9ED897DF-38DA-47DE-81AF-4D63C28495D1}" destId="{6125C1DC-9B19-473D-B616-BA19C0016AA0}" srcOrd="1" destOrd="0" presId="urn:microsoft.com/office/officeart/2005/8/layout/hierarchy3"/>
    <dgm:cxn modelId="{E5B3CB43-0357-429A-A1D5-9D3ED8C51594}" type="presParOf" srcId="{104D3C7B-259A-4E28-B61C-19A1AC958CBD}" destId="{CF389292-B0B6-41B3-9682-DCF424A0AEB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A28096-CB50-4E71-8F49-C0B52BE4C80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CCBECE0-9D25-432D-B82B-DE8B6F63021B}">
      <dgm:prSet custT="1"/>
      <dgm:spPr>
        <a:solidFill>
          <a:srgbClr val="863635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000" dirty="0"/>
            <a:t>literární rešerše</a:t>
          </a:r>
        </a:p>
      </dgm:t>
    </dgm:pt>
    <dgm:pt modelId="{165EF3AB-270F-400D-BB0F-C0EF3BCEF810}" type="parTrans" cxnId="{718D441B-655D-4012-A057-E7A542F57053}">
      <dgm:prSet/>
      <dgm:spPr/>
      <dgm:t>
        <a:bodyPr/>
        <a:lstStyle/>
        <a:p>
          <a:endParaRPr lang="cs-CZ" sz="2000"/>
        </a:p>
      </dgm:t>
    </dgm:pt>
    <dgm:pt modelId="{B3681777-C712-42C3-B117-4C20E623C1EA}" type="sibTrans" cxnId="{718D441B-655D-4012-A057-E7A542F57053}">
      <dgm:prSet/>
      <dgm:spPr>
        <a:solidFill>
          <a:srgbClr val="863635"/>
        </a:solidFill>
        <a:ln w="12700">
          <a:solidFill>
            <a:schemeClr val="tx1"/>
          </a:solidFill>
        </a:ln>
      </dgm:spPr>
      <dgm:t>
        <a:bodyPr/>
        <a:lstStyle/>
        <a:p>
          <a:endParaRPr lang="cs-CZ" sz="2000"/>
        </a:p>
      </dgm:t>
    </dgm:pt>
    <dgm:pt modelId="{605C3461-0084-4423-BF2E-A93FB77BEC3A}">
      <dgm:prSet custT="1"/>
      <dgm:spPr>
        <a:solidFill>
          <a:srgbClr val="863635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000" dirty="0"/>
            <a:t>analýza přepravních vztahů</a:t>
          </a:r>
        </a:p>
      </dgm:t>
    </dgm:pt>
    <dgm:pt modelId="{0465CE7F-7274-49A6-94D4-DD1476C0DA3B}" type="parTrans" cxnId="{2912C6DF-9BD9-49FD-B75B-F5D05E019D4E}">
      <dgm:prSet/>
      <dgm:spPr/>
      <dgm:t>
        <a:bodyPr/>
        <a:lstStyle/>
        <a:p>
          <a:endParaRPr lang="cs-CZ" sz="2000"/>
        </a:p>
      </dgm:t>
    </dgm:pt>
    <dgm:pt modelId="{47383211-6A88-404E-861C-7F86E15C3720}" type="sibTrans" cxnId="{2912C6DF-9BD9-49FD-B75B-F5D05E019D4E}">
      <dgm:prSet/>
      <dgm:spPr>
        <a:solidFill>
          <a:srgbClr val="863635"/>
        </a:solidFill>
        <a:ln w="12700">
          <a:solidFill>
            <a:schemeClr val="tx1"/>
          </a:solidFill>
        </a:ln>
      </dgm:spPr>
      <dgm:t>
        <a:bodyPr/>
        <a:lstStyle/>
        <a:p>
          <a:endParaRPr lang="cs-CZ" sz="2000"/>
        </a:p>
      </dgm:t>
    </dgm:pt>
    <dgm:pt modelId="{4DD4E0A4-6FEB-4872-B9B2-22E4F0B1F67F}">
      <dgm:prSet custT="1"/>
      <dgm:spPr>
        <a:solidFill>
          <a:srgbClr val="863635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000" dirty="0"/>
            <a:t>analýza dopravní obslužnosti</a:t>
          </a:r>
        </a:p>
      </dgm:t>
    </dgm:pt>
    <dgm:pt modelId="{79D4724C-9F6E-4457-9692-E592FA492329}" type="parTrans" cxnId="{F4443B29-BA3C-480F-A8F9-B6FB13F08BA1}">
      <dgm:prSet/>
      <dgm:spPr/>
      <dgm:t>
        <a:bodyPr/>
        <a:lstStyle/>
        <a:p>
          <a:endParaRPr lang="cs-CZ" sz="2000"/>
        </a:p>
      </dgm:t>
    </dgm:pt>
    <dgm:pt modelId="{5F1EC530-CD0F-4CB1-9C0B-F834B8FD598F}" type="sibTrans" cxnId="{F4443B29-BA3C-480F-A8F9-B6FB13F08BA1}">
      <dgm:prSet/>
      <dgm:spPr>
        <a:solidFill>
          <a:srgbClr val="863635"/>
        </a:solidFill>
        <a:ln w="12700">
          <a:solidFill>
            <a:schemeClr val="tx1"/>
          </a:solidFill>
        </a:ln>
      </dgm:spPr>
      <dgm:t>
        <a:bodyPr/>
        <a:lstStyle/>
        <a:p>
          <a:endParaRPr lang="cs-CZ" sz="2000"/>
        </a:p>
      </dgm:t>
    </dgm:pt>
    <dgm:pt modelId="{AB0E8806-ECF7-4BEF-BB2A-B6633B3BAD0E}">
      <dgm:prSet custT="1"/>
      <dgm:spPr>
        <a:solidFill>
          <a:srgbClr val="863635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000" dirty="0"/>
            <a:t>návrhy úprav</a:t>
          </a:r>
        </a:p>
      </dgm:t>
    </dgm:pt>
    <dgm:pt modelId="{84E8975B-336D-4349-8EBC-956D75481BD3}" type="parTrans" cxnId="{00368FAA-89F2-443D-AC0B-E060414A9C0D}">
      <dgm:prSet/>
      <dgm:spPr/>
      <dgm:t>
        <a:bodyPr/>
        <a:lstStyle/>
        <a:p>
          <a:endParaRPr lang="cs-CZ" sz="2000"/>
        </a:p>
      </dgm:t>
    </dgm:pt>
    <dgm:pt modelId="{336A70B0-FF8A-46CA-9352-1C0CA3B06A46}" type="sibTrans" cxnId="{00368FAA-89F2-443D-AC0B-E060414A9C0D}">
      <dgm:prSet/>
      <dgm:spPr/>
      <dgm:t>
        <a:bodyPr/>
        <a:lstStyle/>
        <a:p>
          <a:endParaRPr lang="cs-CZ" sz="2000"/>
        </a:p>
      </dgm:t>
    </dgm:pt>
    <dgm:pt modelId="{FB11BEA0-0B48-45C3-9613-9081228E16C9}" type="pres">
      <dgm:prSet presAssocID="{8FA28096-CB50-4E71-8F49-C0B52BE4C808}" presName="Name0" presStyleCnt="0">
        <dgm:presLayoutVars>
          <dgm:dir/>
          <dgm:resizeHandles val="exact"/>
        </dgm:presLayoutVars>
      </dgm:prSet>
      <dgm:spPr/>
    </dgm:pt>
    <dgm:pt modelId="{85B0797E-01C9-497F-ABDF-7EBBB4B75792}" type="pres">
      <dgm:prSet presAssocID="{FCCBECE0-9D25-432D-B82B-DE8B6F63021B}" presName="node" presStyleLbl="node1" presStyleIdx="0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0F8349AB-D030-4E1D-ACCF-57CB76C95F12}" type="pres">
      <dgm:prSet presAssocID="{B3681777-C712-42C3-B117-4C20E623C1EA}" presName="sibTrans" presStyleLbl="sibTrans2D1" presStyleIdx="0" presStyleCnt="3"/>
      <dgm:spPr/>
    </dgm:pt>
    <dgm:pt modelId="{5FF4C5EC-6201-4A28-B061-E5B45A52E727}" type="pres">
      <dgm:prSet presAssocID="{B3681777-C712-42C3-B117-4C20E623C1EA}" presName="connectorText" presStyleLbl="sibTrans2D1" presStyleIdx="0" presStyleCnt="3"/>
      <dgm:spPr/>
    </dgm:pt>
    <dgm:pt modelId="{24D9BCCD-E90A-418E-B979-61E75DE2FF84}" type="pres">
      <dgm:prSet presAssocID="{605C3461-0084-4423-BF2E-A93FB77BEC3A}" presName="node" presStyleLbl="node1" presStyleIdx="1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CAF99CB9-B31F-41E1-B608-895B5B5E691E}" type="pres">
      <dgm:prSet presAssocID="{47383211-6A88-404E-861C-7F86E15C3720}" presName="sibTrans" presStyleLbl="sibTrans2D1" presStyleIdx="1" presStyleCnt="3"/>
      <dgm:spPr/>
    </dgm:pt>
    <dgm:pt modelId="{4B4E50F3-B4B5-47E7-BA16-FD2A43FED96D}" type="pres">
      <dgm:prSet presAssocID="{47383211-6A88-404E-861C-7F86E15C3720}" presName="connectorText" presStyleLbl="sibTrans2D1" presStyleIdx="1" presStyleCnt="3"/>
      <dgm:spPr/>
    </dgm:pt>
    <dgm:pt modelId="{8C4DADC3-B523-40B2-B957-B17E53D065B8}" type="pres">
      <dgm:prSet presAssocID="{4DD4E0A4-6FEB-4872-B9B2-22E4F0B1F67F}" presName="node" presStyleLbl="node1" presStyleIdx="2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4E13FCC8-EFF4-4D48-A0C0-50711C92E356}" type="pres">
      <dgm:prSet presAssocID="{5F1EC530-CD0F-4CB1-9C0B-F834B8FD598F}" presName="sibTrans" presStyleLbl="sibTrans2D1" presStyleIdx="2" presStyleCnt="3"/>
      <dgm:spPr/>
    </dgm:pt>
    <dgm:pt modelId="{FC2451DD-270E-4DE9-8D05-FD927D79DC76}" type="pres">
      <dgm:prSet presAssocID="{5F1EC530-CD0F-4CB1-9C0B-F834B8FD598F}" presName="connectorText" presStyleLbl="sibTrans2D1" presStyleIdx="2" presStyleCnt="3"/>
      <dgm:spPr/>
    </dgm:pt>
    <dgm:pt modelId="{2D2018A2-B643-4AFE-BAC3-66B8800B9BB9}" type="pres">
      <dgm:prSet presAssocID="{AB0E8806-ECF7-4BEF-BB2A-B6633B3BAD0E}" presName="node" presStyleLbl="node1" presStyleIdx="3" presStyleCnt="4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BF442B03-25EC-4886-A179-6269E900B22D}" type="presOf" srcId="{605C3461-0084-4423-BF2E-A93FB77BEC3A}" destId="{24D9BCCD-E90A-418E-B979-61E75DE2FF84}" srcOrd="0" destOrd="0" presId="urn:microsoft.com/office/officeart/2005/8/layout/process1"/>
    <dgm:cxn modelId="{536E290A-EAF7-44AC-AFBE-03A94B9FC2A1}" type="presOf" srcId="{47383211-6A88-404E-861C-7F86E15C3720}" destId="{CAF99CB9-B31F-41E1-B608-895B5B5E691E}" srcOrd="0" destOrd="0" presId="urn:microsoft.com/office/officeart/2005/8/layout/process1"/>
    <dgm:cxn modelId="{CD7DA81A-5333-4E34-A18E-38F7D676E55E}" type="presOf" srcId="{FCCBECE0-9D25-432D-B82B-DE8B6F63021B}" destId="{85B0797E-01C9-497F-ABDF-7EBBB4B75792}" srcOrd="0" destOrd="0" presId="urn:microsoft.com/office/officeart/2005/8/layout/process1"/>
    <dgm:cxn modelId="{718D441B-655D-4012-A057-E7A542F57053}" srcId="{8FA28096-CB50-4E71-8F49-C0B52BE4C808}" destId="{FCCBECE0-9D25-432D-B82B-DE8B6F63021B}" srcOrd="0" destOrd="0" parTransId="{165EF3AB-270F-400D-BB0F-C0EF3BCEF810}" sibTransId="{B3681777-C712-42C3-B117-4C20E623C1EA}"/>
    <dgm:cxn modelId="{F4443B29-BA3C-480F-A8F9-B6FB13F08BA1}" srcId="{8FA28096-CB50-4E71-8F49-C0B52BE4C808}" destId="{4DD4E0A4-6FEB-4872-B9B2-22E4F0B1F67F}" srcOrd="2" destOrd="0" parTransId="{79D4724C-9F6E-4457-9692-E592FA492329}" sibTransId="{5F1EC530-CD0F-4CB1-9C0B-F834B8FD598F}"/>
    <dgm:cxn modelId="{5D247A33-39E2-4B2B-81FC-A1455B6D9649}" type="presOf" srcId="{AB0E8806-ECF7-4BEF-BB2A-B6633B3BAD0E}" destId="{2D2018A2-B643-4AFE-BAC3-66B8800B9BB9}" srcOrd="0" destOrd="0" presId="urn:microsoft.com/office/officeart/2005/8/layout/process1"/>
    <dgm:cxn modelId="{C2C00A70-571E-4378-8D6A-8E7DCF9B3C22}" type="presOf" srcId="{5F1EC530-CD0F-4CB1-9C0B-F834B8FD598F}" destId="{4E13FCC8-EFF4-4D48-A0C0-50711C92E356}" srcOrd="0" destOrd="0" presId="urn:microsoft.com/office/officeart/2005/8/layout/process1"/>
    <dgm:cxn modelId="{9E4A3D50-312C-4958-9345-05FDE6B0C527}" type="presOf" srcId="{47383211-6A88-404E-861C-7F86E15C3720}" destId="{4B4E50F3-B4B5-47E7-BA16-FD2A43FED96D}" srcOrd="1" destOrd="0" presId="urn:microsoft.com/office/officeart/2005/8/layout/process1"/>
    <dgm:cxn modelId="{6E802971-482C-49FC-9C6B-04BCB18464E0}" type="presOf" srcId="{8FA28096-CB50-4E71-8F49-C0B52BE4C808}" destId="{FB11BEA0-0B48-45C3-9613-9081228E16C9}" srcOrd="0" destOrd="0" presId="urn:microsoft.com/office/officeart/2005/8/layout/process1"/>
    <dgm:cxn modelId="{1E00D753-F65B-4AF1-B0FF-4AD78C05417B}" type="presOf" srcId="{5F1EC530-CD0F-4CB1-9C0B-F834B8FD598F}" destId="{FC2451DD-270E-4DE9-8D05-FD927D79DC76}" srcOrd="1" destOrd="0" presId="urn:microsoft.com/office/officeart/2005/8/layout/process1"/>
    <dgm:cxn modelId="{74736757-8146-45DF-88B0-C61BFAF4C81C}" type="presOf" srcId="{B3681777-C712-42C3-B117-4C20E623C1EA}" destId="{0F8349AB-D030-4E1D-ACCF-57CB76C95F12}" srcOrd="0" destOrd="0" presId="urn:microsoft.com/office/officeart/2005/8/layout/process1"/>
    <dgm:cxn modelId="{00368FAA-89F2-443D-AC0B-E060414A9C0D}" srcId="{8FA28096-CB50-4E71-8F49-C0B52BE4C808}" destId="{AB0E8806-ECF7-4BEF-BB2A-B6633B3BAD0E}" srcOrd="3" destOrd="0" parTransId="{84E8975B-336D-4349-8EBC-956D75481BD3}" sibTransId="{336A70B0-FF8A-46CA-9352-1C0CA3B06A46}"/>
    <dgm:cxn modelId="{E8480ABA-9992-46DC-821A-B54E8DB735E4}" type="presOf" srcId="{B3681777-C712-42C3-B117-4C20E623C1EA}" destId="{5FF4C5EC-6201-4A28-B061-E5B45A52E727}" srcOrd="1" destOrd="0" presId="urn:microsoft.com/office/officeart/2005/8/layout/process1"/>
    <dgm:cxn modelId="{2912C6DF-9BD9-49FD-B75B-F5D05E019D4E}" srcId="{8FA28096-CB50-4E71-8F49-C0B52BE4C808}" destId="{605C3461-0084-4423-BF2E-A93FB77BEC3A}" srcOrd="1" destOrd="0" parTransId="{0465CE7F-7274-49A6-94D4-DD1476C0DA3B}" sibTransId="{47383211-6A88-404E-861C-7F86E15C3720}"/>
    <dgm:cxn modelId="{A21346FA-61C2-4FFC-9DEA-297B2FD831AF}" type="presOf" srcId="{4DD4E0A4-6FEB-4872-B9B2-22E4F0B1F67F}" destId="{8C4DADC3-B523-40B2-B957-B17E53D065B8}" srcOrd="0" destOrd="0" presId="urn:microsoft.com/office/officeart/2005/8/layout/process1"/>
    <dgm:cxn modelId="{F5334D48-F585-47D8-AB8B-5A79D99925E7}" type="presParOf" srcId="{FB11BEA0-0B48-45C3-9613-9081228E16C9}" destId="{85B0797E-01C9-497F-ABDF-7EBBB4B75792}" srcOrd="0" destOrd="0" presId="urn:microsoft.com/office/officeart/2005/8/layout/process1"/>
    <dgm:cxn modelId="{3769D072-7499-4716-94DC-E81E0E77F765}" type="presParOf" srcId="{FB11BEA0-0B48-45C3-9613-9081228E16C9}" destId="{0F8349AB-D030-4E1D-ACCF-57CB76C95F12}" srcOrd="1" destOrd="0" presId="urn:microsoft.com/office/officeart/2005/8/layout/process1"/>
    <dgm:cxn modelId="{1B1405A1-35CE-4A25-9702-D56AF75C9E51}" type="presParOf" srcId="{0F8349AB-D030-4E1D-ACCF-57CB76C95F12}" destId="{5FF4C5EC-6201-4A28-B061-E5B45A52E727}" srcOrd="0" destOrd="0" presId="urn:microsoft.com/office/officeart/2005/8/layout/process1"/>
    <dgm:cxn modelId="{AFE4FDD6-497E-4E62-937B-BCBA56B78193}" type="presParOf" srcId="{FB11BEA0-0B48-45C3-9613-9081228E16C9}" destId="{24D9BCCD-E90A-418E-B979-61E75DE2FF84}" srcOrd="2" destOrd="0" presId="urn:microsoft.com/office/officeart/2005/8/layout/process1"/>
    <dgm:cxn modelId="{59E85FEC-144B-4449-BBFB-1DD5A6100A4F}" type="presParOf" srcId="{FB11BEA0-0B48-45C3-9613-9081228E16C9}" destId="{CAF99CB9-B31F-41E1-B608-895B5B5E691E}" srcOrd="3" destOrd="0" presId="urn:microsoft.com/office/officeart/2005/8/layout/process1"/>
    <dgm:cxn modelId="{0106DC48-91CA-4D89-A849-9A7E150D9B79}" type="presParOf" srcId="{CAF99CB9-B31F-41E1-B608-895B5B5E691E}" destId="{4B4E50F3-B4B5-47E7-BA16-FD2A43FED96D}" srcOrd="0" destOrd="0" presId="urn:microsoft.com/office/officeart/2005/8/layout/process1"/>
    <dgm:cxn modelId="{195C1C66-A14C-4672-8EFA-1DCE1C78CED3}" type="presParOf" srcId="{FB11BEA0-0B48-45C3-9613-9081228E16C9}" destId="{8C4DADC3-B523-40B2-B957-B17E53D065B8}" srcOrd="4" destOrd="0" presId="urn:microsoft.com/office/officeart/2005/8/layout/process1"/>
    <dgm:cxn modelId="{411A4977-C98A-4874-8F6C-125433A1AE20}" type="presParOf" srcId="{FB11BEA0-0B48-45C3-9613-9081228E16C9}" destId="{4E13FCC8-EFF4-4D48-A0C0-50711C92E356}" srcOrd="5" destOrd="0" presId="urn:microsoft.com/office/officeart/2005/8/layout/process1"/>
    <dgm:cxn modelId="{8B9F94BD-1C03-4406-A5B0-9ED31B38AB8C}" type="presParOf" srcId="{4E13FCC8-EFF4-4D48-A0C0-50711C92E356}" destId="{FC2451DD-270E-4DE9-8D05-FD927D79DC76}" srcOrd="0" destOrd="0" presId="urn:microsoft.com/office/officeart/2005/8/layout/process1"/>
    <dgm:cxn modelId="{73BB5C1F-4683-434C-B479-E27F05CD15B1}" type="presParOf" srcId="{FB11BEA0-0B48-45C3-9613-9081228E16C9}" destId="{2D2018A2-B643-4AFE-BAC3-66B8800B9BB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DE2EFD-8A94-4B45-AB89-FDFFB411F54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13B6220-18A7-4E98-BEBB-CF91779FAE4C}">
      <dgm:prSet custT="1"/>
      <dgm:spPr>
        <a:solidFill>
          <a:srgbClr val="863635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000" dirty="0"/>
            <a:t>Jakou oblast zkoumat?</a:t>
          </a:r>
        </a:p>
      </dgm:t>
    </dgm:pt>
    <dgm:pt modelId="{585571C3-AFC3-40B0-98E2-AF465A63E770}" type="parTrans" cxnId="{4AD94C22-0536-453F-8978-79216551D238}">
      <dgm:prSet/>
      <dgm:spPr/>
      <dgm:t>
        <a:bodyPr/>
        <a:lstStyle/>
        <a:p>
          <a:endParaRPr lang="cs-CZ"/>
        </a:p>
      </dgm:t>
    </dgm:pt>
    <dgm:pt modelId="{2537BC90-39DA-4329-97B4-03CEC40ABBF5}" type="sibTrans" cxnId="{4AD94C22-0536-453F-8978-79216551D238}">
      <dgm:prSet/>
      <dgm:spPr>
        <a:solidFill>
          <a:srgbClr val="863635"/>
        </a:solidFill>
        <a:ln w="12700"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28C0583B-A0D5-48E6-81BA-78ACB278F6C2}">
      <dgm:prSet custT="1"/>
      <dgm:spPr>
        <a:solidFill>
          <a:srgbClr val="863635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000" dirty="0"/>
            <a:t>Jak silné jsou přepravní vazby?</a:t>
          </a:r>
        </a:p>
      </dgm:t>
    </dgm:pt>
    <dgm:pt modelId="{8128DCAB-EC8B-4B15-A68D-B255C5F1C61C}" type="parTrans" cxnId="{D00AF30B-1D6E-40AB-BF71-9B7F81E9E533}">
      <dgm:prSet/>
      <dgm:spPr/>
      <dgm:t>
        <a:bodyPr/>
        <a:lstStyle/>
        <a:p>
          <a:endParaRPr lang="cs-CZ"/>
        </a:p>
      </dgm:t>
    </dgm:pt>
    <dgm:pt modelId="{A159FCFF-9B4B-4E31-9DEE-6FBDA46D6CF4}" type="sibTrans" cxnId="{D00AF30B-1D6E-40AB-BF71-9B7F81E9E533}">
      <dgm:prSet/>
      <dgm:spPr>
        <a:solidFill>
          <a:srgbClr val="863635"/>
        </a:solidFill>
        <a:ln w="12700"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2AE98D7C-5CFC-4EC9-A300-752576B946EE}">
      <dgm:prSet custT="1"/>
      <dgm:spPr>
        <a:solidFill>
          <a:srgbClr val="863635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000" dirty="0"/>
            <a:t>Jaká je kvalita dopravní obslužnosti?</a:t>
          </a:r>
        </a:p>
      </dgm:t>
    </dgm:pt>
    <dgm:pt modelId="{5E8AC353-2246-4439-AED1-86F0B420D4DB}" type="parTrans" cxnId="{89A5C77C-1C5F-4754-B560-A9269FAA8103}">
      <dgm:prSet/>
      <dgm:spPr/>
      <dgm:t>
        <a:bodyPr/>
        <a:lstStyle/>
        <a:p>
          <a:endParaRPr lang="cs-CZ"/>
        </a:p>
      </dgm:t>
    </dgm:pt>
    <dgm:pt modelId="{7CCBE7B0-FC79-4CA5-A4CB-414F1D949531}" type="sibTrans" cxnId="{89A5C77C-1C5F-4754-B560-A9269FAA8103}">
      <dgm:prSet/>
      <dgm:spPr>
        <a:solidFill>
          <a:srgbClr val="863635"/>
        </a:solidFill>
        <a:ln w="12700"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53934263-8BD6-49F8-B55B-AE4DC4DBB416}">
      <dgm:prSet custT="1"/>
      <dgm:spPr>
        <a:solidFill>
          <a:srgbClr val="863635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000" dirty="0"/>
            <a:t>Je kvalita dostatečná?</a:t>
          </a:r>
        </a:p>
      </dgm:t>
    </dgm:pt>
    <dgm:pt modelId="{80E870C3-6336-4253-B7EB-35A7F722084D}" type="parTrans" cxnId="{5F9C4D61-4192-48EB-BCEF-F551268AF0D7}">
      <dgm:prSet/>
      <dgm:spPr/>
      <dgm:t>
        <a:bodyPr/>
        <a:lstStyle/>
        <a:p>
          <a:endParaRPr lang="cs-CZ"/>
        </a:p>
      </dgm:t>
    </dgm:pt>
    <dgm:pt modelId="{13E49953-7A24-4194-B685-624300716263}" type="sibTrans" cxnId="{5F9C4D61-4192-48EB-BCEF-F551268AF0D7}">
      <dgm:prSet/>
      <dgm:spPr>
        <a:solidFill>
          <a:srgbClr val="863635"/>
        </a:solidFill>
        <a:ln w="12700"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35294901-F512-45BD-910C-1844F74CE678}">
      <dgm:prSet custT="1"/>
      <dgm:spPr>
        <a:solidFill>
          <a:srgbClr val="863635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000" dirty="0"/>
            <a:t>Jak to zlepšit?</a:t>
          </a:r>
        </a:p>
      </dgm:t>
    </dgm:pt>
    <dgm:pt modelId="{D624B2FC-F51E-40B4-ADB7-058686543DCC}" type="parTrans" cxnId="{927EFC39-1F9C-4F80-AFE6-1D7DC8FD8BC9}">
      <dgm:prSet/>
      <dgm:spPr/>
      <dgm:t>
        <a:bodyPr/>
        <a:lstStyle/>
        <a:p>
          <a:endParaRPr lang="cs-CZ"/>
        </a:p>
      </dgm:t>
    </dgm:pt>
    <dgm:pt modelId="{B8E78513-55C8-47BB-9B9F-0DFD00ED7350}" type="sibTrans" cxnId="{927EFC39-1F9C-4F80-AFE6-1D7DC8FD8BC9}">
      <dgm:prSet/>
      <dgm:spPr/>
      <dgm:t>
        <a:bodyPr/>
        <a:lstStyle/>
        <a:p>
          <a:endParaRPr lang="cs-CZ"/>
        </a:p>
      </dgm:t>
    </dgm:pt>
    <dgm:pt modelId="{57847418-4ADF-4874-B78B-8AAAFD933021}" type="pres">
      <dgm:prSet presAssocID="{47DE2EFD-8A94-4B45-AB89-FDFFB411F541}" presName="Name0" presStyleCnt="0">
        <dgm:presLayoutVars>
          <dgm:dir/>
          <dgm:resizeHandles val="exact"/>
        </dgm:presLayoutVars>
      </dgm:prSet>
      <dgm:spPr/>
    </dgm:pt>
    <dgm:pt modelId="{4D0725F5-9B57-414A-8B24-0730FBA141AF}" type="pres">
      <dgm:prSet presAssocID="{C13B6220-18A7-4E98-BEBB-CF91779FAE4C}" presName="node" presStyleLbl="node1" presStyleIdx="0" presStyleCnt="5">
        <dgm:presLayoutVars>
          <dgm:bulletEnabled val="1"/>
        </dgm:presLayoutVars>
      </dgm:prSet>
      <dgm:spPr>
        <a:prstGeom prst="rect">
          <a:avLst/>
        </a:prstGeom>
      </dgm:spPr>
    </dgm:pt>
    <dgm:pt modelId="{6EB0443D-0C6B-4C38-ADE4-B389D38C4ABD}" type="pres">
      <dgm:prSet presAssocID="{2537BC90-39DA-4329-97B4-03CEC40ABBF5}" presName="sibTrans" presStyleLbl="sibTrans2D1" presStyleIdx="0" presStyleCnt="4"/>
      <dgm:spPr/>
    </dgm:pt>
    <dgm:pt modelId="{D884C14E-4C63-46C0-A927-F9D7A22306C7}" type="pres">
      <dgm:prSet presAssocID="{2537BC90-39DA-4329-97B4-03CEC40ABBF5}" presName="connectorText" presStyleLbl="sibTrans2D1" presStyleIdx="0" presStyleCnt="4"/>
      <dgm:spPr/>
    </dgm:pt>
    <dgm:pt modelId="{CE8739EB-B880-4090-8950-E8425F1BCDFE}" type="pres">
      <dgm:prSet presAssocID="{28C0583B-A0D5-48E6-81BA-78ACB278F6C2}" presName="node" presStyleLbl="node1" presStyleIdx="1" presStyleCnt="5">
        <dgm:presLayoutVars>
          <dgm:bulletEnabled val="1"/>
        </dgm:presLayoutVars>
      </dgm:prSet>
      <dgm:spPr>
        <a:prstGeom prst="rect">
          <a:avLst/>
        </a:prstGeom>
      </dgm:spPr>
    </dgm:pt>
    <dgm:pt modelId="{B0F62804-3BAB-4AAA-AB52-2F3CD273A9AD}" type="pres">
      <dgm:prSet presAssocID="{A159FCFF-9B4B-4E31-9DEE-6FBDA46D6CF4}" presName="sibTrans" presStyleLbl="sibTrans2D1" presStyleIdx="1" presStyleCnt="4"/>
      <dgm:spPr/>
    </dgm:pt>
    <dgm:pt modelId="{E9E709DE-C3B4-4D49-B076-5D0CA77036CD}" type="pres">
      <dgm:prSet presAssocID="{A159FCFF-9B4B-4E31-9DEE-6FBDA46D6CF4}" presName="connectorText" presStyleLbl="sibTrans2D1" presStyleIdx="1" presStyleCnt="4"/>
      <dgm:spPr/>
    </dgm:pt>
    <dgm:pt modelId="{F6FFAB69-80D3-4F48-90DD-34232ECDE988}" type="pres">
      <dgm:prSet presAssocID="{2AE98D7C-5CFC-4EC9-A300-752576B946EE}" presName="node" presStyleLbl="node1" presStyleIdx="2" presStyleCnt="5">
        <dgm:presLayoutVars>
          <dgm:bulletEnabled val="1"/>
        </dgm:presLayoutVars>
      </dgm:prSet>
      <dgm:spPr>
        <a:prstGeom prst="rect">
          <a:avLst/>
        </a:prstGeom>
      </dgm:spPr>
    </dgm:pt>
    <dgm:pt modelId="{90F4060B-AEDD-42E6-80CA-2470D19D0376}" type="pres">
      <dgm:prSet presAssocID="{7CCBE7B0-FC79-4CA5-A4CB-414F1D949531}" presName="sibTrans" presStyleLbl="sibTrans2D1" presStyleIdx="2" presStyleCnt="4"/>
      <dgm:spPr/>
    </dgm:pt>
    <dgm:pt modelId="{A1699341-ED66-444B-B6AB-D5373507D5D7}" type="pres">
      <dgm:prSet presAssocID="{7CCBE7B0-FC79-4CA5-A4CB-414F1D949531}" presName="connectorText" presStyleLbl="sibTrans2D1" presStyleIdx="2" presStyleCnt="4"/>
      <dgm:spPr/>
    </dgm:pt>
    <dgm:pt modelId="{0CB6CA06-B2F2-4AE9-A68B-6438CC64442F}" type="pres">
      <dgm:prSet presAssocID="{53934263-8BD6-49F8-B55B-AE4DC4DBB416}" presName="node" presStyleLbl="node1" presStyleIdx="3" presStyleCnt="5">
        <dgm:presLayoutVars>
          <dgm:bulletEnabled val="1"/>
        </dgm:presLayoutVars>
      </dgm:prSet>
      <dgm:spPr>
        <a:prstGeom prst="rect">
          <a:avLst/>
        </a:prstGeom>
      </dgm:spPr>
    </dgm:pt>
    <dgm:pt modelId="{9C4EA11C-CF07-4E6F-A523-A1C718F264EF}" type="pres">
      <dgm:prSet presAssocID="{13E49953-7A24-4194-B685-624300716263}" presName="sibTrans" presStyleLbl="sibTrans2D1" presStyleIdx="3" presStyleCnt="4"/>
      <dgm:spPr/>
    </dgm:pt>
    <dgm:pt modelId="{A1046EAA-BCF0-4E8A-AF65-3B3056C415F9}" type="pres">
      <dgm:prSet presAssocID="{13E49953-7A24-4194-B685-624300716263}" presName="connectorText" presStyleLbl="sibTrans2D1" presStyleIdx="3" presStyleCnt="4"/>
      <dgm:spPr/>
    </dgm:pt>
    <dgm:pt modelId="{05FCA4A6-20A2-4719-A9DD-247ACA8E42C3}" type="pres">
      <dgm:prSet presAssocID="{35294901-F512-45BD-910C-1844F74CE678}" presName="node" presStyleLbl="node1" presStyleIdx="4" presStyleCnt="5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ACC49E01-54EF-4003-932B-3624A22EE7D5}" type="presOf" srcId="{47DE2EFD-8A94-4B45-AB89-FDFFB411F541}" destId="{57847418-4ADF-4874-B78B-8AAAFD933021}" srcOrd="0" destOrd="0" presId="urn:microsoft.com/office/officeart/2005/8/layout/process1"/>
    <dgm:cxn modelId="{D00AF30B-1D6E-40AB-BF71-9B7F81E9E533}" srcId="{47DE2EFD-8A94-4B45-AB89-FDFFB411F541}" destId="{28C0583B-A0D5-48E6-81BA-78ACB278F6C2}" srcOrd="1" destOrd="0" parTransId="{8128DCAB-EC8B-4B15-A68D-B255C5F1C61C}" sibTransId="{A159FCFF-9B4B-4E31-9DEE-6FBDA46D6CF4}"/>
    <dgm:cxn modelId="{5E1B0521-7B11-4B35-A243-DA90237F73EF}" type="presOf" srcId="{35294901-F512-45BD-910C-1844F74CE678}" destId="{05FCA4A6-20A2-4719-A9DD-247ACA8E42C3}" srcOrd="0" destOrd="0" presId="urn:microsoft.com/office/officeart/2005/8/layout/process1"/>
    <dgm:cxn modelId="{4AD94C22-0536-453F-8978-79216551D238}" srcId="{47DE2EFD-8A94-4B45-AB89-FDFFB411F541}" destId="{C13B6220-18A7-4E98-BEBB-CF91779FAE4C}" srcOrd="0" destOrd="0" parTransId="{585571C3-AFC3-40B0-98E2-AF465A63E770}" sibTransId="{2537BC90-39DA-4329-97B4-03CEC40ABBF5}"/>
    <dgm:cxn modelId="{8AD8C325-F927-4DEA-B3AE-FBC273FEA8BF}" type="presOf" srcId="{53934263-8BD6-49F8-B55B-AE4DC4DBB416}" destId="{0CB6CA06-B2F2-4AE9-A68B-6438CC64442F}" srcOrd="0" destOrd="0" presId="urn:microsoft.com/office/officeart/2005/8/layout/process1"/>
    <dgm:cxn modelId="{56B7CE38-F69B-4CF8-B193-EE17EC728ACF}" type="presOf" srcId="{13E49953-7A24-4194-B685-624300716263}" destId="{A1046EAA-BCF0-4E8A-AF65-3B3056C415F9}" srcOrd="1" destOrd="0" presId="urn:microsoft.com/office/officeart/2005/8/layout/process1"/>
    <dgm:cxn modelId="{927EFC39-1F9C-4F80-AFE6-1D7DC8FD8BC9}" srcId="{47DE2EFD-8A94-4B45-AB89-FDFFB411F541}" destId="{35294901-F512-45BD-910C-1844F74CE678}" srcOrd="4" destOrd="0" parTransId="{D624B2FC-F51E-40B4-ADB7-058686543DCC}" sibTransId="{B8E78513-55C8-47BB-9B9F-0DFD00ED7350}"/>
    <dgm:cxn modelId="{D68D163D-B9B2-4915-9686-DA6E131D9209}" type="presOf" srcId="{28C0583B-A0D5-48E6-81BA-78ACB278F6C2}" destId="{CE8739EB-B880-4090-8950-E8425F1BCDFE}" srcOrd="0" destOrd="0" presId="urn:microsoft.com/office/officeart/2005/8/layout/process1"/>
    <dgm:cxn modelId="{604EFD5C-0BB9-49E7-8DBF-10EAF3C19FAD}" type="presOf" srcId="{2AE98D7C-5CFC-4EC9-A300-752576B946EE}" destId="{F6FFAB69-80D3-4F48-90DD-34232ECDE988}" srcOrd="0" destOrd="0" presId="urn:microsoft.com/office/officeart/2005/8/layout/process1"/>
    <dgm:cxn modelId="{07ABBD5F-BC32-409E-91A9-FE0BCC186D5D}" type="presOf" srcId="{A159FCFF-9B4B-4E31-9DEE-6FBDA46D6CF4}" destId="{E9E709DE-C3B4-4D49-B076-5D0CA77036CD}" srcOrd="1" destOrd="0" presId="urn:microsoft.com/office/officeart/2005/8/layout/process1"/>
    <dgm:cxn modelId="{5F9C4D61-4192-48EB-BCEF-F551268AF0D7}" srcId="{47DE2EFD-8A94-4B45-AB89-FDFFB411F541}" destId="{53934263-8BD6-49F8-B55B-AE4DC4DBB416}" srcOrd="3" destOrd="0" parTransId="{80E870C3-6336-4253-B7EB-35A7F722084D}" sibTransId="{13E49953-7A24-4194-B685-624300716263}"/>
    <dgm:cxn modelId="{7E9A8B49-C7E1-4C8F-A01D-A48F528BC971}" type="presOf" srcId="{13E49953-7A24-4194-B685-624300716263}" destId="{9C4EA11C-CF07-4E6F-A523-A1C718F264EF}" srcOrd="0" destOrd="0" presId="urn:microsoft.com/office/officeart/2005/8/layout/process1"/>
    <dgm:cxn modelId="{013E5154-690F-4F52-8DFD-1E78166E700C}" type="presOf" srcId="{2537BC90-39DA-4329-97B4-03CEC40ABBF5}" destId="{6EB0443D-0C6B-4C38-ADE4-B389D38C4ABD}" srcOrd="0" destOrd="0" presId="urn:microsoft.com/office/officeart/2005/8/layout/process1"/>
    <dgm:cxn modelId="{89A5C77C-1C5F-4754-B560-A9269FAA8103}" srcId="{47DE2EFD-8A94-4B45-AB89-FDFFB411F541}" destId="{2AE98D7C-5CFC-4EC9-A300-752576B946EE}" srcOrd="2" destOrd="0" parTransId="{5E8AC353-2246-4439-AED1-86F0B420D4DB}" sibTransId="{7CCBE7B0-FC79-4CA5-A4CB-414F1D949531}"/>
    <dgm:cxn modelId="{FF0D6D7F-E18C-4902-AE55-D6BCA5E73C13}" type="presOf" srcId="{2537BC90-39DA-4329-97B4-03CEC40ABBF5}" destId="{D884C14E-4C63-46C0-A927-F9D7A22306C7}" srcOrd="1" destOrd="0" presId="urn:microsoft.com/office/officeart/2005/8/layout/process1"/>
    <dgm:cxn modelId="{069BC2D2-F1AC-4A2D-846A-2A69B99C806F}" type="presOf" srcId="{A159FCFF-9B4B-4E31-9DEE-6FBDA46D6CF4}" destId="{B0F62804-3BAB-4AAA-AB52-2F3CD273A9AD}" srcOrd="0" destOrd="0" presId="urn:microsoft.com/office/officeart/2005/8/layout/process1"/>
    <dgm:cxn modelId="{4CBFD3D9-1CFC-4E69-8105-24BDCB234612}" type="presOf" srcId="{C13B6220-18A7-4E98-BEBB-CF91779FAE4C}" destId="{4D0725F5-9B57-414A-8B24-0730FBA141AF}" srcOrd="0" destOrd="0" presId="urn:microsoft.com/office/officeart/2005/8/layout/process1"/>
    <dgm:cxn modelId="{338DAADB-0010-4C87-A8E7-5B4945F250CD}" type="presOf" srcId="{7CCBE7B0-FC79-4CA5-A4CB-414F1D949531}" destId="{A1699341-ED66-444B-B6AB-D5373507D5D7}" srcOrd="1" destOrd="0" presId="urn:microsoft.com/office/officeart/2005/8/layout/process1"/>
    <dgm:cxn modelId="{EDDC25DE-636A-4BD6-9E14-5F3F4484266B}" type="presOf" srcId="{7CCBE7B0-FC79-4CA5-A4CB-414F1D949531}" destId="{90F4060B-AEDD-42E6-80CA-2470D19D0376}" srcOrd="0" destOrd="0" presId="urn:microsoft.com/office/officeart/2005/8/layout/process1"/>
    <dgm:cxn modelId="{9B912899-698F-41F4-AC7E-960DC87C70B0}" type="presParOf" srcId="{57847418-4ADF-4874-B78B-8AAAFD933021}" destId="{4D0725F5-9B57-414A-8B24-0730FBA141AF}" srcOrd="0" destOrd="0" presId="urn:microsoft.com/office/officeart/2005/8/layout/process1"/>
    <dgm:cxn modelId="{192FEA0C-BB9A-4F40-AF92-C6CD94A0A4E9}" type="presParOf" srcId="{57847418-4ADF-4874-B78B-8AAAFD933021}" destId="{6EB0443D-0C6B-4C38-ADE4-B389D38C4ABD}" srcOrd="1" destOrd="0" presId="urn:microsoft.com/office/officeart/2005/8/layout/process1"/>
    <dgm:cxn modelId="{8CE7EA63-4BC5-4DD9-97B7-3344BA6095A3}" type="presParOf" srcId="{6EB0443D-0C6B-4C38-ADE4-B389D38C4ABD}" destId="{D884C14E-4C63-46C0-A927-F9D7A22306C7}" srcOrd="0" destOrd="0" presId="urn:microsoft.com/office/officeart/2005/8/layout/process1"/>
    <dgm:cxn modelId="{E0C3D154-1873-4192-B957-3A5FF5695806}" type="presParOf" srcId="{57847418-4ADF-4874-B78B-8AAAFD933021}" destId="{CE8739EB-B880-4090-8950-E8425F1BCDFE}" srcOrd="2" destOrd="0" presId="urn:microsoft.com/office/officeart/2005/8/layout/process1"/>
    <dgm:cxn modelId="{EA13B557-8E8F-4563-8582-5F1D6F0DED18}" type="presParOf" srcId="{57847418-4ADF-4874-B78B-8AAAFD933021}" destId="{B0F62804-3BAB-4AAA-AB52-2F3CD273A9AD}" srcOrd="3" destOrd="0" presId="urn:microsoft.com/office/officeart/2005/8/layout/process1"/>
    <dgm:cxn modelId="{487A4155-5EA1-42C2-823A-BFABFB7B7D2F}" type="presParOf" srcId="{B0F62804-3BAB-4AAA-AB52-2F3CD273A9AD}" destId="{E9E709DE-C3B4-4D49-B076-5D0CA77036CD}" srcOrd="0" destOrd="0" presId="urn:microsoft.com/office/officeart/2005/8/layout/process1"/>
    <dgm:cxn modelId="{6BCA807D-A409-457C-8B63-EA61161872F7}" type="presParOf" srcId="{57847418-4ADF-4874-B78B-8AAAFD933021}" destId="{F6FFAB69-80D3-4F48-90DD-34232ECDE988}" srcOrd="4" destOrd="0" presId="urn:microsoft.com/office/officeart/2005/8/layout/process1"/>
    <dgm:cxn modelId="{69AE8671-BCB3-462D-B5B8-FD784BE644E6}" type="presParOf" srcId="{57847418-4ADF-4874-B78B-8AAAFD933021}" destId="{90F4060B-AEDD-42E6-80CA-2470D19D0376}" srcOrd="5" destOrd="0" presId="urn:microsoft.com/office/officeart/2005/8/layout/process1"/>
    <dgm:cxn modelId="{C1788892-69FE-4EB4-9776-E7F0814A8887}" type="presParOf" srcId="{90F4060B-AEDD-42E6-80CA-2470D19D0376}" destId="{A1699341-ED66-444B-B6AB-D5373507D5D7}" srcOrd="0" destOrd="0" presId="urn:microsoft.com/office/officeart/2005/8/layout/process1"/>
    <dgm:cxn modelId="{D1008913-3E79-4024-8B8F-6A7DE97B0AEB}" type="presParOf" srcId="{57847418-4ADF-4874-B78B-8AAAFD933021}" destId="{0CB6CA06-B2F2-4AE9-A68B-6438CC64442F}" srcOrd="6" destOrd="0" presId="urn:microsoft.com/office/officeart/2005/8/layout/process1"/>
    <dgm:cxn modelId="{C1BD439E-8166-433C-B495-2972FE5F7DE7}" type="presParOf" srcId="{57847418-4ADF-4874-B78B-8AAAFD933021}" destId="{9C4EA11C-CF07-4E6F-A523-A1C718F264EF}" srcOrd="7" destOrd="0" presId="urn:microsoft.com/office/officeart/2005/8/layout/process1"/>
    <dgm:cxn modelId="{A6BE58C4-0970-4CD5-A241-25ACCF1A0A07}" type="presParOf" srcId="{9C4EA11C-CF07-4E6F-A523-A1C718F264EF}" destId="{A1046EAA-BCF0-4E8A-AF65-3B3056C415F9}" srcOrd="0" destOrd="0" presId="urn:microsoft.com/office/officeart/2005/8/layout/process1"/>
    <dgm:cxn modelId="{F111A3A8-85AA-45CE-BF34-55A02FAB0AC4}" type="presParOf" srcId="{57847418-4ADF-4874-B78B-8AAAFD933021}" destId="{05FCA4A6-20A2-4719-A9DD-247ACA8E42C3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B2F550-6216-40D6-972C-6DDC9E5D26F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18B8635-F3A3-4023-8831-C7757D7DB2F9}">
      <dgm:prSet custT="1"/>
      <dgm:spPr>
        <a:solidFill>
          <a:srgbClr val="863635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000" dirty="0"/>
            <a:t>definování oblasti</a:t>
          </a:r>
        </a:p>
      </dgm:t>
    </dgm:pt>
    <dgm:pt modelId="{00DC21AA-FA37-4CDF-B80C-C7A8FBDC9F3B}" type="parTrans" cxnId="{6BE4D327-D11A-4836-9D6A-363B17166786}">
      <dgm:prSet/>
      <dgm:spPr/>
      <dgm:t>
        <a:bodyPr/>
        <a:lstStyle/>
        <a:p>
          <a:endParaRPr lang="cs-CZ"/>
        </a:p>
      </dgm:t>
    </dgm:pt>
    <dgm:pt modelId="{BF563EF2-3D1C-4DB8-A01A-6B404AB3538E}" type="sibTrans" cxnId="{6BE4D327-D11A-4836-9D6A-363B17166786}">
      <dgm:prSet/>
      <dgm:spPr/>
      <dgm:t>
        <a:bodyPr/>
        <a:lstStyle/>
        <a:p>
          <a:endParaRPr lang="cs-CZ"/>
        </a:p>
      </dgm:t>
    </dgm:pt>
    <dgm:pt modelId="{6B833BA9-A8C9-406F-9862-9D1FBAEA9DE8}">
      <dgm:prSet custT="1"/>
      <dgm:spPr>
        <a:solidFill>
          <a:schemeClr val="tx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000" dirty="0">
              <a:solidFill>
                <a:srgbClr val="863635"/>
              </a:solidFill>
            </a:rPr>
            <a:t>dojížďka dle SLDB</a:t>
          </a:r>
        </a:p>
      </dgm:t>
    </dgm:pt>
    <dgm:pt modelId="{63A4B345-E5D9-4DEA-9655-595D229B231E}" type="parTrans" cxnId="{ECFFFA6B-49E8-413E-BF55-B0D96B40F4AF}">
      <dgm:prSet/>
      <dgm:spPr/>
      <dgm:t>
        <a:bodyPr/>
        <a:lstStyle/>
        <a:p>
          <a:endParaRPr lang="cs-CZ"/>
        </a:p>
      </dgm:t>
    </dgm:pt>
    <dgm:pt modelId="{9A5EE8B6-3BFC-487A-B627-1E79A4C921EA}" type="sibTrans" cxnId="{ECFFFA6B-49E8-413E-BF55-B0D96B40F4AF}">
      <dgm:prSet/>
      <dgm:spPr/>
      <dgm:t>
        <a:bodyPr/>
        <a:lstStyle/>
        <a:p>
          <a:endParaRPr lang="cs-CZ"/>
        </a:p>
      </dgm:t>
    </dgm:pt>
    <dgm:pt modelId="{033E81A6-1641-450B-94FB-CB5C6BC98002}">
      <dgm:prSet custT="1"/>
      <dgm:spPr>
        <a:solidFill>
          <a:schemeClr val="tx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000" dirty="0">
              <a:solidFill>
                <a:srgbClr val="863635"/>
              </a:solidFill>
            </a:rPr>
            <a:t>vzdálenost</a:t>
          </a:r>
        </a:p>
      </dgm:t>
    </dgm:pt>
    <dgm:pt modelId="{548EB248-8A2C-4CAF-AF33-6E651FA180D4}" type="parTrans" cxnId="{0F6E0ECE-CE9B-4EEE-82E2-DCB611523643}">
      <dgm:prSet/>
      <dgm:spPr/>
      <dgm:t>
        <a:bodyPr/>
        <a:lstStyle/>
        <a:p>
          <a:endParaRPr lang="cs-CZ"/>
        </a:p>
      </dgm:t>
    </dgm:pt>
    <dgm:pt modelId="{678803A5-E7BB-42F2-8CD3-CC45F9AFF62B}" type="sibTrans" cxnId="{0F6E0ECE-CE9B-4EEE-82E2-DCB611523643}">
      <dgm:prSet/>
      <dgm:spPr/>
      <dgm:t>
        <a:bodyPr/>
        <a:lstStyle/>
        <a:p>
          <a:endParaRPr lang="cs-CZ"/>
        </a:p>
      </dgm:t>
    </dgm:pt>
    <dgm:pt modelId="{B9B4D4A3-D503-4AD8-AD9E-0BC5DE43398C}">
      <dgm:prSet custT="1"/>
      <dgm:spPr>
        <a:solidFill>
          <a:schemeClr val="tx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000">
              <a:solidFill>
                <a:srgbClr val="863635"/>
              </a:solidFill>
            </a:rPr>
            <a:t>turistické cíle</a:t>
          </a:r>
        </a:p>
      </dgm:t>
    </dgm:pt>
    <dgm:pt modelId="{06FDABC6-909B-4CAF-80E0-794F16503A1F}" type="parTrans" cxnId="{0279180E-E0B8-4D44-BD21-28E291D2E212}">
      <dgm:prSet/>
      <dgm:spPr/>
      <dgm:t>
        <a:bodyPr/>
        <a:lstStyle/>
        <a:p>
          <a:endParaRPr lang="cs-CZ"/>
        </a:p>
      </dgm:t>
    </dgm:pt>
    <dgm:pt modelId="{1101C1AF-1119-403B-B8BC-A0A50870284D}" type="sibTrans" cxnId="{0279180E-E0B8-4D44-BD21-28E291D2E212}">
      <dgm:prSet/>
      <dgm:spPr/>
      <dgm:t>
        <a:bodyPr/>
        <a:lstStyle/>
        <a:p>
          <a:endParaRPr lang="cs-CZ"/>
        </a:p>
      </dgm:t>
    </dgm:pt>
    <dgm:pt modelId="{C1260BF0-9E88-4B57-8484-60B822E3D8B2}">
      <dgm:prSet custT="1"/>
      <dgm:spPr>
        <a:solidFill>
          <a:srgbClr val="863635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000" dirty="0"/>
            <a:t>charakteristika oblasti</a:t>
          </a:r>
        </a:p>
      </dgm:t>
    </dgm:pt>
    <dgm:pt modelId="{1EA9799E-8F97-4E07-AF53-B94F59D5D036}" type="parTrans" cxnId="{8E5C2CEB-E76C-4ED9-A822-CBD304FA9A6B}">
      <dgm:prSet/>
      <dgm:spPr/>
      <dgm:t>
        <a:bodyPr/>
        <a:lstStyle/>
        <a:p>
          <a:endParaRPr lang="cs-CZ"/>
        </a:p>
      </dgm:t>
    </dgm:pt>
    <dgm:pt modelId="{934F9A53-6254-47D0-91D1-74F20C7D695E}" type="sibTrans" cxnId="{8E5C2CEB-E76C-4ED9-A822-CBD304FA9A6B}">
      <dgm:prSet/>
      <dgm:spPr/>
      <dgm:t>
        <a:bodyPr/>
        <a:lstStyle/>
        <a:p>
          <a:endParaRPr lang="cs-CZ"/>
        </a:p>
      </dgm:t>
    </dgm:pt>
    <dgm:pt modelId="{E5C730DB-5D6E-4496-93C8-36FB85815FE2}">
      <dgm:prSet custT="1"/>
      <dgm:spPr>
        <a:solidFill>
          <a:schemeClr val="tx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000">
              <a:solidFill>
                <a:srgbClr val="863635"/>
              </a:solidFill>
            </a:rPr>
            <a:t>vzdělání</a:t>
          </a:r>
        </a:p>
      </dgm:t>
    </dgm:pt>
    <dgm:pt modelId="{CEA51BC6-23CF-42E3-BD64-2C4ED8467F82}" type="parTrans" cxnId="{AC5F8CDB-DCFC-441B-8C4F-65A46203E954}">
      <dgm:prSet/>
      <dgm:spPr/>
      <dgm:t>
        <a:bodyPr/>
        <a:lstStyle/>
        <a:p>
          <a:endParaRPr lang="cs-CZ"/>
        </a:p>
      </dgm:t>
    </dgm:pt>
    <dgm:pt modelId="{6E488C86-74AC-4FAA-8117-FC1AB6183446}" type="sibTrans" cxnId="{AC5F8CDB-DCFC-441B-8C4F-65A46203E954}">
      <dgm:prSet/>
      <dgm:spPr/>
      <dgm:t>
        <a:bodyPr/>
        <a:lstStyle/>
        <a:p>
          <a:endParaRPr lang="cs-CZ"/>
        </a:p>
      </dgm:t>
    </dgm:pt>
    <dgm:pt modelId="{CC2FB9EB-989E-4FDC-BE2C-6D98CB4F1F07}">
      <dgm:prSet custT="1"/>
      <dgm:spPr>
        <a:solidFill>
          <a:schemeClr val="tx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000">
              <a:solidFill>
                <a:srgbClr val="863635"/>
              </a:solidFill>
            </a:rPr>
            <a:t>zaměstnání</a:t>
          </a:r>
        </a:p>
      </dgm:t>
    </dgm:pt>
    <dgm:pt modelId="{93932A44-40EF-47D2-A129-7964DCFABA6D}" type="parTrans" cxnId="{2B647BA8-62D5-4CFC-9A99-38309F7F4BBE}">
      <dgm:prSet/>
      <dgm:spPr/>
      <dgm:t>
        <a:bodyPr/>
        <a:lstStyle/>
        <a:p>
          <a:endParaRPr lang="cs-CZ"/>
        </a:p>
      </dgm:t>
    </dgm:pt>
    <dgm:pt modelId="{0CFC1EBD-7BE8-482C-B4BD-788D2B0C24BE}" type="sibTrans" cxnId="{2B647BA8-62D5-4CFC-9A99-38309F7F4BBE}">
      <dgm:prSet/>
      <dgm:spPr/>
      <dgm:t>
        <a:bodyPr/>
        <a:lstStyle/>
        <a:p>
          <a:endParaRPr lang="cs-CZ"/>
        </a:p>
      </dgm:t>
    </dgm:pt>
    <dgm:pt modelId="{EC020DB2-AD71-4878-99AD-291C93ECE12E}">
      <dgm:prSet custT="1"/>
      <dgm:spPr>
        <a:solidFill>
          <a:srgbClr val="863635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000" dirty="0"/>
            <a:t>analýza dopravní obslužnosti</a:t>
          </a:r>
        </a:p>
      </dgm:t>
    </dgm:pt>
    <dgm:pt modelId="{2C0D0E51-254F-4B2B-9891-0C0B93B519D3}" type="parTrans" cxnId="{DF82E9C3-FF89-44CF-8FC7-DBFE42E989F1}">
      <dgm:prSet/>
      <dgm:spPr/>
      <dgm:t>
        <a:bodyPr/>
        <a:lstStyle/>
        <a:p>
          <a:endParaRPr lang="cs-CZ"/>
        </a:p>
      </dgm:t>
    </dgm:pt>
    <dgm:pt modelId="{4E5E4772-2113-4E36-846C-4D96F4BE94BE}" type="sibTrans" cxnId="{DF82E9C3-FF89-44CF-8FC7-DBFE42E989F1}">
      <dgm:prSet/>
      <dgm:spPr/>
      <dgm:t>
        <a:bodyPr/>
        <a:lstStyle/>
        <a:p>
          <a:endParaRPr lang="cs-CZ"/>
        </a:p>
      </dgm:t>
    </dgm:pt>
    <dgm:pt modelId="{FB8A88E6-00BC-4374-9505-1B1109F2195E}">
      <dgm:prSet custT="1"/>
      <dgm:spPr>
        <a:solidFill>
          <a:schemeClr val="tx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000" dirty="0">
              <a:solidFill>
                <a:srgbClr val="863635"/>
              </a:solidFill>
            </a:rPr>
            <a:t>vývěsné jízdní řády</a:t>
          </a:r>
        </a:p>
      </dgm:t>
    </dgm:pt>
    <dgm:pt modelId="{2E9C7B94-6A43-450C-BF51-0D335B16A327}" type="parTrans" cxnId="{B2E25567-BA32-4899-A7FB-3ED58EFBFA3E}">
      <dgm:prSet/>
      <dgm:spPr/>
      <dgm:t>
        <a:bodyPr/>
        <a:lstStyle/>
        <a:p>
          <a:endParaRPr lang="cs-CZ"/>
        </a:p>
      </dgm:t>
    </dgm:pt>
    <dgm:pt modelId="{AAAA55C2-345A-4C66-9856-58E78489448E}" type="sibTrans" cxnId="{B2E25567-BA32-4899-A7FB-3ED58EFBFA3E}">
      <dgm:prSet/>
      <dgm:spPr/>
      <dgm:t>
        <a:bodyPr/>
        <a:lstStyle/>
        <a:p>
          <a:endParaRPr lang="cs-CZ"/>
        </a:p>
      </dgm:t>
    </dgm:pt>
    <dgm:pt modelId="{61BC63C6-37FE-4255-B2E0-125420EC0966}">
      <dgm:prSet custT="1"/>
      <dgm:spPr>
        <a:solidFill>
          <a:schemeClr val="tx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000">
              <a:solidFill>
                <a:srgbClr val="863635"/>
              </a:solidFill>
            </a:rPr>
            <a:t>IDOS</a:t>
          </a:r>
        </a:p>
      </dgm:t>
    </dgm:pt>
    <dgm:pt modelId="{3E473E40-3BA1-436A-895D-669696000C9D}" type="parTrans" cxnId="{9AA7BA43-5568-4B7E-96A6-3924829A1A6A}">
      <dgm:prSet/>
      <dgm:spPr/>
      <dgm:t>
        <a:bodyPr/>
        <a:lstStyle/>
        <a:p>
          <a:endParaRPr lang="cs-CZ"/>
        </a:p>
      </dgm:t>
    </dgm:pt>
    <dgm:pt modelId="{F84EF919-F0E5-4E33-BAA4-73C85206BFC3}" type="sibTrans" cxnId="{9AA7BA43-5568-4B7E-96A6-3924829A1A6A}">
      <dgm:prSet/>
      <dgm:spPr/>
      <dgm:t>
        <a:bodyPr/>
        <a:lstStyle/>
        <a:p>
          <a:endParaRPr lang="cs-CZ"/>
        </a:p>
      </dgm:t>
    </dgm:pt>
    <dgm:pt modelId="{ED77F447-A7A6-423E-902A-6B8CE34E6F02}">
      <dgm:prSet custT="1"/>
      <dgm:spPr>
        <a:solidFill>
          <a:srgbClr val="863635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000" dirty="0"/>
            <a:t>SWOT analýza</a:t>
          </a:r>
        </a:p>
      </dgm:t>
    </dgm:pt>
    <dgm:pt modelId="{C196D2EB-81B0-423A-B877-6FE6CAC343A5}" type="parTrans" cxnId="{BCFEE125-BB93-4986-81CD-BBBBC821330D}">
      <dgm:prSet/>
      <dgm:spPr/>
      <dgm:t>
        <a:bodyPr/>
        <a:lstStyle/>
        <a:p>
          <a:endParaRPr lang="cs-CZ"/>
        </a:p>
      </dgm:t>
    </dgm:pt>
    <dgm:pt modelId="{C69E28C8-7AAA-4DB9-9D64-E7FBD6EAD075}" type="sibTrans" cxnId="{BCFEE125-BB93-4986-81CD-BBBBC821330D}">
      <dgm:prSet/>
      <dgm:spPr/>
      <dgm:t>
        <a:bodyPr/>
        <a:lstStyle/>
        <a:p>
          <a:endParaRPr lang="cs-CZ"/>
        </a:p>
      </dgm:t>
    </dgm:pt>
    <dgm:pt modelId="{3AB72E78-1E06-4594-BD31-5347A376FC99}">
      <dgm:prSet custT="1"/>
      <dgm:spPr>
        <a:solidFill>
          <a:schemeClr val="tx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000" dirty="0">
              <a:solidFill>
                <a:srgbClr val="863635"/>
              </a:solidFill>
            </a:rPr>
            <a:t>analýza dopravní obslužnosti</a:t>
          </a:r>
        </a:p>
      </dgm:t>
    </dgm:pt>
    <dgm:pt modelId="{E93AAC52-2803-4B47-BC4A-B52A7F271CDF}" type="parTrans" cxnId="{D411FCB0-FA9C-4720-B871-F71B48C1FC42}">
      <dgm:prSet/>
      <dgm:spPr/>
      <dgm:t>
        <a:bodyPr/>
        <a:lstStyle/>
        <a:p>
          <a:endParaRPr lang="cs-CZ"/>
        </a:p>
      </dgm:t>
    </dgm:pt>
    <dgm:pt modelId="{D0DE2D79-F385-4AB8-9041-21E54CB3A0ED}" type="sibTrans" cxnId="{D411FCB0-FA9C-4720-B871-F71B48C1FC42}">
      <dgm:prSet/>
      <dgm:spPr/>
      <dgm:t>
        <a:bodyPr/>
        <a:lstStyle/>
        <a:p>
          <a:endParaRPr lang="cs-CZ"/>
        </a:p>
      </dgm:t>
    </dgm:pt>
    <dgm:pt modelId="{26C0E15F-BEFF-40F3-ABEC-60C13959BF6C}">
      <dgm:prSet custT="1"/>
      <dgm:spPr>
        <a:solidFill>
          <a:schemeClr val="tx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000" dirty="0">
              <a:solidFill>
                <a:srgbClr val="863635"/>
              </a:solidFill>
            </a:rPr>
            <a:t>PDOÚ JK</a:t>
          </a:r>
        </a:p>
      </dgm:t>
    </dgm:pt>
    <dgm:pt modelId="{6E92A2CE-0805-46D1-934A-3838A7393D5C}" type="parTrans" cxnId="{1ED1AA8F-2FD3-447D-A93E-9EC7DE00B00E}">
      <dgm:prSet/>
      <dgm:spPr/>
      <dgm:t>
        <a:bodyPr/>
        <a:lstStyle/>
        <a:p>
          <a:endParaRPr lang="cs-CZ"/>
        </a:p>
      </dgm:t>
    </dgm:pt>
    <dgm:pt modelId="{6A3CC033-9BDE-4651-9CA9-FEF95A18C2C6}" type="sibTrans" cxnId="{1ED1AA8F-2FD3-447D-A93E-9EC7DE00B00E}">
      <dgm:prSet/>
      <dgm:spPr/>
      <dgm:t>
        <a:bodyPr/>
        <a:lstStyle/>
        <a:p>
          <a:endParaRPr lang="cs-CZ"/>
        </a:p>
      </dgm:t>
    </dgm:pt>
    <dgm:pt modelId="{5D1EF4EE-937B-44A3-92DB-4030BC08802D}">
      <dgm:prSet custT="1"/>
      <dgm:spPr>
        <a:solidFill>
          <a:srgbClr val="863635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000" dirty="0"/>
            <a:t>návrh</a:t>
          </a:r>
        </a:p>
      </dgm:t>
    </dgm:pt>
    <dgm:pt modelId="{4D955089-1BD7-4629-88D5-DC7D6A396CFE}" type="parTrans" cxnId="{87AA8E76-A3CD-4827-A7A2-DDCCB74D47B5}">
      <dgm:prSet/>
      <dgm:spPr/>
      <dgm:t>
        <a:bodyPr/>
        <a:lstStyle/>
        <a:p>
          <a:endParaRPr lang="cs-CZ"/>
        </a:p>
      </dgm:t>
    </dgm:pt>
    <dgm:pt modelId="{E494ACDA-423A-46AC-8655-54FF1363CB95}" type="sibTrans" cxnId="{87AA8E76-A3CD-4827-A7A2-DDCCB74D47B5}">
      <dgm:prSet/>
      <dgm:spPr/>
      <dgm:t>
        <a:bodyPr/>
        <a:lstStyle/>
        <a:p>
          <a:endParaRPr lang="cs-CZ"/>
        </a:p>
      </dgm:t>
    </dgm:pt>
    <dgm:pt modelId="{7EEAA4AB-14E0-4248-8A1E-A9C8CC75FCEE}">
      <dgm:prSet custT="1"/>
      <dgm:spPr>
        <a:solidFill>
          <a:schemeClr val="tx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000" dirty="0">
              <a:solidFill>
                <a:srgbClr val="863635"/>
              </a:solidFill>
            </a:rPr>
            <a:t>předchozí analýzy</a:t>
          </a:r>
        </a:p>
      </dgm:t>
    </dgm:pt>
    <dgm:pt modelId="{C49F2411-E199-4AED-B442-841FBB4CC05D}" type="parTrans" cxnId="{618E2749-DF4A-4D4D-9A01-91D39A965BF0}">
      <dgm:prSet/>
      <dgm:spPr/>
      <dgm:t>
        <a:bodyPr/>
        <a:lstStyle/>
        <a:p>
          <a:endParaRPr lang="cs-CZ"/>
        </a:p>
      </dgm:t>
    </dgm:pt>
    <dgm:pt modelId="{EF2F5181-6EE7-4DFF-86AA-33F3D805F08E}" type="sibTrans" cxnId="{618E2749-DF4A-4D4D-9A01-91D39A965BF0}">
      <dgm:prSet/>
      <dgm:spPr/>
      <dgm:t>
        <a:bodyPr/>
        <a:lstStyle/>
        <a:p>
          <a:endParaRPr lang="cs-CZ"/>
        </a:p>
      </dgm:t>
    </dgm:pt>
    <dgm:pt modelId="{4EC78978-BBED-492F-9518-91A8833B6E75}">
      <dgm:prSet custT="1"/>
      <dgm:spPr>
        <a:solidFill>
          <a:schemeClr val="tx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000" dirty="0">
              <a:solidFill>
                <a:srgbClr val="863635"/>
              </a:solidFill>
            </a:rPr>
            <a:t>PDOÚ JK</a:t>
          </a:r>
        </a:p>
      </dgm:t>
    </dgm:pt>
    <dgm:pt modelId="{4409F0AC-7A49-4A10-A769-CF69AB64534C}" type="parTrans" cxnId="{7F5A3F23-6DA8-4612-A389-2621BB99E1E9}">
      <dgm:prSet/>
      <dgm:spPr/>
      <dgm:t>
        <a:bodyPr/>
        <a:lstStyle/>
        <a:p>
          <a:endParaRPr lang="cs-CZ"/>
        </a:p>
      </dgm:t>
    </dgm:pt>
    <dgm:pt modelId="{426CFA9B-00AE-4288-AE81-533A9E84DED0}" type="sibTrans" cxnId="{7F5A3F23-6DA8-4612-A389-2621BB99E1E9}">
      <dgm:prSet/>
      <dgm:spPr/>
      <dgm:t>
        <a:bodyPr/>
        <a:lstStyle/>
        <a:p>
          <a:endParaRPr lang="cs-CZ"/>
        </a:p>
      </dgm:t>
    </dgm:pt>
    <dgm:pt modelId="{269DA752-6951-4815-A7C6-1D51EA247CFB}">
      <dgm:prSet custT="1"/>
      <dgm:spPr>
        <a:solidFill>
          <a:schemeClr val="tx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000" dirty="0">
              <a:solidFill>
                <a:srgbClr val="863635"/>
              </a:solidFill>
            </a:rPr>
            <a:t>literární rešerše</a:t>
          </a:r>
        </a:p>
      </dgm:t>
    </dgm:pt>
    <dgm:pt modelId="{AC73EAAF-04A5-4DD2-B79E-3737E03A8DB0}" type="parTrans" cxnId="{AF6BCD65-0A03-4FED-A430-BE7366D07735}">
      <dgm:prSet/>
      <dgm:spPr/>
      <dgm:t>
        <a:bodyPr/>
        <a:lstStyle/>
        <a:p>
          <a:endParaRPr lang="cs-CZ"/>
        </a:p>
      </dgm:t>
    </dgm:pt>
    <dgm:pt modelId="{C74F6CB1-3DDD-4073-BE61-B8CA37207A49}" type="sibTrans" cxnId="{AF6BCD65-0A03-4FED-A430-BE7366D07735}">
      <dgm:prSet/>
      <dgm:spPr/>
      <dgm:t>
        <a:bodyPr/>
        <a:lstStyle/>
        <a:p>
          <a:endParaRPr lang="cs-CZ"/>
        </a:p>
      </dgm:t>
    </dgm:pt>
    <dgm:pt modelId="{1303BDD0-FE24-43CF-B76D-697CFA9E40CD}" type="pres">
      <dgm:prSet presAssocID="{80B2F550-6216-40D6-972C-6DDC9E5D26F5}" presName="Name0" presStyleCnt="0">
        <dgm:presLayoutVars>
          <dgm:dir/>
          <dgm:animLvl val="lvl"/>
          <dgm:resizeHandles val="exact"/>
        </dgm:presLayoutVars>
      </dgm:prSet>
      <dgm:spPr/>
    </dgm:pt>
    <dgm:pt modelId="{CCE53DD0-9FB7-43BE-9B92-31370C793736}" type="pres">
      <dgm:prSet presAssocID="{618B8635-F3A3-4023-8831-C7757D7DB2F9}" presName="composite" presStyleCnt="0"/>
      <dgm:spPr/>
    </dgm:pt>
    <dgm:pt modelId="{543C9F94-1EA9-44DB-8D4C-A351FD01E063}" type="pres">
      <dgm:prSet presAssocID="{618B8635-F3A3-4023-8831-C7757D7DB2F9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C6815A48-351C-4868-8728-2F99B9EA0843}" type="pres">
      <dgm:prSet presAssocID="{618B8635-F3A3-4023-8831-C7757D7DB2F9}" presName="desTx" presStyleLbl="alignAccFollowNode1" presStyleIdx="0" presStyleCnt="5">
        <dgm:presLayoutVars>
          <dgm:bulletEnabled val="1"/>
        </dgm:presLayoutVars>
      </dgm:prSet>
      <dgm:spPr/>
    </dgm:pt>
    <dgm:pt modelId="{981ACD08-69F4-447D-B444-76E29A46FFB2}" type="pres">
      <dgm:prSet presAssocID="{BF563EF2-3D1C-4DB8-A01A-6B404AB3538E}" presName="space" presStyleCnt="0"/>
      <dgm:spPr/>
    </dgm:pt>
    <dgm:pt modelId="{676DA131-1196-4AB6-9952-2DD9B4E5D32B}" type="pres">
      <dgm:prSet presAssocID="{C1260BF0-9E88-4B57-8484-60B822E3D8B2}" presName="composite" presStyleCnt="0"/>
      <dgm:spPr/>
    </dgm:pt>
    <dgm:pt modelId="{707379FA-200F-4E98-B4FA-609E63C3BC43}" type="pres">
      <dgm:prSet presAssocID="{C1260BF0-9E88-4B57-8484-60B822E3D8B2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44EACA64-8FB0-4C80-8124-60CB64C24541}" type="pres">
      <dgm:prSet presAssocID="{C1260BF0-9E88-4B57-8484-60B822E3D8B2}" presName="desTx" presStyleLbl="alignAccFollowNode1" presStyleIdx="1" presStyleCnt="5">
        <dgm:presLayoutVars>
          <dgm:bulletEnabled val="1"/>
        </dgm:presLayoutVars>
      </dgm:prSet>
      <dgm:spPr/>
    </dgm:pt>
    <dgm:pt modelId="{A6ABC968-A563-4F4F-83E8-C48227E52791}" type="pres">
      <dgm:prSet presAssocID="{934F9A53-6254-47D0-91D1-74F20C7D695E}" presName="space" presStyleCnt="0"/>
      <dgm:spPr/>
    </dgm:pt>
    <dgm:pt modelId="{650EED70-CF5F-4389-A8DE-5E7B790C55B8}" type="pres">
      <dgm:prSet presAssocID="{EC020DB2-AD71-4878-99AD-291C93ECE12E}" presName="composite" presStyleCnt="0"/>
      <dgm:spPr/>
    </dgm:pt>
    <dgm:pt modelId="{5A9DF804-CDDB-45B7-9A65-25C87B6BA917}" type="pres">
      <dgm:prSet presAssocID="{EC020DB2-AD71-4878-99AD-291C93ECE12E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FB87CA8A-CA3F-4258-8BEF-9360671E4712}" type="pres">
      <dgm:prSet presAssocID="{EC020DB2-AD71-4878-99AD-291C93ECE12E}" presName="desTx" presStyleLbl="alignAccFollowNode1" presStyleIdx="2" presStyleCnt="5">
        <dgm:presLayoutVars>
          <dgm:bulletEnabled val="1"/>
        </dgm:presLayoutVars>
      </dgm:prSet>
      <dgm:spPr/>
    </dgm:pt>
    <dgm:pt modelId="{97C2D8F4-EF8E-4140-8948-21A646FA67B6}" type="pres">
      <dgm:prSet presAssocID="{4E5E4772-2113-4E36-846C-4D96F4BE94BE}" presName="space" presStyleCnt="0"/>
      <dgm:spPr/>
    </dgm:pt>
    <dgm:pt modelId="{4D443B11-0E16-48E6-9EB8-85525C266B54}" type="pres">
      <dgm:prSet presAssocID="{ED77F447-A7A6-423E-902A-6B8CE34E6F02}" presName="composite" presStyleCnt="0"/>
      <dgm:spPr/>
    </dgm:pt>
    <dgm:pt modelId="{321E1F0D-1943-4F06-9B84-153EEB364F5A}" type="pres">
      <dgm:prSet presAssocID="{ED77F447-A7A6-423E-902A-6B8CE34E6F02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502B38DF-C404-4EBF-A19F-B6BC5A57FD02}" type="pres">
      <dgm:prSet presAssocID="{ED77F447-A7A6-423E-902A-6B8CE34E6F02}" presName="desTx" presStyleLbl="alignAccFollowNode1" presStyleIdx="3" presStyleCnt="5">
        <dgm:presLayoutVars>
          <dgm:bulletEnabled val="1"/>
        </dgm:presLayoutVars>
      </dgm:prSet>
      <dgm:spPr/>
    </dgm:pt>
    <dgm:pt modelId="{CE7E3E37-80AB-447B-B572-119981604788}" type="pres">
      <dgm:prSet presAssocID="{C69E28C8-7AAA-4DB9-9D64-E7FBD6EAD075}" presName="space" presStyleCnt="0"/>
      <dgm:spPr/>
    </dgm:pt>
    <dgm:pt modelId="{4769A09F-2740-4249-91B9-23645748DE54}" type="pres">
      <dgm:prSet presAssocID="{5D1EF4EE-937B-44A3-92DB-4030BC08802D}" presName="composite" presStyleCnt="0"/>
      <dgm:spPr/>
    </dgm:pt>
    <dgm:pt modelId="{EB2205B2-331D-43C6-A118-1ABC2FFAC885}" type="pres">
      <dgm:prSet presAssocID="{5D1EF4EE-937B-44A3-92DB-4030BC08802D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FC743216-E802-4E8D-B3D6-EEDC36D4978D}" type="pres">
      <dgm:prSet presAssocID="{5D1EF4EE-937B-44A3-92DB-4030BC08802D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0279180E-E0B8-4D44-BD21-28E291D2E212}" srcId="{618B8635-F3A3-4023-8831-C7757D7DB2F9}" destId="{B9B4D4A3-D503-4AD8-AD9E-0BC5DE43398C}" srcOrd="2" destOrd="0" parTransId="{06FDABC6-909B-4CAF-80E0-794F16503A1F}" sibTransId="{1101C1AF-1119-403B-B8BC-A0A50870284D}"/>
    <dgm:cxn modelId="{BCDA0A13-49E7-4ACC-943B-68F4F1201E99}" type="presOf" srcId="{3AB72E78-1E06-4594-BD31-5347A376FC99}" destId="{502B38DF-C404-4EBF-A19F-B6BC5A57FD02}" srcOrd="0" destOrd="0" presId="urn:microsoft.com/office/officeart/2005/8/layout/hList1"/>
    <dgm:cxn modelId="{7F5A3F23-6DA8-4612-A389-2621BB99E1E9}" srcId="{5D1EF4EE-937B-44A3-92DB-4030BC08802D}" destId="{4EC78978-BBED-492F-9518-91A8833B6E75}" srcOrd="1" destOrd="0" parTransId="{4409F0AC-7A49-4A10-A769-CF69AB64534C}" sibTransId="{426CFA9B-00AE-4288-AE81-533A9E84DED0}"/>
    <dgm:cxn modelId="{BCFEE125-BB93-4986-81CD-BBBBC821330D}" srcId="{80B2F550-6216-40D6-972C-6DDC9E5D26F5}" destId="{ED77F447-A7A6-423E-902A-6B8CE34E6F02}" srcOrd="3" destOrd="0" parTransId="{C196D2EB-81B0-423A-B877-6FE6CAC343A5}" sibTransId="{C69E28C8-7AAA-4DB9-9D64-E7FBD6EAD075}"/>
    <dgm:cxn modelId="{6BE4D327-D11A-4836-9D6A-363B17166786}" srcId="{80B2F550-6216-40D6-972C-6DDC9E5D26F5}" destId="{618B8635-F3A3-4023-8831-C7757D7DB2F9}" srcOrd="0" destOrd="0" parTransId="{00DC21AA-FA37-4CDF-B80C-C7A8FBDC9F3B}" sibTransId="{BF563EF2-3D1C-4DB8-A01A-6B404AB3538E}"/>
    <dgm:cxn modelId="{31EB203D-536C-4D2B-8532-87F8755EEDE9}" type="presOf" srcId="{6B833BA9-A8C9-406F-9862-9D1FBAEA9DE8}" destId="{C6815A48-351C-4868-8728-2F99B9EA0843}" srcOrd="0" destOrd="0" presId="urn:microsoft.com/office/officeart/2005/8/layout/hList1"/>
    <dgm:cxn modelId="{8618775B-919B-4FAE-9719-BA20564A19EF}" type="presOf" srcId="{E5C730DB-5D6E-4496-93C8-36FB85815FE2}" destId="{44EACA64-8FB0-4C80-8124-60CB64C24541}" srcOrd="0" destOrd="0" presId="urn:microsoft.com/office/officeart/2005/8/layout/hList1"/>
    <dgm:cxn modelId="{E277D75B-C387-4690-959B-831D31206C90}" type="presOf" srcId="{61BC63C6-37FE-4255-B2E0-125420EC0966}" destId="{FB87CA8A-CA3F-4258-8BEF-9360671E4712}" srcOrd="0" destOrd="1" presId="urn:microsoft.com/office/officeart/2005/8/layout/hList1"/>
    <dgm:cxn modelId="{9AA7BA43-5568-4B7E-96A6-3924829A1A6A}" srcId="{EC020DB2-AD71-4878-99AD-291C93ECE12E}" destId="{61BC63C6-37FE-4255-B2E0-125420EC0966}" srcOrd="1" destOrd="0" parTransId="{3E473E40-3BA1-436A-895D-669696000C9D}" sibTransId="{F84EF919-F0E5-4E33-BAA4-73C85206BFC3}"/>
    <dgm:cxn modelId="{AF6BCD65-0A03-4FED-A430-BE7366D07735}" srcId="{ED77F447-A7A6-423E-902A-6B8CE34E6F02}" destId="{269DA752-6951-4815-A7C6-1D51EA247CFB}" srcOrd="1" destOrd="0" parTransId="{AC73EAAF-04A5-4DD2-B79E-3737E03A8DB0}" sibTransId="{C74F6CB1-3DDD-4073-BE61-B8CA37207A49}"/>
    <dgm:cxn modelId="{B2E25567-BA32-4899-A7FB-3ED58EFBFA3E}" srcId="{EC020DB2-AD71-4878-99AD-291C93ECE12E}" destId="{FB8A88E6-00BC-4374-9505-1B1109F2195E}" srcOrd="0" destOrd="0" parTransId="{2E9C7B94-6A43-450C-BF51-0D335B16A327}" sibTransId="{AAAA55C2-345A-4C66-9856-58E78489448E}"/>
    <dgm:cxn modelId="{618E2749-DF4A-4D4D-9A01-91D39A965BF0}" srcId="{5D1EF4EE-937B-44A3-92DB-4030BC08802D}" destId="{7EEAA4AB-14E0-4248-8A1E-A9C8CC75FCEE}" srcOrd="0" destOrd="0" parTransId="{C49F2411-E199-4AED-B442-841FBB4CC05D}" sibTransId="{EF2F5181-6EE7-4DFF-86AA-33F3D805F08E}"/>
    <dgm:cxn modelId="{ECFFFA6B-49E8-413E-BF55-B0D96B40F4AF}" srcId="{618B8635-F3A3-4023-8831-C7757D7DB2F9}" destId="{6B833BA9-A8C9-406F-9862-9D1FBAEA9DE8}" srcOrd="0" destOrd="0" parTransId="{63A4B345-E5D9-4DEA-9655-595D229B231E}" sibTransId="{9A5EE8B6-3BFC-487A-B627-1E79A4C921EA}"/>
    <dgm:cxn modelId="{FF19D26D-6E91-48CB-B431-CBEDDEC4AC23}" type="presOf" srcId="{7EEAA4AB-14E0-4248-8A1E-A9C8CC75FCEE}" destId="{FC743216-E802-4E8D-B3D6-EEDC36D4978D}" srcOrd="0" destOrd="0" presId="urn:microsoft.com/office/officeart/2005/8/layout/hList1"/>
    <dgm:cxn modelId="{B8642572-4331-4222-A1B4-66113FFA4958}" type="presOf" srcId="{B9B4D4A3-D503-4AD8-AD9E-0BC5DE43398C}" destId="{C6815A48-351C-4868-8728-2F99B9EA0843}" srcOrd="0" destOrd="2" presId="urn:microsoft.com/office/officeart/2005/8/layout/hList1"/>
    <dgm:cxn modelId="{6B298A55-297A-4B87-B71C-BC6BE7494B25}" type="presOf" srcId="{FB8A88E6-00BC-4374-9505-1B1109F2195E}" destId="{FB87CA8A-CA3F-4258-8BEF-9360671E4712}" srcOrd="0" destOrd="0" presId="urn:microsoft.com/office/officeart/2005/8/layout/hList1"/>
    <dgm:cxn modelId="{87AA8E76-A3CD-4827-A7A2-DDCCB74D47B5}" srcId="{80B2F550-6216-40D6-972C-6DDC9E5D26F5}" destId="{5D1EF4EE-937B-44A3-92DB-4030BC08802D}" srcOrd="4" destOrd="0" parTransId="{4D955089-1BD7-4629-88D5-DC7D6A396CFE}" sibTransId="{E494ACDA-423A-46AC-8655-54FF1363CB95}"/>
    <dgm:cxn modelId="{9356B18E-EEA8-4A62-B33A-F6E030957D55}" type="presOf" srcId="{269DA752-6951-4815-A7C6-1D51EA247CFB}" destId="{502B38DF-C404-4EBF-A19F-B6BC5A57FD02}" srcOrd="0" destOrd="1" presId="urn:microsoft.com/office/officeart/2005/8/layout/hList1"/>
    <dgm:cxn modelId="{1ED1AA8F-2FD3-447D-A93E-9EC7DE00B00E}" srcId="{ED77F447-A7A6-423E-902A-6B8CE34E6F02}" destId="{26C0E15F-BEFF-40F3-ABEC-60C13959BF6C}" srcOrd="2" destOrd="0" parTransId="{6E92A2CE-0805-46D1-934A-3838A7393D5C}" sibTransId="{6A3CC033-9BDE-4651-9CA9-FEF95A18C2C6}"/>
    <dgm:cxn modelId="{0D4B9A9C-4C39-47B1-9140-53FA0E51C74A}" type="presOf" srcId="{5D1EF4EE-937B-44A3-92DB-4030BC08802D}" destId="{EB2205B2-331D-43C6-A118-1ABC2FFAC885}" srcOrd="0" destOrd="0" presId="urn:microsoft.com/office/officeart/2005/8/layout/hList1"/>
    <dgm:cxn modelId="{2B647BA8-62D5-4CFC-9A99-38309F7F4BBE}" srcId="{C1260BF0-9E88-4B57-8484-60B822E3D8B2}" destId="{CC2FB9EB-989E-4FDC-BE2C-6D98CB4F1F07}" srcOrd="1" destOrd="0" parTransId="{93932A44-40EF-47D2-A129-7964DCFABA6D}" sibTransId="{0CFC1EBD-7BE8-482C-B4BD-788D2B0C24BE}"/>
    <dgm:cxn modelId="{D6D870AA-043D-4866-B998-64E3829D2EA9}" type="presOf" srcId="{618B8635-F3A3-4023-8831-C7757D7DB2F9}" destId="{543C9F94-1EA9-44DB-8D4C-A351FD01E063}" srcOrd="0" destOrd="0" presId="urn:microsoft.com/office/officeart/2005/8/layout/hList1"/>
    <dgm:cxn modelId="{D411FCB0-FA9C-4720-B871-F71B48C1FC42}" srcId="{ED77F447-A7A6-423E-902A-6B8CE34E6F02}" destId="{3AB72E78-1E06-4594-BD31-5347A376FC99}" srcOrd="0" destOrd="0" parTransId="{E93AAC52-2803-4B47-BC4A-B52A7F271CDF}" sibTransId="{D0DE2D79-F385-4AB8-9041-21E54CB3A0ED}"/>
    <dgm:cxn modelId="{11A47EB1-FA66-4BB0-949D-CEE795A13C6D}" type="presOf" srcId="{033E81A6-1641-450B-94FB-CB5C6BC98002}" destId="{C6815A48-351C-4868-8728-2F99B9EA0843}" srcOrd="0" destOrd="1" presId="urn:microsoft.com/office/officeart/2005/8/layout/hList1"/>
    <dgm:cxn modelId="{3A1C92B1-F13E-4AE5-9CE1-03B029692D0E}" type="presOf" srcId="{26C0E15F-BEFF-40F3-ABEC-60C13959BF6C}" destId="{502B38DF-C404-4EBF-A19F-B6BC5A57FD02}" srcOrd="0" destOrd="2" presId="urn:microsoft.com/office/officeart/2005/8/layout/hList1"/>
    <dgm:cxn modelId="{A7309DBC-2D8B-451A-AAEE-CE91DA6D6EFD}" type="presOf" srcId="{ED77F447-A7A6-423E-902A-6B8CE34E6F02}" destId="{321E1F0D-1943-4F06-9B84-153EEB364F5A}" srcOrd="0" destOrd="0" presId="urn:microsoft.com/office/officeart/2005/8/layout/hList1"/>
    <dgm:cxn modelId="{DF82E9C3-FF89-44CF-8FC7-DBFE42E989F1}" srcId="{80B2F550-6216-40D6-972C-6DDC9E5D26F5}" destId="{EC020DB2-AD71-4878-99AD-291C93ECE12E}" srcOrd="2" destOrd="0" parTransId="{2C0D0E51-254F-4B2B-9891-0C0B93B519D3}" sibTransId="{4E5E4772-2113-4E36-846C-4D96F4BE94BE}"/>
    <dgm:cxn modelId="{0F91C7C6-1B1C-4DB0-8B07-6CF53E77DD2E}" type="presOf" srcId="{EC020DB2-AD71-4878-99AD-291C93ECE12E}" destId="{5A9DF804-CDDB-45B7-9A65-25C87B6BA917}" srcOrd="0" destOrd="0" presId="urn:microsoft.com/office/officeart/2005/8/layout/hList1"/>
    <dgm:cxn modelId="{12FA9DCD-C164-482E-8452-FBEA8FFC807B}" type="presOf" srcId="{C1260BF0-9E88-4B57-8484-60B822E3D8B2}" destId="{707379FA-200F-4E98-B4FA-609E63C3BC43}" srcOrd="0" destOrd="0" presId="urn:microsoft.com/office/officeart/2005/8/layout/hList1"/>
    <dgm:cxn modelId="{0F6E0ECE-CE9B-4EEE-82E2-DCB611523643}" srcId="{618B8635-F3A3-4023-8831-C7757D7DB2F9}" destId="{033E81A6-1641-450B-94FB-CB5C6BC98002}" srcOrd="1" destOrd="0" parTransId="{548EB248-8A2C-4CAF-AF33-6E651FA180D4}" sibTransId="{678803A5-E7BB-42F2-8CD3-CC45F9AFF62B}"/>
    <dgm:cxn modelId="{AC5F8CDB-DCFC-441B-8C4F-65A46203E954}" srcId="{C1260BF0-9E88-4B57-8484-60B822E3D8B2}" destId="{E5C730DB-5D6E-4496-93C8-36FB85815FE2}" srcOrd="0" destOrd="0" parTransId="{CEA51BC6-23CF-42E3-BD64-2C4ED8467F82}" sibTransId="{6E488C86-74AC-4FAA-8117-FC1AB6183446}"/>
    <dgm:cxn modelId="{28D2DBE1-3C8B-4D4F-8D00-6929B85B9A1F}" type="presOf" srcId="{80B2F550-6216-40D6-972C-6DDC9E5D26F5}" destId="{1303BDD0-FE24-43CF-B76D-697CFA9E40CD}" srcOrd="0" destOrd="0" presId="urn:microsoft.com/office/officeart/2005/8/layout/hList1"/>
    <dgm:cxn modelId="{8E5C2CEB-E76C-4ED9-A822-CBD304FA9A6B}" srcId="{80B2F550-6216-40D6-972C-6DDC9E5D26F5}" destId="{C1260BF0-9E88-4B57-8484-60B822E3D8B2}" srcOrd="1" destOrd="0" parTransId="{1EA9799E-8F97-4E07-AF53-B94F59D5D036}" sibTransId="{934F9A53-6254-47D0-91D1-74F20C7D695E}"/>
    <dgm:cxn modelId="{99D8D2EE-790F-4D96-8DED-A042D30F186B}" type="presOf" srcId="{CC2FB9EB-989E-4FDC-BE2C-6D98CB4F1F07}" destId="{44EACA64-8FB0-4C80-8124-60CB64C24541}" srcOrd="0" destOrd="1" presId="urn:microsoft.com/office/officeart/2005/8/layout/hList1"/>
    <dgm:cxn modelId="{840044FF-5245-4BCA-B13C-E11B7D26354B}" type="presOf" srcId="{4EC78978-BBED-492F-9518-91A8833B6E75}" destId="{FC743216-E802-4E8D-B3D6-EEDC36D4978D}" srcOrd="0" destOrd="1" presId="urn:microsoft.com/office/officeart/2005/8/layout/hList1"/>
    <dgm:cxn modelId="{F55C70CB-0A29-4545-AF74-32DFD21A2CC8}" type="presParOf" srcId="{1303BDD0-FE24-43CF-B76D-697CFA9E40CD}" destId="{CCE53DD0-9FB7-43BE-9B92-31370C793736}" srcOrd="0" destOrd="0" presId="urn:microsoft.com/office/officeart/2005/8/layout/hList1"/>
    <dgm:cxn modelId="{9CF08C2D-44A6-4776-8CE4-F92D466FDDF0}" type="presParOf" srcId="{CCE53DD0-9FB7-43BE-9B92-31370C793736}" destId="{543C9F94-1EA9-44DB-8D4C-A351FD01E063}" srcOrd="0" destOrd="0" presId="urn:microsoft.com/office/officeart/2005/8/layout/hList1"/>
    <dgm:cxn modelId="{8D826F83-4D5E-44A0-8F8F-03057C4485FB}" type="presParOf" srcId="{CCE53DD0-9FB7-43BE-9B92-31370C793736}" destId="{C6815A48-351C-4868-8728-2F99B9EA0843}" srcOrd="1" destOrd="0" presId="urn:microsoft.com/office/officeart/2005/8/layout/hList1"/>
    <dgm:cxn modelId="{3BA78A02-5A6B-4144-9315-202A16ECB404}" type="presParOf" srcId="{1303BDD0-FE24-43CF-B76D-697CFA9E40CD}" destId="{981ACD08-69F4-447D-B444-76E29A46FFB2}" srcOrd="1" destOrd="0" presId="urn:microsoft.com/office/officeart/2005/8/layout/hList1"/>
    <dgm:cxn modelId="{B9EE1F89-E7D4-4362-B973-FF30DEE831B9}" type="presParOf" srcId="{1303BDD0-FE24-43CF-B76D-697CFA9E40CD}" destId="{676DA131-1196-4AB6-9952-2DD9B4E5D32B}" srcOrd="2" destOrd="0" presId="urn:microsoft.com/office/officeart/2005/8/layout/hList1"/>
    <dgm:cxn modelId="{25F57F96-2B12-461F-B2D6-D3381241F182}" type="presParOf" srcId="{676DA131-1196-4AB6-9952-2DD9B4E5D32B}" destId="{707379FA-200F-4E98-B4FA-609E63C3BC43}" srcOrd="0" destOrd="0" presId="urn:microsoft.com/office/officeart/2005/8/layout/hList1"/>
    <dgm:cxn modelId="{7CE00F08-6E7E-4C63-8033-D94BC0464610}" type="presParOf" srcId="{676DA131-1196-4AB6-9952-2DD9B4E5D32B}" destId="{44EACA64-8FB0-4C80-8124-60CB64C24541}" srcOrd="1" destOrd="0" presId="urn:microsoft.com/office/officeart/2005/8/layout/hList1"/>
    <dgm:cxn modelId="{87D7205A-D0F5-4A3F-AC0A-E59D1917B8E3}" type="presParOf" srcId="{1303BDD0-FE24-43CF-B76D-697CFA9E40CD}" destId="{A6ABC968-A563-4F4F-83E8-C48227E52791}" srcOrd="3" destOrd="0" presId="urn:microsoft.com/office/officeart/2005/8/layout/hList1"/>
    <dgm:cxn modelId="{03B20011-0DB3-431C-B944-A4D181CDF7E4}" type="presParOf" srcId="{1303BDD0-FE24-43CF-B76D-697CFA9E40CD}" destId="{650EED70-CF5F-4389-A8DE-5E7B790C55B8}" srcOrd="4" destOrd="0" presId="urn:microsoft.com/office/officeart/2005/8/layout/hList1"/>
    <dgm:cxn modelId="{B0DE9000-6A0C-4F21-A574-4D0914E8AC64}" type="presParOf" srcId="{650EED70-CF5F-4389-A8DE-5E7B790C55B8}" destId="{5A9DF804-CDDB-45B7-9A65-25C87B6BA917}" srcOrd="0" destOrd="0" presId="urn:microsoft.com/office/officeart/2005/8/layout/hList1"/>
    <dgm:cxn modelId="{A6F4B364-A498-41C9-879A-C7BB27900AD9}" type="presParOf" srcId="{650EED70-CF5F-4389-A8DE-5E7B790C55B8}" destId="{FB87CA8A-CA3F-4258-8BEF-9360671E4712}" srcOrd="1" destOrd="0" presId="urn:microsoft.com/office/officeart/2005/8/layout/hList1"/>
    <dgm:cxn modelId="{E072D689-16D9-47E8-A4AD-79CBC0EA48A6}" type="presParOf" srcId="{1303BDD0-FE24-43CF-B76D-697CFA9E40CD}" destId="{97C2D8F4-EF8E-4140-8948-21A646FA67B6}" srcOrd="5" destOrd="0" presId="urn:microsoft.com/office/officeart/2005/8/layout/hList1"/>
    <dgm:cxn modelId="{84BAE872-169B-4722-AC56-96FD40AB1083}" type="presParOf" srcId="{1303BDD0-FE24-43CF-B76D-697CFA9E40CD}" destId="{4D443B11-0E16-48E6-9EB8-85525C266B54}" srcOrd="6" destOrd="0" presId="urn:microsoft.com/office/officeart/2005/8/layout/hList1"/>
    <dgm:cxn modelId="{D91779D0-3838-4212-8861-6ADD769DE473}" type="presParOf" srcId="{4D443B11-0E16-48E6-9EB8-85525C266B54}" destId="{321E1F0D-1943-4F06-9B84-153EEB364F5A}" srcOrd="0" destOrd="0" presId="urn:microsoft.com/office/officeart/2005/8/layout/hList1"/>
    <dgm:cxn modelId="{B47C1E4E-D602-4211-A399-8B2B864E8D43}" type="presParOf" srcId="{4D443B11-0E16-48E6-9EB8-85525C266B54}" destId="{502B38DF-C404-4EBF-A19F-B6BC5A57FD02}" srcOrd="1" destOrd="0" presId="urn:microsoft.com/office/officeart/2005/8/layout/hList1"/>
    <dgm:cxn modelId="{DED4FFC9-2366-40BF-9917-B48BA305CBEC}" type="presParOf" srcId="{1303BDD0-FE24-43CF-B76D-697CFA9E40CD}" destId="{CE7E3E37-80AB-447B-B572-119981604788}" srcOrd="7" destOrd="0" presId="urn:microsoft.com/office/officeart/2005/8/layout/hList1"/>
    <dgm:cxn modelId="{382F96DA-39DC-4655-8B5F-206F64391DAF}" type="presParOf" srcId="{1303BDD0-FE24-43CF-B76D-697CFA9E40CD}" destId="{4769A09F-2740-4249-91B9-23645748DE54}" srcOrd="8" destOrd="0" presId="urn:microsoft.com/office/officeart/2005/8/layout/hList1"/>
    <dgm:cxn modelId="{703F8E24-C2E2-401B-B1B9-018385E0DE8A}" type="presParOf" srcId="{4769A09F-2740-4249-91B9-23645748DE54}" destId="{EB2205B2-331D-43C6-A118-1ABC2FFAC885}" srcOrd="0" destOrd="0" presId="urn:microsoft.com/office/officeart/2005/8/layout/hList1"/>
    <dgm:cxn modelId="{3897B378-CF94-4649-BE4C-834FB4EF955F}" type="presParOf" srcId="{4769A09F-2740-4249-91B9-23645748DE54}" destId="{FC743216-E802-4E8D-B3D6-EEDC36D4978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7AFA56-33E8-4261-83A1-6B8BF2CE2A1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CB8204E-A1E5-4B9E-B45C-E58DE17205F8}">
      <dgm:prSet custT="1"/>
      <dgm:spPr>
        <a:solidFill>
          <a:srgbClr val="863635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400" dirty="0"/>
            <a:t>Silné stránky</a:t>
          </a:r>
        </a:p>
      </dgm:t>
    </dgm:pt>
    <dgm:pt modelId="{78713DE2-B769-41FE-8B1F-3CB5D2B19977}" type="parTrans" cxnId="{A3278A92-E5E7-4FA9-AD09-C1129BBD4099}">
      <dgm:prSet/>
      <dgm:spPr/>
      <dgm:t>
        <a:bodyPr/>
        <a:lstStyle/>
        <a:p>
          <a:endParaRPr lang="cs-CZ"/>
        </a:p>
      </dgm:t>
    </dgm:pt>
    <dgm:pt modelId="{1B52385C-1460-4A3C-8F6B-4F3AAD21B3A7}" type="sibTrans" cxnId="{A3278A92-E5E7-4FA9-AD09-C1129BBD4099}">
      <dgm:prSet/>
      <dgm:spPr/>
      <dgm:t>
        <a:bodyPr/>
        <a:lstStyle/>
        <a:p>
          <a:endParaRPr lang="cs-CZ"/>
        </a:p>
      </dgm:t>
    </dgm:pt>
    <dgm:pt modelId="{9E7A6204-5316-4CBA-8036-82ABD1D49D92}">
      <dgm:prSet custT="1"/>
      <dgm:spPr>
        <a:solidFill>
          <a:srgbClr val="863635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000" dirty="0"/>
            <a:t>železnice</a:t>
          </a:r>
        </a:p>
      </dgm:t>
    </dgm:pt>
    <dgm:pt modelId="{7EAD1891-2636-438F-AE22-F9421F8A3119}" type="parTrans" cxnId="{C2F455FE-0224-4A9B-9B87-E41535F16778}">
      <dgm:prSet/>
      <dgm:spPr/>
      <dgm:t>
        <a:bodyPr/>
        <a:lstStyle/>
        <a:p>
          <a:endParaRPr lang="cs-CZ"/>
        </a:p>
      </dgm:t>
    </dgm:pt>
    <dgm:pt modelId="{3AA0C64F-631E-4CF2-8E2B-E4370E856E90}" type="sibTrans" cxnId="{C2F455FE-0224-4A9B-9B87-E41535F16778}">
      <dgm:prSet/>
      <dgm:spPr/>
      <dgm:t>
        <a:bodyPr/>
        <a:lstStyle/>
        <a:p>
          <a:endParaRPr lang="cs-CZ"/>
        </a:p>
      </dgm:t>
    </dgm:pt>
    <dgm:pt modelId="{0B5AE623-8289-4333-81E7-8E16854ABCD1}">
      <dgm:prSet custT="1"/>
      <dgm:spPr>
        <a:solidFill>
          <a:srgbClr val="863635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000" dirty="0"/>
            <a:t>Student Agency</a:t>
          </a:r>
        </a:p>
      </dgm:t>
    </dgm:pt>
    <dgm:pt modelId="{0FBD87F6-C5C6-4305-9216-114A5D51D962}" type="parTrans" cxnId="{700180F4-4B0E-43A6-AC87-EE1B4C5F915E}">
      <dgm:prSet/>
      <dgm:spPr/>
      <dgm:t>
        <a:bodyPr/>
        <a:lstStyle/>
        <a:p>
          <a:endParaRPr lang="cs-CZ"/>
        </a:p>
      </dgm:t>
    </dgm:pt>
    <dgm:pt modelId="{9BBA4322-1C91-4437-B643-EA9581C1B721}" type="sibTrans" cxnId="{700180F4-4B0E-43A6-AC87-EE1B4C5F915E}">
      <dgm:prSet/>
      <dgm:spPr/>
      <dgm:t>
        <a:bodyPr/>
        <a:lstStyle/>
        <a:p>
          <a:endParaRPr lang="cs-CZ"/>
        </a:p>
      </dgm:t>
    </dgm:pt>
    <dgm:pt modelId="{9C9CC027-6932-4495-AB71-2704023E71E4}">
      <dgm:prSet custT="1"/>
      <dgm:spPr>
        <a:solidFill>
          <a:srgbClr val="863635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000" dirty="0"/>
            <a:t>průmyslová zóna</a:t>
          </a:r>
        </a:p>
      </dgm:t>
    </dgm:pt>
    <dgm:pt modelId="{5A1A8208-E8AE-497C-ACC5-682739502046}" type="parTrans" cxnId="{7486A804-F05F-438B-8AD7-905F97219F2C}">
      <dgm:prSet/>
      <dgm:spPr/>
      <dgm:t>
        <a:bodyPr/>
        <a:lstStyle/>
        <a:p>
          <a:endParaRPr lang="cs-CZ"/>
        </a:p>
      </dgm:t>
    </dgm:pt>
    <dgm:pt modelId="{DDF900CA-C05F-4204-B24B-3F8AA93EE6D0}" type="sibTrans" cxnId="{7486A804-F05F-438B-8AD7-905F97219F2C}">
      <dgm:prSet/>
      <dgm:spPr/>
      <dgm:t>
        <a:bodyPr/>
        <a:lstStyle/>
        <a:p>
          <a:endParaRPr lang="cs-CZ"/>
        </a:p>
      </dgm:t>
    </dgm:pt>
    <dgm:pt modelId="{8EB4741B-9A69-4588-A75E-5AD12F24669B}">
      <dgm:prSet custT="1"/>
      <dgm:spPr>
        <a:solidFill>
          <a:srgbClr val="863635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400" dirty="0"/>
            <a:t>Slabé stránky</a:t>
          </a:r>
        </a:p>
      </dgm:t>
    </dgm:pt>
    <dgm:pt modelId="{AD7FE2BB-7006-4A6C-A665-3367016F5446}" type="parTrans" cxnId="{CEA867AB-05BF-49AD-9D3B-7DFA3B0DFE80}">
      <dgm:prSet/>
      <dgm:spPr/>
      <dgm:t>
        <a:bodyPr/>
        <a:lstStyle/>
        <a:p>
          <a:endParaRPr lang="cs-CZ"/>
        </a:p>
      </dgm:t>
    </dgm:pt>
    <dgm:pt modelId="{01439C88-88BF-4CA0-976E-85BB3D7268A5}" type="sibTrans" cxnId="{CEA867AB-05BF-49AD-9D3B-7DFA3B0DFE80}">
      <dgm:prSet/>
      <dgm:spPr/>
      <dgm:t>
        <a:bodyPr/>
        <a:lstStyle/>
        <a:p>
          <a:endParaRPr lang="cs-CZ"/>
        </a:p>
      </dgm:t>
    </dgm:pt>
    <dgm:pt modelId="{02C19CB1-6BE2-47CC-A41A-7CBA9253EFF4}">
      <dgm:prSet custT="1"/>
      <dgm:spPr>
        <a:solidFill>
          <a:srgbClr val="863635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000" dirty="0"/>
            <a:t>nepravidelnost</a:t>
          </a:r>
        </a:p>
      </dgm:t>
    </dgm:pt>
    <dgm:pt modelId="{00B8A42D-AE0D-4889-B8E4-8C7F6E8B8FE8}" type="parTrans" cxnId="{8D8EF6C0-4037-4C54-90DB-91DAEEFAEBC0}">
      <dgm:prSet/>
      <dgm:spPr/>
      <dgm:t>
        <a:bodyPr/>
        <a:lstStyle/>
        <a:p>
          <a:endParaRPr lang="cs-CZ"/>
        </a:p>
      </dgm:t>
    </dgm:pt>
    <dgm:pt modelId="{35669CAB-668E-468F-B196-B345CA17CAB5}" type="sibTrans" cxnId="{8D8EF6C0-4037-4C54-90DB-91DAEEFAEBC0}">
      <dgm:prSet/>
      <dgm:spPr/>
      <dgm:t>
        <a:bodyPr/>
        <a:lstStyle/>
        <a:p>
          <a:endParaRPr lang="cs-CZ"/>
        </a:p>
      </dgm:t>
    </dgm:pt>
    <dgm:pt modelId="{05B1A7C3-C33C-4489-9C5B-101AA47FCAC6}">
      <dgm:prSet custT="1"/>
      <dgm:spPr>
        <a:solidFill>
          <a:srgbClr val="863635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400" dirty="0"/>
            <a:t>Příležitosti</a:t>
          </a:r>
        </a:p>
      </dgm:t>
    </dgm:pt>
    <dgm:pt modelId="{01960E3E-B44C-430F-8C4B-740435371D95}" type="parTrans" cxnId="{203C8F76-66CB-42E8-B059-3F6C71955467}">
      <dgm:prSet/>
      <dgm:spPr/>
      <dgm:t>
        <a:bodyPr/>
        <a:lstStyle/>
        <a:p>
          <a:endParaRPr lang="cs-CZ"/>
        </a:p>
      </dgm:t>
    </dgm:pt>
    <dgm:pt modelId="{E85961F1-F5B7-41A0-B92E-FB06874650F4}" type="sibTrans" cxnId="{203C8F76-66CB-42E8-B059-3F6C71955467}">
      <dgm:prSet/>
      <dgm:spPr/>
      <dgm:t>
        <a:bodyPr/>
        <a:lstStyle/>
        <a:p>
          <a:endParaRPr lang="cs-CZ"/>
        </a:p>
      </dgm:t>
    </dgm:pt>
    <dgm:pt modelId="{22164AE1-6967-4AE3-85E0-8E95B1179296}">
      <dgm:prSet custT="1"/>
      <dgm:spPr>
        <a:solidFill>
          <a:srgbClr val="863635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000" dirty="0"/>
            <a:t>ITJŘ</a:t>
          </a:r>
        </a:p>
      </dgm:t>
    </dgm:pt>
    <dgm:pt modelId="{2BF22357-1970-457C-B9E6-C602CB738898}" type="parTrans" cxnId="{F82E59A3-BB6A-43B0-9DDC-DBDE99511746}">
      <dgm:prSet/>
      <dgm:spPr/>
      <dgm:t>
        <a:bodyPr/>
        <a:lstStyle/>
        <a:p>
          <a:endParaRPr lang="cs-CZ"/>
        </a:p>
      </dgm:t>
    </dgm:pt>
    <dgm:pt modelId="{66100011-CE28-4BB2-B6AC-D95BC53F5414}" type="sibTrans" cxnId="{F82E59A3-BB6A-43B0-9DDC-DBDE99511746}">
      <dgm:prSet/>
      <dgm:spPr/>
      <dgm:t>
        <a:bodyPr/>
        <a:lstStyle/>
        <a:p>
          <a:endParaRPr lang="cs-CZ"/>
        </a:p>
      </dgm:t>
    </dgm:pt>
    <dgm:pt modelId="{5DB2F5C3-66E6-4FB1-8B7D-F0A968739293}">
      <dgm:prSet custT="1"/>
      <dgm:spPr>
        <a:solidFill>
          <a:srgbClr val="863635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000" dirty="0"/>
            <a:t>železniční infrastruktura</a:t>
          </a:r>
        </a:p>
      </dgm:t>
    </dgm:pt>
    <dgm:pt modelId="{8698A663-2F49-4503-867A-103FE8A24397}" type="parTrans" cxnId="{E10267DE-3220-4528-9013-D0ED3427601C}">
      <dgm:prSet/>
      <dgm:spPr/>
      <dgm:t>
        <a:bodyPr/>
        <a:lstStyle/>
        <a:p>
          <a:endParaRPr lang="cs-CZ"/>
        </a:p>
      </dgm:t>
    </dgm:pt>
    <dgm:pt modelId="{AD888A15-D989-444C-AE44-20C4BEE4F9DB}" type="sibTrans" cxnId="{E10267DE-3220-4528-9013-D0ED3427601C}">
      <dgm:prSet/>
      <dgm:spPr/>
      <dgm:t>
        <a:bodyPr/>
        <a:lstStyle/>
        <a:p>
          <a:endParaRPr lang="cs-CZ"/>
        </a:p>
      </dgm:t>
    </dgm:pt>
    <dgm:pt modelId="{E7DE7319-2F18-461F-915D-57B064F701A8}">
      <dgm:prSet custT="1"/>
      <dgm:spPr>
        <a:solidFill>
          <a:srgbClr val="863635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400" dirty="0"/>
            <a:t>Hrozby</a:t>
          </a:r>
        </a:p>
      </dgm:t>
    </dgm:pt>
    <dgm:pt modelId="{9546249B-F38B-4CAD-8A60-012F7968B8BC}" type="parTrans" cxnId="{9902A4C5-7AA6-4816-87C3-7E213FEBE788}">
      <dgm:prSet/>
      <dgm:spPr/>
      <dgm:t>
        <a:bodyPr/>
        <a:lstStyle/>
        <a:p>
          <a:endParaRPr lang="cs-CZ"/>
        </a:p>
      </dgm:t>
    </dgm:pt>
    <dgm:pt modelId="{111BA909-4D20-4BFB-925F-C6EAE2AECFCB}" type="sibTrans" cxnId="{9902A4C5-7AA6-4816-87C3-7E213FEBE788}">
      <dgm:prSet/>
      <dgm:spPr/>
      <dgm:t>
        <a:bodyPr/>
        <a:lstStyle/>
        <a:p>
          <a:endParaRPr lang="cs-CZ"/>
        </a:p>
      </dgm:t>
    </dgm:pt>
    <dgm:pt modelId="{489A52C3-A3C7-4B98-A937-F2B7C60E889E}">
      <dgm:prSet custT="1"/>
      <dgm:spPr>
        <a:solidFill>
          <a:srgbClr val="863635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000" dirty="0"/>
            <a:t>podfinancování drah</a:t>
          </a:r>
        </a:p>
      </dgm:t>
    </dgm:pt>
    <dgm:pt modelId="{46E7202A-1997-47BC-8907-EFE799515B26}" type="parTrans" cxnId="{DA5ABBD9-9BD6-4D8B-B288-0A94A000DA3B}">
      <dgm:prSet/>
      <dgm:spPr/>
      <dgm:t>
        <a:bodyPr/>
        <a:lstStyle/>
        <a:p>
          <a:endParaRPr lang="cs-CZ"/>
        </a:p>
      </dgm:t>
    </dgm:pt>
    <dgm:pt modelId="{BCD1590C-2C13-4E2F-B06C-30F8293D829C}" type="sibTrans" cxnId="{DA5ABBD9-9BD6-4D8B-B288-0A94A000DA3B}">
      <dgm:prSet/>
      <dgm:spPr/>
      <dgm:t>
        <a:bodyPr/>
        <a:lstStyle/>
        <a:p>
          <a:endParaRPr lang="cs-CZ"/>
        </a:p>
      </dgm:t>
    </dgm:pt>
    <dgm:pt modelId="{7B1B87B2-F1BE-4999-9D51-442C6C3844D4}">
      <dgm:prSet custT="1"/>
      <dgm:spPr>
        <a:solidFill>
          <a:srgbClr val="863635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000" dirty="0"/>
            <a:t>rozvoj IAD</a:t>
          </a:r>
        </a:p>
      </dgm:t>
    </dgm:pt>
    <dgm:pt modelId="{6CD4991C-584A-4F4E-A542-C8BB5B2902AF}" type="parTrans" cxnId="{60348E5A-42A6-4615-9F1D-CE0F53D85FF0}">
      <dgm:prSet/>
      <dgm:spPr/>
      <dgm:t>
        <a:bodyPr/>
        <a:lstStyle/>
        <a:p>
          <a:endParaRPr lang="cs-CZ"/>
        </a:p>
      </dgm:t>
    </dgm:pt>
    <dgm:pt modelId="{CEAF5475-90FB-4865-B295-5DFDECBD4B03}" type="sibTrans" cxnId="{60348E5A-42A6-4615-9F1D-CE0F53D85FF0}">
      <dgm:prSet/>
      <dgm:spPr/>
      <dgm:t>
        <a:bodyPr/>
        <a:lstStyle/>
        <a:p>
          <a:endParaRPr lang="cs-CZ"/>
        </a:p>
      </dgm:t>
    </dgm:pt>
    <dgm:pt modelId="{BFC33F28-4FC0-4E5C-9DB4-D4F977EF4D7C}">
      <dgm:prSet custT="1"/>
      <dgm:spPr>
        <a:solidFill>
          <a:srgbClr val="863635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000"/>
            <a:t>víkendy</a:t>
          </a:r>
        </a:p>
      </dgm:t>
    </dgm:pt>
    <dgm:pt modelId="{8DCC426A-BAC8-464E-A262-23228853E924}" type="sibTrans" cxnId="{CF70C175-13D3-472A-B582-4BAA4820DA7A}">
      <dgm:prSet/>
      <dgm:spPr/>
      <dgm:t>
        <a:bodyPr/>
        <a:lstStyle/>
        <a:p>
          <a:endParaRPr lang="cs-CZ"/>
        </a:p>
      </dgm:t>
    </dgm:pt>
    <dgm:pt modelId="{34A37A9D-30EA-488F-B178-D30727EB79E3}" type="parTrans" cxnId="{CF70C175-13D3-472A-B582-4BAA4820DA7A}">
      <dgm:prSet/>
      <dgm:spPr/>
      <dgm:t>
        <a:bodyPr/>
        <a:lstStyle/>
        <a:p>
          <a:endParaRPr lang="cs-CZ"/>
        </a:p>
      </dgm:t>
    </dgm:pt>
    <dgm:pt modelId="{B5834FAF-E0DA-4BCE-8E27-1FBB33C56F6F}">
      <dgm:prSet custT="1"/>
      <dgm:spPr>
        <a:solidFill>
          <a:srgbClr val="863635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000" dirty="0"/>
            <a:t>Bechyně</a:t>
          </a:r>
        </a:p>
      </dgm:t>
    </dgm:pt>
    <dgm:pt modelId="{68727317-F966-4F32-AD82-0AFBD4BA909A}" type="sibTrans" cxnId="{CFFC8913-BE20-4748-9208-AE180EC76422}">
      <dgm:prSet/>
      <dgm:spPr/>
      <dgm:t>
        <a:bodyPr/>
        <a:lstStyle/>
        <a:p>
          <a:endParaRPr lang="cs-CZ"/>
        </a:p>
      </dgm:t>
    </dgm:pt>
    <dgm:pt modelId="{D296AA92-7558-429F-99CA-C4413F2D2C61}" type="parTrans" cxnId="{CFFC8913-BE20-4748-9208-AE180EC76422}">
      <dgm:prSet/>
      <dgm:spPr/>
      <dgm:t>
        <a:bodyPr/>
        <a:lstStyle/>
        <a:p>
          <a:endParaRPr lang="cs-CZ"/>
        </a:p>
      </dgm:t>
    </dgm:pt>
    <dgm:pt modelId="{0ECB0A50-4428-4084-956C-A7D7BA02C64A}" type="pres">
      <dgm:prSet presAssocID="{B67AFA56-33E8-4261-83A1-6B8BF2CE2A14}" presName="matrix" presStyleCnt="0">
        <dgm:presLayoutVars>
          <dgm:chMax val="1"/>
          <dgm:dir/>
          <dgm:resizeHandles val="exact"/>
        </dgm:presLayoutVars>
      </dgm:prSet>
      <dgm:spPr/>
    </dgm:pt>
    <dgm:pt modelId="{D529F419-348F-49B6-A5B5-4E7D8DE57941}" type="pres">
      <dgm:prSet presAssocID="{B67AFA56-33E8-4261-83A1-6B8BF2CE2A14}" presName="diamond" presStyleLbl="bgShp" presStyleIdx="0" presStyleCnt="1"/>
      <dgm:spPr>
        <a:solidFill>
          <a:schemeClr val="tx1"/>
        </a:solidFill>
        <a:ln w="38100">
          <a:solidFill>
            <a:srgbClr val="863635"/>
          </a:solidFill>
        </a:ln>
      </dgm:spPr>
    </dgm:pt>
    <dgm:pt modelId="{2D9FA2D2-B38D-4892-945B-F7B70A66E28D}" type="pres">
      <dgm:prSet presAssocID="{B67AFA56-33E8-4261-83A1-6B8BF2CE2A14}" presName="quad1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A34AB41D-853D-4F0F-8801-F3F7C496BA1A}" type="pres">
      <dgm:prSet presAssocID="{B67AFA56-33E8-4261-83A1-6B8BF2CE2A14}" presName="quad2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247A921D-8693-4206-A923-BDB4FA45E154}" type="pres">
      <dgm:prSet presAssocID="{B67AFA56-33E8-4261-83A1-6B8BF2CE2A14}" presName="quad3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F4E60F06-39B7-4949-BEB1-B1F5A0FBE9DE}" type="pres">
      <dgm:prSet presAssocID="{B67AFA56-33E8-4261-83A1-6B8BF2CE2A14}" presName="quad4" presStyleLbl="node1" presStyleIdx="3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</dgm:ptLst>
  <dgm:cxnLst>
    <dgm:cxn modelId="{7486A804-F05F-438B-8AD7-905F97219F2C}" srcId="{CCB8204E-A1E5-4B9E-B45C-E58DE17205F8}" destId="{9C9CC027-6932-4495-AB71-2704023E71E4}" srcOrd="2" destOrd="0" parTransId="{5A1A8208-E8AE-497C-ACC5-682739502046}" sibTransId="{DDF900CA-C05F-4204-B24B-3F8AA93EE6D0}"/>
    <dgm:cxn modelId="{CFFC8913-BE20-4748-9208-AE180EC76422}" srcId="{8EB4741B-9A69-4588-A75E-5AD12F24669B}" destId="{B5834FAF-E0DA-4BCE-8E27-1FBB33C56F6F}" srcOrd="2" destOrd="0" parTransId="{D296AA92-7558-429F-99CA-C4413F2D2C61}" sibTransId="{68727317-F966-4F32-AD82-0AFBD4BA909A}"/>
    <dgm:cxn modelId="{B13B7B20-C27C-41F7-88D8-C5D97649106C}" type="presOf" srcId="{02C19CB1-6BE2-47CC-A41A-7CBA9253EFF4}" destId="{A34AB41D-853D-4F0F-8801-F3F7C496BA1A}" srcOrd="0" destOrd="1" presId="urn:microsoft.com/office/officeart/2005/8/layout/matrix3"/>
    <dgm:cxn modelId="{B622F622-4998-4BBE-BCC9-9CE93A68EA8A}" type="presOf" srcId="{9C9CC027-6932-4495-AB71-2704023E71E4}" destId="{2D9FA2D2-B38D-4892-945B-F7B70A66E28D}" srcOrd="0" destOrd="3" presId="urn:microsoft.com/office/officeart/2005/8/layout/matrix3"/>
    <dgm:cxn modelId="{877E9C29-C60F-437D-B561-6FFB2EE7A4F0}" type="presOf" srcId="{E7DE7319-2F18-461F-915D-57B064F701A8}" destId="{F4E60F06-39B7-4949-BEB1-B1F5A0FBE9DE}" srcOrd="0" destOrd="0" presId="urn:microsoft.com/office/officeart/2005/8/layout/matrix3"/>
    <dgm:cxn modelId="{8ADA5730-6A62-49D9-AB43-7FA3DD527D38}" type="presOf" srcId="{BFC33F28-4FC0-4E5C-9DB4-D4F977EF4D7C}" destId="{A34AB41D-853D-4F0F-8801-F3F7C496BA1A}" srcOrd="0" destOrd="2" presId="urn:microsoft.com/office/officeart/2005/8/layout/matrix3"/>
    <dgm:cxn modelId="{584E975C-513A-4756-937C-66FC6837ADF1}" type="presOf" srcId="{8EB4741B-9A69-4588-A75E-5AD12F24669B}" destId="{A34AB41D-853D-4F0F-8801-F3F7C496BA1A}" srcOrd="0" destOrd="0" presId="urn:microsoft.com/office/officeart/2005/8/layout/matrix3"/>
    <dgm:cxn modelId="{A132146C-76B1-49D1-B41D-1B0D001CCF3C}" type="presOf" srcId="{B5834FAF-E0DA-4BCE-8E27-1FBB33C56F6F}" destId="{A34AB41D-853D-4F0F-8801-F3F7C496BA1A}" srcOrd="0" destOrd="3" presId="urn:microsoft.com/office/officeart/2005/8/layout/matrix3"/>
    <dgm:cxn modelId="{E265D94C-58BE-48A1-B281-669E3C809718}" type="presOf" srcId="{489A52C3-A3C7-4B98-A937-F2B7C60E889E}" destId="{F4E60F06-39B7-4949-BEB1-B1F5A0FBE9DE}" srcOrd="0" destOrd="1" presId="urn:microsoft.com/office/officeart/2005/8/layout/matrix3"/>
    <dgm:cxn modelId="{CF70C175-13D3-472A-B582-4BAA4820DA7A}" srcId="{8EB4741B-9A69-4588-A75E-5AD12F24669B}" destId="{BFC33F28-4FC0-4E5C-9DB4-D4F977EF4D7C}" srcOrd="1" destOrd="0" parTransId="{34A37A9D-30EA-488F-B178-D30727EB79E3}" sibTransId="{8DCC426A-BAC8-464E-A262-23228853E924}"/>
    <dgm:cxn modelId="{7AD7E355-873D-4DF5-883A-B46190BB7AB4}" type="presOf" srcId="{9E7A6204-5316-4CBA-8036-82ABD1D49D92}" destId="{2D9FA2D2-B38D-4892-945B-F7B70A66E28D}" srcOrd="0" destOrd="1" presId="urn:microsoft.com/office/officeart/2005/8/layout/matrix3"/>
    <dgm:cxn modelId="{8AE9F255-CBEC-46DB-BCD8-151374A3E59B}" type="presOf" srcId="{22164AE1-6967-4AE3-85E0-8E95B1179296}" destId="{247A921D-8693-4206-A923-BDB4FA45E154}" srcOrd="0" destOrd="1" presId="urn:microsoft.com/office/officeart/2005/8/layout/matrix3"/>
    <dgm:cxn modelId="{203C8F76-66CB-42E8-B059-3F6C71955467}" srcId="{B67AFA56-33E8-4261-83A1-6B8BF2CE2A14}" destId="{05B1A7C3-C33C-4489-9C5B-101AA47FCAC6}" srcOrd="2" destOrd="0" parTransId="{01960E3E-B44C-430F-8C4B-740435371D95}" sibTransId="{E85961F1-F5B7-41A0-B92E-FB06874650F4}"/>
    <dgm:cxn modelId="{60348E5A-42A6-4615-9F1D-CE0F53D85FF0}" srcId="{E7DE7319-2F18-461F-915D-57B064F701A8}" destId="{7B1B87B2-F1BE-4999-9D51-442C6C3844D4}" srcOrd="1" destOrd="0" parTransId="{6CD4991C-584A-4F4E-A542-C8BB5B2902AF}" sibTransId="{CEAF5475-90FB-4865-B295-5DFDECBD4B03}"/>
    <dgm:cxn modelId="{BD5B6387-FD7C-4367-A13B-99E2EF1EEBDC}" type="presOf" srcId="{05B1A7C3-C33C-4489-9C5B-101AA47FCAC6}" destId="{247A921D-8693-4206-A923-BDB4FA45E154}" srcOrd="0" destOrd="0" presId="urn:microsoft.com/office/officeart/2005/8/layout/matrix3"/>
    <dgm:cxn modelId="{A3278A92-E5E7-4FA9-AD09-C1129BBD4099}" srcId="{B67AFA56-33E8-4261-83A1-6B8BF2CE2A14}" destId="{CCB8204E-A1E5-4B9E-B45C-E58DE17205F8}" srcOrd="0" destOrd="0" parTransId="{78713DE2-B769-41FE-8B1F-3CB5D2B19977}" sibTransId="{1B52385C-1460-4A3C-8F6B-4F3AAD21B3A7}"/>
    <dgm:cxn modelId="{4CA216A1-EBB8-4137-B5E9-CD1EFD1F17B2}" type="presOf" srcId="{B67AFA56-33E8-4261-83A1-6B8BF2CE2A14}" destId="{0ECB0A50-4428-4084-956C-A7D7BA02C64A}" srcOrd="0" destOrd="0" presId="urn:microsoft.com/office/officeart/2005/8/layout/matrix3"/>
    <dgm:cxn modelId="{F82E59A3-BB6A-43B0-9DDC-DBDE99511746}" srcId="{05B1A7C3-C33C-4489-9C5B-101AA47FCAC6}" destId="{22164AE1-6967-4AE3-85E0-8E95B1179296}" srcOrd="0" destOrd="0" parTransId="{2BF22357-1970-457C-B9E6-C602CB738898}" sibTransId="{66100011-CE28-4BB2-B6AC-D95BC53F5414}"/>
    <dgm:cxn modelId="{CEA867AB-05BF-49AD-9D3B-7DFA3B0DFE80}" srcId="{B67AFA56-33E8-4261-83A1-6B8BF2CE2A14}" destId="{8EB4741B-9A69-4588-A75E-5AD12F24669B}" srcOrd="1" destOrd="0" parTransId="{AD7FE2BB-7006-4A6C-A665-3367016F5446}" sibTransId="{01439C88-88BF-4CA0-976E-85BB3D7268A5}"/>
    <dgm:cxn modelId="{D7A79CBC-32D2-49AF-ADA2-AD5C9A0E64F7}" type="presOf" srcId="{5DB2F5C3-66E6-4FB1-8B7D-F0A968739293}" destId="{247A921D-8693-4206-A923-BDB4FA45E154}" srcOrd="0" destOrd="2" presId="urn:microsoft.com/office/officeart/2005/8/layout/matrix3"/>
    <dgm:cxn modelId="{8D8EF6C0-4037-4C54-90DB-91DAEEFAEBC0}" srcId="{8EB4741B-9A69-4588-A75E-5AD12F24669B}" destId="{02C19CB1-6BE2-47CC-A41A-7CBA9253EFF4}" srcOrd="0" destOrd="0" parTransId="{00B8A42D-AE0D-4889-B8E4-8C7F6E8B8FE8}" sibTransId="{35669CAB-668E-468F-B196-B345CA17CAB5}"/>
    <dgm:cxn modelId="{9902A4C5-7AA6-4816-87C3-7E213FEBE788}" srcId="{B67AFA56-33E8-4261-83A1-6B8BF2CE2A14}" destId="{E7DE7319-2F18-461F-915D-57B064F701A8}" srcOrd="3" destOrd="0" parTransId="{9546249B-F38B-4CAD-8A60-012F7968B8BC}" sibTransId="{111BA909-4D20-4BFB-925F-C6EAE2AECFCB}"/>
    <dgm:cxn modelId="{DA5ABBD9-9BD6-4D8B-B288-0A94A000DA3B}" srcId="{E7DE7319-2F18-461F-915D-57B064F701A8}" destId="{489A52C3-A3C7-4B98-A937-F2B7C60E889E}" srcOrd="0" destOrd="0" parTransId="{46E7202A-1997-47BC-8907-EFE799515B26}" sibTransId="{BCD1590C-2C13-4E2F-B06C-30F8293D829C}"/>
    <dgm:cxn modelId="{E10267DE-3220-4528-9013-D0ED3427601C}" srcId="{05B1A7C3-C33C-4489-9C5B-101AA47FCAC6}" destId="{5DB2F5C3-66E6-4FB1-8B7D-F0A968739293}" srcOrd="1" destOrd="0" parTransId="{8698A663-2F49-4503-867A-103FE8A24397}" sibTransId="{AD888A15-D989-444C-AE44-20C4BEE4F9DB}"/>
    <dgm:cxn modelId="{7C033DF3-2DD0-4EBE-98DE-07BFA28BEB0B}" type="presOf" srcId="{CCB8204E-A1E5-4B9E-B45C-E58DE17205F8}" destId="{2D9FA2D2-B38D-4892-945B-F7B70A66E28D}" srcOrd="0" destOrd="0" presId="urn:microsoft.com/office/officeart/2005/8/layout/matrix3"/>
    <dgm:cxn modelId="{700180F4-4B0E-43A6-AC87-EE1B4C5F915E}" srcId="{CCB8204E-A1E5-4B9E-B45C-E58DE17205F8}" destId="{0B5AE623-8289-4333-81E7-8E16854ABCD1}" srcOrd="1" destOrd="0" parTransId="{0FBD87F6-C5C6-4305-9216-114A5D51D962}" sibTransId="{9BBA4322-1C91-4437-B643-EA9581C1B721}"/>
    <dgm:cxn modelId="{3246C2FA-682D-4BA0-98F2-759D1B90C341}" type="presOf" srcId="{7B1B87B2-F1BE-4999-9D51-442C6C3844D4}" destId="{F4E60F06-39B7-4949-BEB1-B1F5A0FBE9DE}" srcOrd="0" destOrd="2" presId="urn:microsoft.com/office/officeart/2005/8/layout/matrix3"/>
    <dgm:cxn modelId="{785434FD-831E-4C14-8F9F-1C7B0C115659}" type="presOf" srcId="{0B5AE623-8289-4333-81E7-8E16854ABCD1}" destId="{2D9FA2D2-B38D-4892-945B-F7B70A66E28D}" srcOrd="0" destOrd="2" presId="urn:microsoft.com/office/officeart/2005/8/layout/matrix3"/>
    <dgm:cxn modelId="{C2F455FE-0224-4A9B-9B87-E41535F16778}" srcId="{CCB8204E-A1E5-4B9E-B45C-E58DE17205F8}" destId="{9E7A6204-5316-4CBA-8036-82ABD1D49D92}" srcOrd="0" destOrd="0" parTransId="{7EAD1891-2636-438F-AE22-F9421F8A3119}" sibTransId="{3AA0C64F-631E-4CF2-8E2B-E4370E856E90}"/>
    <dgm:cxn modelId="{3BC90263-483E-493F-A700-676EF2BD312A}" type="presParOf" srcId="{0ECB0A50-4428-4084-956C-A7D7BA02C64A}" destId="{D529F419-348F-49B6-A5B5-4E7D8DE57941}" srcOrd="0" destOrd="0" presId="urn:microsoft.com/office/officeart/2005/8/layout/matrix3"/>
    <dgm:cxn modelId="{DB3E9CCC-E9F1-4FFB-AA9C-21B9A99F2B3A}" type="presParOf" srcId="{0ECB0A50-4428-4084-956C-A7D7BA02C64A}" destId="{2D9FA2D2-B38D-4892-945B-F7B70A66E28D}" srcOrd="1" destOrd="0" presId="urn:microsoft.com/office/officeart/2005/8/layout/matrix3"/>
    <dgm:cxn modelId="{D63DD325-825B-4D25-B5C5-63AC18A1A75F}" type="presParOf" srcId="{0ECB0A50-4428-4084-956C-A7D7BA02C64A}" destId="{A34AB41D-853D-4F0F-8801-F3F7C496BA1A}" srcOrd="2" destOrd="0" presId="urn:microsoft.com/office/officeart/2005/8/layout/matrix3"/>
    <dgm:cxn modelId="{E921C9F0-01AF-447A-82B6-AC54C75A3FE2}" type="presParOf" srcId="{0ECB0A50-4428-4084-956C-A7D7BA02C64A}" destId="{247A921D-8693-4206-A923-BDB4FA45E154}" srcOrd="3" destOrd="0" presId="urn:microsoft.com/office/officeart/2005/8/layout/matrix3"/>
    <dgm:cxn modelId="{96D1D226-113A-48A5-8913-5DC415370164}" type="presParOf" srcId="{0ECB0A50-4428-4084-956C-A7D7BA02C64A}" destId="{F4E60F06-39B7-4949-BEB1-B1F5A0FBE9D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731B5C-234E-4717-A906-9F78EDAE116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4F5D140-3F3F-4FC8-AEB2-791EE984B4C6}">
      <dgm:prSet custT="1"/>
      <dgm:spPr>
        <a:solidFill>
          <a:srgbClr val="863635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400" dirty="0"/>
            <a:t>pravidelnost</a:t>
          </a:r>
        </a:p>
      </dgm:t>
    </dgm:pt>
    <dgm:pt modelId="{1C8476B0-CCC1-4EC2-829C-5D6DCA3175A3}" type="parTrans" cxnId="{CE5B3139-39DB-4F95-88CA-393A8E30A36B}">
      <dgm:prSet/>
      <dgm:spPr/>
      <dgm:t>
        <a:bodyPr/>
        <a:lstStyle/>
        <a:p>
          <a:endParaRPr lang="cs-CZ"/>
        </a:p>
      </dgm:t>
    </dgm:pt>
    <dgm:pt modelId="{29295BFC-FD66-4D01-A513-A017FDEEDA03}" type="sibTrans" cxnId="{CE5B3139-39DB-4F95-88CA-393A8E30A36B}">
      <dgm:prSet/>
      <dgm:spPr/>
      <dgm:t>
        <a:bodyPr/>
        <a:lstStyle/>
        <a:p>
          <a:endParaRPr lang="cs-CZ"/>
        </a:p>
      </dgm:t>
    </dgm:pt>
    <dgm:pt modelId="{B0B374BB-9D48-4D45-BA7B-DBE8519531E5}">
      <dgm:prSet custT="1"/>
      <dgm:spPr>
        <a:solidFill>
          <a:schemeClr val="tx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200" dirty="0">
              <a:solidFill>
                <a:srgbClr val="863635"/>
              </a:solidFill>
            </a:rPr>
            <a:t>vlaky</a:t>
          </a:r>
        </a:p>
      </dgm:t>
    </dgm:pt>
    <dgm:pt modelId="{D8532A2E-F1D7-4044-862F-62819A1AB347}" type="parTrans" cxnId="{E4A0863C-11CC-431E-815D-B57F14EA941B}">
      <dgm:prSet/>
      <dgm:spPr/>
      <dgm:t>
        <a:bodyPr/>
        <a:lstStyle/>
        <a:p>
          <a:endParaRPr lang="cs-CZ"/>
        </a:p>
      </dgm:t>
    </dgm:pt>
    <dgm:pt modelId="{07EBD683-A750-4F99-9DA5-2040814ECCB0}" type="sibTrans" cxnId="{E4A0863C-11CC-431E-815D-B57F14EA941B}">
      <dgm:prSet/>
      <dgm:spPr/>
      <dgm:t>
        <a:bodyPr/>
        <a:lstStyle/>
        <a:p>
          <a:endParaRPr lang="cs-CZ"/>
        </a:p>
      </dgm:t>
    </dgm:pt>
    <dgm:pt modelId="{F837418C-C213-4B93-B733-B646449469CC}">
      <dgm:prSet custT="1"/>
      <dgm:spPr>
        <a:solidFill>
          <a:schemeClr val="tx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000" dirty="0">
              <a:solidFill>
                <a:srgbClr val="863635"/>
              </a:solidFill>
            </a:rPr>
            <a:t>trať 198</a:t>
          </a:r>
        </a:p>
      </dgm:t>
    </dgm:pt>
    <dgm:pt modelId="{4CA78554-5F32-4880-A093-020FE19785D4}" type="parTrans" cxnId="{8436EA32-48AA-49A5-820F-8DFEA1E99F6C}">
      <dgm:prSet/>
      <dgm:spPr/>
      <dgm:t>
        <a:bodyPr/>
        <a:lstStyle/>
        <a:p>
          <a:endParaRPr lang="cs-CZ"/>
        </a:p>
      </dgm:t>
    </dgm:pt>
    <dgm:pt modelId="{FF2A205B-49B8-4D1A-B22D-AF2EDD1CF7ED}" type="sibTrans" cxnId="{8436EA32-48AA-49A5-820F-8DFEA1E99F6C}">
      <dgm:prSet/>
      <dgm:spPr/>
      <dgm:t>
        <a:bodyPr/>
        <a:lstStyle/>
        <a:p>
          <a:endParaRPr lang="cs-CZ"/>
        </a:p>
      </dgm:t>
    </dgm:pt>
    <dgm:pt modelId="{99D02C57-6006-4E73-85D1-CCB81D0CC591}">
      <dgm:prSet custT="1"/>
      <dgm:spPr>
        <a:solidFill>
          <a:schemeClr val="tx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000" dirty="0">
              <a:solidFill>
                <a:srgbClr val="863635"/>
              </a:solidFill>
            </a:rPr>
            <a:t>trať 201</a:t>
          </a:r>
        </a:p>
      </dgm:t>
    </dgm:pt>
    <dgm:pt modelId="{78E9AE3A-FCC7-4D8E-9B6D-640A1AAE3CDD}" type="parTrans" cxnId="{A2AF249E-8FB8-4E7E-ACB3-58D6DC298D1D}">
      <dgm:prSet/>
      <dgm:spPr/>
      <dgm:t>
        <a:bodyPr/>
        <a:lstStyle/>
        <a:p>
          <a:endParaRPr lang="cs-CZ"/>
        </a:p>
      </dgm:t>
    </dgm:pt>
    <dgm:pt modelId="{9EB80DC9-AA55-4C25-BFF2-A73DEFABFCB2}" type="sibTrans" cxnId="{A2AF249E-8FB8-4E7E-ACB3-58D6DC298D1D}">
      <dgm:prSet/>
      <dgm:spPr/>
      <dgm:t>
        <a:bodyPr/>
        <a:lstStyle/>
        <a:p>
          <a:endParaRPr lang="cs-CZ"/>
        </a:p>
      </dgm:t>
    </dgm:pt>
    <dgm:pt modelId="{FB0088D3-C52D-417D-A0BB-C353A7BA8D7C}">
      <dgm:prSet custT="1"/>
      <dgm:spPr>
        <a:solidFill>
          <a:schemeClr val="tx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200" dirty="0">
              <a:solidFill>
                <a:srgbClr val="863635"/>
              </a:solidFill>
            </a:rPr>
            <a:t>autobusy</a:t>
          </a:r>
        </a:p>
      </dgm:t>
    </dgm:pt>
    <dgm:pt modelId="{C40E471B-20F3-4238-A7BB-B163AE828E6F}" type="parTrans" cxnId="{2ECA0A04-AAC5-488A-A934-A2A4B5543A73}">
      <dgm:prSet/>
      <dgm:spPr/>
      <dgm:t>
        <a:bodyPr/>
        <a:lstStyle/>
        <a:p>
          <a:endParaRPr lang="cs-CZ"/>
        </a:p>
      </dgm:t>
    </dgm:pt>
    <dgm:pt modelId="{2F6A1B77-47F4-496A-8904-51973F2D9851}" type="sibTrans" cxnId="{2ECA0A04-AAC5-488A-A934-A2A4B5543A73}">
      <dgm:prSet/>
      <dgm:spPr/>
      <dgm:t>
        <a:bodyPr/>
        <a:lstStyle/>
        <a:p>
          <a:endParaRPr lang="cs-CZ"/>
        </a:p>
      </dgm:t>
    </dgm:pt>
    <dgm:pt modelId="{F0C95969-AD56-4DB8-81EA-CD84CE6156E6}">
      <dgm:prSet custT="1"/>
      <dgm:spPr>
        <a:solidFill>
          <a:schemeClr val="tx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000" dirty="0">
              <a:solidFill>
                <a:srgbClr val="863635"/>
              </a:solidFill>
            </a:rPr>
            <a:t>Blatná</a:t>
          </a:r>
        </a:p>
      </dgm:t>
    </dgm:pt>
    <dgm:pt modelId="{7358458E-6908-41A0-9444-D0A610A63222}" type="parTrans" cxnId="{8A3FBB34-5847-464F-B7BF-EB5B2792AE6B}">
      <dgm:prSet/>
      <dgm:spPr/>
      <dgm:t>
        <a:bodyPr/>
        <a:lstStyle/>
        <a:p>
          <a:endParaRPr lang="cs-CZ"/>
        </a:p>
      </dgm:t>
    </dgm:pt>
    <dgm:pt modelId="{B9E4E2E6-2B08-4661-9516-D6D1C9532BAC}" type="sibTrans" cxnId="{8A3FBB34-5847-464F-B7BF-EB5B2792AE6B}">
      <dgm:prSet/>
      <dgm:spPr/>
      <dgm:t>
        <a:bodyPr/>
        <a:lstStyle/>
        <a:p>
          <a:endParaRPr lang="cs-CZ"/>
        </a:p>
      </dgm:t>
    </dgm:pt>
    <dgm:pt modelId="{04EDE66E-C1E8-4588-A8CE-C4D92F7BA494}">
      <dgm:prSet custT="1"/>
      <dgm:spPr>
        <a:solidFill>
          <a:schemeClr val="tx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000" dirty="0">
              <a:solidFill>
                <a:srgbClr val="863635"/>
              </a:solidFill>
            </a:rPr>
            <a:t>Bechyně</a:t>
          </a:r>
        </a:p>
      </dgm:t>
    </dgm:pt>
    <dgm:pt modelId="{D9405608-4766-4871-91B3-A2542E8BCDAF}" type="parTrans" cxnId="{BB401F1B-C09E-48DC-AD00-69A5C83920DE}">
      <dgm:prSet/>
      <dgm:spPr/>
      <dgm:t>
        <a:bodyPr/>
        <a:lstStyle/>
        <a:p>
          <a:endParaRPr lang="cs-CZ"/>
        </a:p>
      </dgm:t>
    </dgm:pt>
    <dgm:pt modelId="{90A343A2-28C2-4203-A584-1D5D9EA841E5}" type="sibTrans" cxnId="{BB401F1B-C09E-48DC-AD00-69A5C83920DE}">
      <dgm:prSet/>
      <dgm:spPr/>
      <dgm:t>
        <a:bodyPr/>
        <a:lstStyle/>
        <a:p>
          <a:endParaRPr lang="cs-CZ"/>
        </a:p>
      </dgm:t>
    </dgm:pt>
    <dgm:pt modelId="{721FC711-1284-42BA-9837-A6689C75566F}">
      <dgm:prSet custT="1"/>
      <dgm:spPr>
        <a:solidFill>
          <a:schemeClr val="tx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000" dirty="0">
              <a:solidFill>
                <a:srgbClr val="863635"/>
              </a:solidFill>
            </a:rPr>
            <a:t>Týn nad Vltavou</a:t>
          </a:r>
        </a:p>
      </dgm:t>
    </dgm:pt>
    <dgm:pt modelId="{E8FC8CB6-5E5E-4353-88B5-87ACA8007165}" type="parTrans" cxnId="{AEDDF1F8-555F-47C4-8B46-D58D7172682D}">
      <dgm:prSet/>
      <dgm:spPr/>
      <dgm:t>
        <a:bodyPr/>
        <a:lstStyle/>
        <a:p>
          <a:endParaRPr lang="cs-CZ"/>
        </a:p>
      </dgm:t>
    </dgm:pt>
    <dgm:pt modelId="{D89DDCF5-FFBB-4474-B21D-E23279E86753}" type="sibTrans" cxnId="{AEDDF1F8-555F-47C4-8B46-D58D7172682D}">
      <dgm:prSet/>
      <dgm:spPr/>
      <dgm:t>
        <a:bodyPr/>
        <a:lstStyle/>
        <a:p>
          <a:endParaRPr lang="cs-CZ"/>
        </a:p>
      </dgm:t>
    </dgm:pt>
    <dgm:pt modelId="{E19026D2-02E4-4540-A8D3-44F17ADB017C}">
      <dgm:prSet custT="1"/>
      <dgm:spPr>
        <a:solidFill>
          <a:schemeClr val="tx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000" dirty="0">
              <a:solidFill>
                <a:srgbClr val="863635"/>
              </a:solidFill>
            </a:rPr>
            <a:t>Milevsko</a:t>
          </a:r>
        </a:p>
      </dgm:t>
    </dgm:pt>
    <dgm:pt modelId="{CCF48072-8943-434A-BFAD-9FA49959B540}" type="parTrans" cxnId="{4B9CB1CC-5522-4554-859F-80BDF5E1F6D2}">
      <dgm:prSet/>
      <dgm:spPr/>
      <dgm:t>
        <a:bodyPr/>
        <a:lstStyle/>
        <a:p>
          <a:endParaRPr lang="cs-CZ"/>
        </a:p>
      </dgm:t>
    </dgm:pt>
    <dgm:pt modelId="{0DB0ED5A-644A-4768-8DCF-83E91FE4EAAC}" type="sibTrans" cxnId="{4B9CB1CC-5522-4554-859F-80BDF5E1F6D2}">
      <dgm:prSet/>
      <dgm:spPr/>
      <dgm:t>
        <a:bodyPr/>
        <a:lstStyle/>
        <a:p>
          <a:endParaRPr lang="cs-CZ"/>
        </a:p>
      </dgm:t>
    </dgm:pt>
    <dgm:pt modelId="{F7732433-97FF-45FF-A19F-D406709619A2}" type="pres">
      <dgm:prSet presAssocID="{77731B5C-234E-4717-A906-9F78EDAE1168}" presName="Name0" presStyleCnt="0">
        <dgm:presLayoutVars>
          <dgm:dir/>
          <dgm:animLvl val="lvl"/>
          <dgm:resizeHandles val="exact"/>
        </dgm:presLayoutVars>
      </dgm:prSet>
      <dgm:spPr/>
    </dgm:pt>
    <dgm:pt modelId="{0E87CFE8-2376-47F7-B2C9-88CB59A17A88}" type="pres">
      <dgm:prSet presAssocID="{34F5D140-3F3F-4FC8-AEB2-791EE984B4C6}" presName="linNode" presStyleCnt="0"/>
      <dgm:spPr/>
    </dgm:pt>
    <dgm:pt modelId="{1620DD43-4378-4FC9-87D0-7122E7409528}" type="pres">
      <dgm:prSet presAssocID="{34F5D140-3F3F-4FC8-AEB2-791EE984B4C6}" presName="parentText" presStyleLbl="node1" presStyleIdx="0" presStyleCnt="1" custScaleX="137915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6085225E-9B84-4A0D-8B09-899B9F466DB6}" type="pres">
      <dgm:prSet presAssocID="{34F5D140-3F3F-4FC8-AEB2-791EE984B4C6}" presName="descendantText" presStyleLbl="alignAccFollowNode1" presStyleIdx="0" presStyleCnt="1" custScaleX="99996" custScaleY="125000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2ECA0A04-AAC5-488A-A934-A2A4B5543A73}" srcId="{34F5D140-3F3F-4FC8-AEB2-791EE984B4C6}" destId="{FB0088D3-C52D-417D-A0BB-C353A7BA8D7C}" srcOrd="1" destOrd="0" parTransId="{C40E471B-20F3-4238-A7BB-B163AE828E6F}" sibTransId="{2F6A1B77-47F4-496A-8904-51973F2D9851}"/>
    <dgm:cxn modelId="{BB401F1B-C09E-48DC-AD00-69A5C83920DE}" srcId="{FB0088D3-C52D-417D-A0BB-C353A7BA8D7C}" destId="{04EDE66E-C1E8-4588-A8CE-C4D92F7BA494}" srcOrd="1" destOrd="0" parTransId="{D9405608-4766-4871-91B3-A2542E8BCDAF}" sibTransId="{90A343A2-28C2-4203-A584-1D5D9EA841E5}"/>
    <dgm:cxn modelId="{8436EA32-48AA-49A5-820F-8DFEA1E99F6C}" srcId="{B0B374BB-9D48-4D45-BA7B-DBE8519531E5}" destId="{F837418C-C213-4B93-B733-B646449469CC}" srcOrd="0" destOrd="0" parTransId="{4CA78554-5F32-4880-A093-020FE19785D4}" sibTransId="{FF2A205B-49B8-4D1A-B22D-AF2EDD1CF7ED}"/>
    <dgm:cxn modelId="{8A3FBB34-5847-464F-B7BF-EB5B2792AE6B}" srcId="{FB0088D3-C52D-417D-A0BB-C353A7BA8D7C}" destId="{F0C95969-AD56-4DB8-81EA-CD84CE6156E6}" srcOrd="0" destOrd="0" parTransId="{7358458E-6908-41A0-9444-D0A610A63222}" sibTransId="{B9E4E2E6-2B08-4661-9516-D6D1C9532BAC}"/>
    <dgm:cxn modelId="{CE5B3139-39DB-4F95-88CA-393A8E30A36B}" srcId="{77731B5C-234E-4717-A906-9F78EDAE1168}" destId="{34F5D140-3F3F-4FC8-AEB2-791EE984B4C6}" srcOrd="0" destOrd="0" parTransId="{1C8476B0-CCC1-4EC2-829C-5D6DCA3175A3}" sibTransId="{29295BFC-FD66-4D01-A513-A017FDEEDA03}"/>
    <dgm:cxn modelId="{E4A0863C-11CC-431E-815D-B57F14EA941B}" srcId="{34F5D140-3F3F-4FC8-AEB2-791EE984B4C6}" destId="{B0B374BB-9D48-4D45-BA7B-DBE8519531E5}" srcOrd="0" destOrd="0" parTransId="{D8532A2E-F1D7-4044-862F-62819A1AB347}" sibTransId="{07EBD683-A750-4F99-9DA5-2040814ECCB0}"/>
    <dgm:cxn modelId="{470FD53D-F61E-4563-BC43-D3F99ED7FD65}" type="presOf" srcId="{F837418C-C213-4B93-B733-B646449469CC}" destId="{6085225E-9B84-4A0D-8B09-899B9F466DB6}" srcOrd="0" destOrd="1" presId="urn:microsoft.com/office/officeart/2005/8/layout/vList5"/>
    <dgm:cxn modelId="{408F153E-A984-4E19-8A00-07750F6E8475}" type="presOf" srcId="{77731B5C-234E-4717-A906-9F78EDAE1168}" destId="{F7732433-97FF-45FF-A19F-D406709619A2}" srcOrd="0" destOrd="0" presId="urn:microsoft.com/office/officeart/2005/8/layout/vList5"/>
    <dgm:cxn modelId="{5E06B262-6F5A-4E23-A166-96CB1E5D877B}" type="presOf" srcId="{04EDE66E-C1E8-4588-A8CE-C4D92F7BA494}" destId="{6085225E-9B84-4A0D-8B09-899B9F466DB6}" srcOrd="0" destOrd="5" presId="urn:microsoft.com/office/officeart/2005/8/layout/vList5"/>
    <dgm:cxn modelId="{437EEE64-AEAC-43C5-85A2-9CBA1FA0D429}" type="presOf" srcId="{99D02C57-6006-4E73-85D1-CCB81D0CC591}" destId="{6085225E-9B84-4A0D-8B09-899B9F466DB6}" srcOrd="0" destOrd="2" presId="urn:microsoft.com/office/officeart/2005/8/layout/vList5"/>
    <dgm:cxn modelId="{B6DCDA7C-8A73-43FE-B81B-F4608A78B442}" type="presOf" srcId="{B0B374BB-9D48-4D45-BA7B-DBE8519531E5}" destId="{6085225E-9B84-4A0D-8B09-899B9F466DB6}" srcOrd="0" destOrd="0" presId="urn:microsoft.com/office/officeart/2005/8/layout/vList5"/>
    <dgm:cxn modelId="{A2AF249E-8FB8-4E7E-ACB3-58D6DC298D1D}" srcId="{B0B374BB-9D48-4D45-BA7B-DBE8519531E5}" destId="{99D02C57-6006-4E73-85D1-CCB81D0CC591}" srcOrd="1" destOrd="0" parTransId="{78E9AE3A-FCC7-4D8E-9B6D-640A1AAE3CDD}" sibTransId="{9EB80DC9-AA55-4C25-BFF2-A73DEFABFCB2}"/>
    <dgm:cxn modelId="{4FA745B2-E878-40B7-BA35-2EB3DD1EA6AB}" type="presOf" srcId="{34F5D140-3F3F-4FC8-AEB2-791EE984B4C6}" destId="{1620DD43-4378-4FC9-87D0-7122E7409528}" srcOrd="0" destOrd="0" presId="urn:microsoft.com/office/officeart/2005/8/layout/vList5"/>
    <dgm:cxn modelId="{519F62B5-5E46-4070-9E78-2592A52C0B8D}" type="presOf" srcId="{F0C95969-AD56-4DB8-81EA-CD84CE6156E6}" destId="{6085225E-9B84-4A0D-8B09-899B9F466DB6}" srcOrd="0" destOrd="4" presId="urn:microsoft.com/office/officeart/2005/8/layout/vList5"/>
    <dgm:cxn modelId="{C3BD3FC3-39E7-4F99-AD47-D0D8A7D1E11F}" type="presOf" srcId="{E19026D2-02E4-4540-A8D3-44F17ADB017C}" destId="{6085225E-9B84-4A0D-8B09-899B9F466DB6}" srcOrd="0" destOrd="7" presId="urn:microsoft.com/office/officeart/2005/8/layout/vList5"/>
    <dgm:cxn modelId="{4B9CB1CC-5522-4554-859F-80BDF5E1F6D2}" srcId="{FB0088D3-C52D-417D-A0BB-C353A7BA8D7C}" destId="{E19026D2-02E4-4540-A8D3-44F17ADB017C}" srcOrd="3" destOrd="0" parTransId="{CCF48072-8943-434A-BFAD-9FA49959B540}" sibTransId="{0DB0ED5A-644A-4768-8DCF-83E91FE4EAAC}"/>
    <dgm:cxn modelId="{81A0A2DB-37F5-4C3C-81CF-DAD177A30594}" type="presOf" srcId="{FB0088D3-C52D-417D-A0BB-C353A7BA8D7C}" destId="{6085225E-9B84-4A0D-8B09-899B9F466DB6}" srcOrd="0" destOrd="3" presId="urn:microsoft.com/office/officeart/2005/8/layout/vList5"/>
    <dgm:cxn modelId="{213AB4F7-13AA-41D9-A453-A30ADC98001A}" type="presOf" srcId="{721FC711-1284-42BA-9837-A6689C75566F}" destId="{6085225E-9B84-4A0D-8B09-899B9F466DB6}" srcOrd="0" destOrd="6" presId="urn:microsoft.com/office/officeart/2005/8/layout/vList5"/>
    <dgm:cxn modelId="{AEDDF1F8-555F-47C4-8B46-D58D7172682D}" srcId="{FB0088D3-C52D-417D-A0BB-C353A7BA8D7C}" destId="{721FC711-1284-42BA-9837-A6689C75566F}" srcOrd="2" destOrd="0" parTransId="{E8FC8CB6-5E5E-4353-88B5-87ACA8007165}" sibTransId="{D89DDCF5-FFBB-4474-B21D-E23279E86753}"/>
    <dgm:cxn modelId="{2BB5A873-30F3-41C7-A4C2-E5D4C6187117}" type="presParOf" srcId="{F7732433-97FF-45FF-A19F-D406709619A2}" destId="{0E87CFE8-2376-47F7-B2C9-88CB59A17A88}" srcOrd="0" destOrd="0" presId="urn:microsoft.com/office/officeart/2005/8/layout/vList5"/>
    <dgm:cxn modelId="{A57D4884-1D25-4DE1-803F-AF0537E30AA6}" type="presParOf" srcId="{0E87CFE8-2376-47F7-B2C9-88CB59A17A88}" destId="{1620DD43-4378-4FC9-87D0-7122E7409528}" srcOrd="0" destOrd="0" presId="urn:microsoft.com/office/officeart/2005/8/layout/vList5"/>
    <dgm:cxn modelId="{0D270DE4-0896-4C42-83F0-5126289E014F}" type="presParOf" srcId="{0E87CFE8-2376-47F7-B2C9-88CB59A17A88}" destId="{6085225E-9B84-4A0D-8B09-899B9F466DB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A5600B-08E6-4C3E-9259-041657C63A8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E2C67A8-DD33-45CD-A072-E55E93F730DA}">
      <dgm:prSet custT="1"/>
      <dgm:spPr>
        <a:solidFill>
          <a:srgbClr val="863635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pl-PL" sz="2000" dirty="0"/>
            <a:t>dokončení investičních akcí na silnici I/20</a:t>
          </a:r>
          <a:endParaRPr lang="cs-CZ" sz="2000" dirty="0"/>
        </a:p>
      </dgm:t>
    </dgm:pt>
    <dgm:pt modelId="{1606FCCE-297C-4252-A6ED-274955559426}" type="parTrans" cxnId="{1BBCA7B3-0CC4-43D3-BF75-73A13FEF138E}">
      <dgm:prSet/>
      <dgm:spPr/>
      <dgm:t>
        <a:bodyPr/>
        <a:lstStyle/>
        <a:p>
          <a:endParaRPr lang="cs-CZ"/>
        </a:p>
      </dgm:t>
    </dgm:pt>
    <dgm:pt modelId="{430ECBC5-2B55-4A61-9A18-7A9AA1722333}" type="sibTrans" cxnId="{1BBCA7B3-0CC4-43D3-BF75-73A13FEF138E}">
      <dgm:prSet/>
      <dgm:spPr/>
      <dgm:t>
        <a:bodyPr/>
        <a:lstStyle/>
        <a:p>
          <a:endParaRPr lang="cs-CZ"/>
        </a:p>
      </dgm:t>
    </dgm:pt>
    <dgm:pt modelId="{628F9299-D275-4DED-B616-059DEC0FD1E9}">
      <dgm:prSet custT="1"/>
      <dgm:spPr>
        <a:solidFill>
          <a:srgbClr val="863635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000" dirty="0"/>
            <a:t>dostavba</a:t>
          </a:r>
          <a:r>
            <a:rPr lang="cs-CZ" sz="2100" dirty="0"/>
            <a:t> D4</a:t>
          </a:r>
        </a:p>
      </dgm:t>
    </dgm:pt>
    <dgm:pt modelId="{BE683B32-5C21-485A-9C40-3667F2244163}" type="parTrans" cxnId="{601CDDD4-0660-49C6-94A8-A63717CD864C}">
      <dgm:prSet/>
      <dgm:spPr/>
      <dgm:t>
        <a:bodyPr/>
        <a:lstStyle/>
        <a:p>
          <a:endParaRPr lang="cs-CZ"/>
        </a:p>
      </dgm:t>
    </dgm:pt>
    <dgm:pt modelId="{356C4A2B-50CC-4D02-876D-5409B7394D09}" type="sibTrans" cxnId="{601CDDD4-0660-49C6-94A8-A63717CD864C}">
      <dgm:prSet/>
      <dgm:spPr/>
      <dgm:t>
        <a:bodyPr/>
        <a:lstStyle/>
        <a:p>
          <a:endParaRPr lang="cs-CZ"/>
        </a:p>
      </dgm:t>
    </dgm:pt>
    <dgm:pt modelId="{60B2C75A-6344-4FE2-AB73-EC473A719690}">
      <dgm:prSet custT="1"/>
      <dgm:spPr>
        <a:solidFill>
          <a:srgbClr val="863635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100" dirty="0"/>
            <a:t>+/- navrhovaného řešení v </a:t>
          </a:r>
          <a:r>
            <a:rPr lang="cs-CZ" sz="2000" dirty="0"/>
            <a:t>porovnání</a:t>
          </a:r>
          <a:r>
            <a:rPr lang="cs-CZ" sz="2100" dirty="0"/>
            <a:t> se současným stavem</a:t>
          </a:r>
        </a:p>
      </dgm:t>
    </dgm:pt>
    <dgm:pt modelId="{712F3613-783B-424C-B157-4A420C8E6F3A}" type="parTrans" cxnId="{B4518CA9-1367-40B5-B56D-D02E96F55118}">
      <dgm:prSet/>
      <dgm:spPr/>
      <dgm:t>
        <a:bodyPr/>
        <a:lstStyle/>
        <a:p>
          <a:endParaRPr lang="cs-CZ"/>
        </a:p>
      </dgm:t>
    </dgm:pt>
    <dgm:pt modelId="{91D18393-C00B-47EC-82D4-3540800AA2CE}" type="sibTrans" cxnId="{B4518CA9-1367-40B5-B56D-D02E96F55118}">
      <dgm:prSet/>
      <dgm:spPr/>
      <dgm:t>
        <a:bodyPr/>
        <a:lstStyle/>
        <a:p>
          <a:endParaRPr lang="cs-CZ"/>
        </a:p>
      </dgm:t>
    </dgm:pt>
    <dgm:pt modelId="{80EB821B-8B46-4926-864A-6C5284FBDFA6}">
      <dgm:prSet/>
      <dgm:spPr>
        <a:solidFill>
          <a:srgbClr val="863635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dirty="0"/>
            <a:t>prioritizace modernizace autobusové / vlakové dopravy</a:t>
          </a:r>
        </a:p>
      </dgm:t>
    </dgm:pt>
    <dgm:pt modelId="{74FCBCEE-2990-4487-8FBD-0D4C990003F7}" type="parTrans" cxnId="{FBAC0B82-2A24-43BD-98C3-341444C8CE3C}">
      <dgm:prSet/>
      <dgm:spPr/>
      <dgm:t>
        <a:bodyPr/>
        <a:lstStyle/>
        <a:p>
          <a:endParaRPr lang="cs-CZ"/>
        </a:p>
      </dgm:t>
    </dgm:pt>
    <dgm:pt modelId="{12AAF5D9-C094-4F20-B3CC-D38AE88EB300}" type="sibTrans" cxnId="{FBAC0B82-2A24-43BD-98C3-341444C8CE3C}">
      <dgm:prSet/>
      <dgm:spPr/>
      <dgm:t>
        <a:bodyPr/>
        <a:lstStyle/>
        <a:p>
          <a:endParaRPr lang="cs-CZ"/>
        </a:p>
      </dgm:t>
    </dgm:pt>
    <dgm:pt modelId="{7B5D397F-C8F0-4E0B-8F2E-ED4895278D3B}" type="pres">
      <dgm:prSet presAssocID="{40A5600B-08E6-4C3E-9259-041657C63A87}" presName="diagram" presStyleCnt="0">
        <dgm:presLayoutVars>
          <dgm:dir/>
          <dgm:resizeHandles val="exact"/>
        </dgm:presLayoutVars>
      </dgm:prSet>
      <dgm:spPr/>
    </dgm:pt>
    <dgm:pt modelId="{167428C5-3F85-475F-8860-E9FBA8C3DF5C}" type="pres">
      <dgm:prSet presAssocID="{DE2C67A8-DD33-45CD-A072-E55E93F730DA}" presName="node" presStyleLbl="node1" presStyleIdx="0" presStyleCnt="4">
        <dgm:presLayoutVars>
          <dgm:bulletEnabled val="1"/>
        </dgm:presLayoutVars>
      </dgm:prSet>
      <dgm:spPr/>
    </dgm:pt>
    <dgm:pt modelId="{ED56A9C8-7391-431D-A320-4EF164A3D2EB}" type="pres">
      <dgm:prSet presAssocID="{430ECBC5-2B55-4A61-9A18-7A9AA1722333}" presName="sibTrans" presStyleCnt="0"/>
      <dgm:spPr/>
    </dgm:pt>
    <dgm:pt modelId="{DF3AE509-5886-436B-9BAB-237F51845BC0}" type="pres">
      <dgm:prSet presAssocID="{628F9299-D275-4DED-B616-059DEC0FD1E9}" presName="node" presStyleLbl="node1" presStyleIdx="1" presStyleCnt="4" custLinFactNeighborX="-21" custLinFactNeighborY="-922">
        <dgm:presLayoutVars>
          <dgm:bulletEnabled val="1"/>
        </dgm:presLayoutVars>
      </dgm:prSet>
      <dgm:spPr/>
    </dgm:pt>
    <dgm:pt modelId="{0E42038E-B3CC-4425-A972-01AE0F0DF130}" type="pres">
      <dgm:prSet presAssocID="{356C4A2B-50CC-4D02-876D-5409B7394D09}" presName="sibTrans" presStyleCnt="0"/>
      <dgm:spPr/>
    </dgm:pt>
    <dgm:pt modelId="{9983ECB1-EBE2-44D1-A739-B0B6EEBE3B3E}" type="pres">
      <dgm:prSet presAssocID="{60B2C75A-6344-4FE2-AB73-EC473A719690}" presName="node" presStyleLbl="node1" presStyleIdx="2" presStyleCnt="4">
        <dgm:presLayoutVars>
          <dgm:bulletEnabled val="1"/>
        </dgm:presLayoutVars>
      </dgm:prSet>
      <dgm:spPr/>
    </dgm:pt>
    <dgm:pt modelId="{5D0E4018-685D-48DF-BB56-22D5F4D5C98C}" type="pres">
      <dgm:prSet presAssocID="{91D18393-C00B-47EC-82D4-3540800AA2CE}" presName="sibTrans" presStyleCnt="0"/>
      <dgm:spPr/>
    </dgm:pt>
    <dgm:pt modelId="{33CF0E3C-FA08-42CF-A73D-E2BF5AD9A143}" type="pres">
      <dgm:prSet presAssocID="{80EB821B-8B46-4926-864A-6C5284FBDFA6}" presName="node" presStyleLbl="node1" presStyleIdx="3" presStyleCnt="4">
        <dgm:presLayoutVars>
          <dgm:bulletEnabled val="1"/>
        </dgm:presLayoutVars>
      </dgm:prSet>
      <dgm:spPr/>
    </dgm:pt>
  </dgm:ptLst>
  <dgm:cxnLst>
    <dgm:cxn modelId="{93524820-F4E4-4C95-84A0-FE7BF001ED10}" type="presOf" srcId="{80EB821B-8B46-4926-864A-6C5284FBDFA6}" destId="{33CF0E3C-FA08-42CF-A73D-E2BF5AD9A143}" srcOrd="0" destOrd="0" presId="urn:microsoft.com/office/officeart/2005/8/layout/default"/>
    <dgm:cxn modelId="{D4607C36-65DD-4B84-9A00-BE6E418D6008}" type="presOf" srcId="{60B2C75A-6344-4FE2-AB73-EC473A719690}" destId="{9983ECB1-EBE2-44D1-A739-B0B6EEBE3B3E}" srcOrd="0" destOrd="0" presId="urn:microsoft.com/office/officeart/2005/8/layout/default"/>
    <dgm:cxn modelId="{6B9EFF37-A5AB-4DDB-AE4E-0AA1A8D6F591}" type="presOf" srcId="{628F9299-D275-4DED-B616-059DEC0FD1E9}" destId="{DF3AE509-5886-436B-9BAB-237F51845BC0}" srcOrd="0" destOrd="0" presId="urn:microsoft.com/office/officeart/2005/8/layout/default"/>
    <dgm:cxn modelId="{DAF5A856-3C35-45DD-A859-10D1D43F9D23}" type="presOf" srcId="{40A5600B-08E6-4C3E-9259-041657C63A87}" destId="{7B5D397F-C8F0-4E0B-8F2E-ED4895278D3B}" srcOrd="0" destOrd="0" presId="urn:microsoft.com/office/officeart/2005/8/layout/default"/>
    <dgm:cxn modelId="{FBAC0B82-2A24-43BD-98C3-341444C8CE3C}" srcId="{40A5600B-08E6-4C3E-9259-041657C63A87}" destId="{80EB821B-8B46-4926-864A-6C5284FBDFA6}" srcOrd="3" destOrd="0" parTransId="{74FCBCEE-2990-4487-8FBD-0D4C990003F7}" sibTransId="{12AAF5D9-C094-4F20-B3CC-D38AE88EB300}"/>
    <dgm:cxn modelId="{98182189-5D48-4FE7-A62B-BF6166EA2B12}" type="presOf" srcId="{DE2C67A8-DD33-45CD-A072-E55E93F730DA}" destId="{167428C5-3F85-475F-8860-E9FBA8C3DF5C}" srcOrd="0" destOrd="0" presId="urn:microsoft.com/office/officeart/2005/8/layout/default"/>
    <dgm:cxn modelId="{B4518CA9-1367-40B5-B56D-D02E96F55118}" srcId="{40A5600B-08E6-4C3E-9259-041657C63A87}" destId="{60B2C75A-6344-4FE2-AB73-EC473A719690}" srcOrd="2" destOrd="0" parTransId="{712F3613-783B-424C-B157-4A420C8E6F3A}" sibTransId="{91D18393-C00B-47EC-82D4-3540800AA2CE}"/>
    <dgm:cxn modelId="{1BBCA7B3-0CC4-43D3-BF75-73A13FEF138E}" srcId="{40A5600B-08E6-4C3E-9259-041657C63A87}" destId="{DE2C67A8-DD33-45CD-A072-E55E93F730DA}" srcOrd="0" destOrd="0" parTransId="{1606FCCE-297C-4252-A6ED-274955559426}" sibTransId="{430ECBC5-2B55-4A61-9A18-7A9AA1722333}"/>
    <dgm:cxn modelId="{601CDDD4-0660-49C6-94A8-A63717CD864C}" srcId="{40A5600B-08E6-4C3E-9259-041657C63A87}" destId="{628F9299-D275-4DED-B616-059DEC0FD1E9}" srcOrd="1" destOrd="0" parTransId="{BE683B32-5C21-485A-9C40-3667F2244163}" sibTransId="{356C4A2B-50CC-4D02-876D-5409B7394D09}"/>
    <dgm:cxn modelId="{CE471C52-9333-450D-80A5-5E6BA183E803}" type="presParOf" srcId="{7B5D397F-C8F0-4E0B-8F2E-ED4895278D3B}" destId="{167428C5-3F85-475F-8860-E9FBA8C3DF5C}" srcOrd="0" destOrd="0" presId="urn:microsoft.com/office/officeart/2005/8/layout/default"/>
    <dgm:cxn modelId="{B418C3C7-C0E8-4308-B331-8554CAEDE42C}" type="presParOf" srcId="{7B5D397F-C8F0-4E0B-8F2E-ED4895278D3B}" destId="{ED56A9C8-7391-431D-A320-4EF164A3D2EB}" srcOrd="1" destOrd="0" presId="urn:microsoft.com/office/officeart/2005/8/layout/default"/>
    <dgm:cxn modelId="{BBAD25BC-B044-43EE-B7E1-1A75FE4045FB}" type="presParOf" srcId="{7B5D397F-C8F0-4E0B-8F2E-ED4895278D3B}" destId="{DF3AE509-5886-436B-9BAB-237F51845BC0}" srcOrd="2" destOrd="0" presId="urn:microsoft.com/office/officeart/2005/8/layout/default"/>
    <dgm:cxn modelId="{C052D986-8FCB-4B2E-BFC4-9F2547BC520A}" type="presParOf" srcId="{7B5D397F-C8F0-4E0B-8F2E-ED4895278D3B}" destId="{0E42038E-B3CC-4425-A972-01AE0F0DF130}" srcOrd="3" destOrd="0" presId="urn:microsoft.com/office/officeart/2005/8/layout/default"/>
    <dgm:cxn modelId="{D3C55A9B-14F3-475A-8AA6-6BD1E18FE412}" type="presParOf" srcId="{7B5D397F-C8F0-4E0B-8F2E-ED4895278D3B}" destId="{9983ECB1-EBE2-44D1-A739-B0B6EEBE3B3E}" srcOrd="4" destOrd="0" presId="urn:microsoft.com/office/officeart/2005/8/layout/default"/>
    <dgm:cxn modelId="{375C6C0F-DF5A-458F-90B8-13F8960ECB32}" type="presParOf" srcId="{7B5D397F-C8F0-4E0B-8F2E-ED4895278D3B}" destId="{5D0E4018-685D-48DF-BB56-22D5F4D5C98C}" srcOrd="5" destOrd="0" presId="urn:microsoft.com/office/officeart/2005/8/layout/default"/>
    <dgm:cxn modelId="{7CDFAE83-B27F-4379-9723-51E436BC81F4}" type="presParOf" srcId="{7B5D397F-C8F0-4E0B-8F2E-ED4895278D3B}" destId="{33CF0E3C-FA08-42CF-A73D-E2BF5AD9A14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A5534-27C0-4893-8838-05DB295B34DA}">
      <dsp:nvSpPr>
        <dsp:cNvPr id="0" name=""/>
        <dsp:cNvSpPr/>
      </dsp:nvSpPr>
      <dsp:spPr>
        <a:xfrm>
          <a:off x="972" y="1398815"/>
          <a:ext cx="2275772" cy="1137886"/>
        </a:xfrm>
        <a:prstGeom prst="rect">
          <a:avLst/>
        </a:prstGeom>
        <a:solidFill>
          <a:srgbClr val="863635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dlouhodobý zájem o problematiku</a:t>
          </a:r>
        </a:p>
      </dsp:txBody>
      <dsp:txXfrm>
        <a:off x="972" y="1398815"/>
        <a:ext cx="2275772" cy="1137886"/>
      </dsp:txXfrm>
    </dsp:sp>
    <dsp:sp modelId="{B42DF794-7DD6-457D-A657-CA7EABDAC7B7}">
      <dsp:nvSpPr>
        <dsp:cNvPr id="0" name=""/>
        <dsp:cNvSpPr/>
      </dsp:nvSpPr>
      <dsp:spPr>
        <a:xfrm>
          <a:off x="2845688" y="1398815"/>
          <a:ext cx="2275772" cy="1137886"/>
        </a:xfrm>
        <a:prstGeom prst="rect">
          <a:avLst/>
        </a:prstGeom>
        <a:solidFill>
          <a:srgbClr val="863635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vztah k dané oblasti</a:t>
          </a:r>
        </a:p>
      </dsp:txBody>
      <dsp:txXfrm>
        <a:off x="2845688" y="1398815"/>
        <a:ext cx="2275772" cy="1137886"/>
      </dsp:txXfrm>
    </dsp:sp>
    <dsp:sp modelId="{85917238-C9CE-474E-9685-062C1ACFBB3F}">
      <dsp:nvSpPr>
        <dsp:cNvPr id="0" name=""/>
        <dsp:cNvSpPr/>
      </dsp:nvSpPr>
      <dsp:spPr>
        <a:xfrm>
          <a:off x="5690404" y="1398815"/>
          <a:ext cx="2275772" cy="1137886"/>
        </a:xfrm>
        <a:prstGeom prst="rect">
          <a:avLst/>
        </a:prstGeom>
        <a:solidFill>
          <a:srgbClr val="863635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vždy aktuální téma</a:t>
          </a:r>
        </a:p>
      </dsp:txBody>
      <dsp:txXfrm>
        <a:off x="5690404" y="1398815"/>
        <a:ext cx="2275772" cy="1137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0797E-01C9-497F-ABDF-7EBBB4B75792}">
      <dsp:nvSpPr>
        <dsp:cNvPr id="0" name=""/>
        <dsp:cNvSpPr/>
      </dsp:nvSpPr>
      <dsp:spPr>
        <a:xfrm>
          <a:off x="3163" y="1342562"/>
          <a:ext cx="1382938" cy="1024238"/>
        </a:xfrm>
        <a:prstGeom prst="rect">
          <a:avLst/>
        </a:prstGeom>
        <a:solidFill>
          <a:srgbClr val="863635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literární rešerše</a:t>
          </a:r>
        </a:p>
      </dsp:txBody>
      <dsp:txXfrm>
        <a:off x="3163" y="1342562"/>
        <a:ext cx="1382938" cy="1024238"/>
      </dsp:txXfrm>
    </dsp:sp>
    <dsp:sp modelId="{0F8349AB-D030-4E1D-ACCF-57CB76C95F12}">
      <dsp:nvSpPr>
        <dsp:cNvPr id="0" name=""/>
        <dsp:cNvSpPr/>
      </dsp:nvSpPr>
      <dsp:spPr>
        <a:xfrm>
          <a:off x="1524394" y="1683197"/>
          <a:ext cx="293182" cy="342968"/>
        </a:xfrm>
        <a:prstGeom prst="rightArrow">
          <a:avLst>
            <a:gd name="adj1" fmla="val 60000"/>
            <a:gd name="adj2" fmla="val 50000"/>
          </a:avLst>
        </a:prstGeom>
        <a:solidFill>
          <a:srgbClr val="863635"/>
        </a:solidFill>
        <a:ln w="127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1524394" y="1751791"/>
        <a:ext cx="205227" cy="205780"/>
      </dsp:txXfrm>
    </dsp:sp>
    <dsp:sp modelId="{24D9BCCD-E90A-418E-B979-61E75DE2FF84}">
      <dsp:nvSpPr>
        <dsp:cNvPr id="0" name=""/>
        <dsp:cNvSpPr/>
      </dsp:nvSpPr>
      <dsp:spPr>
        <a:xfrm>
          <a:off x="1939276" y="1342562"/>
          <a:ext cx="1382938" cy="1024238"/>
        </a:xfrm>
        <a:prstGeom prst="rect">
          <a:avLst/>
        </a:prstGeom>
        <a:solidFill>
          <a:srgbClr val="863635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analýza přepravních vztahů</a:t>
          </a:r>
        </a:p>
      </dsp:txBody>
      <dsp:txXfrm>
        <a:off x="1939276" y="1342562"/>
        <a:ext cx="1382938" cy="1024238"/>
      </dsp:txXfrm>
    </dsp:sp>
    <dsp:sp modelId="{CAF99CB9-B31F-41E1-B608-895B5B5E691E}">
      <dsp:nvSpPr>
        <dsp:cNvPr id="0" name=""/>
        <dsp:cNvSpPr/>
      </dsp:nvSpPr>
      <dsp:spPr>
        <a:xfrm>
          <a:off x="3460508" y="1683197"/>
          <a:ext cx="293182" cy="342968"/>
        </a:xfrm>
        <a:prstGeom prst="rightArrow">
          <a:avLst>
            <a:gd name="adj1" fmla="val 60000"/>
            <a:gd name="adj2" fmla="val 50000"/>
          </a:avLst>
        </a:prstGeom>
        <a:solidFill>
          <a:srgbClr val="863635"/>
        </a:solidFill>
        <a:ln w="127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3460508" y="1751791"/>
        <a:ext cx="205227" cy="205780"/>
      </dsp:txXfrm>
    </dsp:sp>
    <dsp:sp modelId="{8C4DADC3-B523-40B2-B957-B17E53D065B8}">
      <dsp:nvSpPr>
        <dsp:cNvPr id="0" name=""/>
        <dsp:cNvSpPr/>
      </dsp:nvSpPr>
      <dsp:spPr>
        <a:xfrm>
          <a:off x="3875389" y="1342562"/>
          <a:ext cx="1382938" cy="1024238"/>
        </a:xfrm>
        <a:prstGeom prst="rect">
          <a:avLst/>
        </a:prstGeom>
        <a:solidFill>
          <a:srgbClr val="863635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analýza dopravní obslužnosti</a:t>
          </a:r>
        </a:p>
      </dsp:txBody>
      <dsp:txXfrm>
        <a:off x="3875389" y="1342562"/>
        <a:ext cx="1382938" cy="1024238"/>
      </dsp:txXfrm>
    </dsp:sp>
    <dsp:sp modelId="{4E13FCC8-EFF4-4D48-A0C0-50711C92E356}">
      <dsp:nvSpPr>
        <dsp:cNvPr id="0" name=""/>
        <dsp:cNvSpPr/>
      </dsp:nvSpPr>
      <dsp:spPr>
        <a:xfrm>
          <a:off x="5396621" y="1683197"/>
          <a:ext cx="293182" cy="342968"/>
        </a:xfrm>
        <a:prstGeom prst="rightArrow">
          <a:avLst>
            <a:gd name="adj1" fmla="val 60000"/>
            <a:gd name="adj2" fmla="val 50000"/>
          </a:avLst>
        </a:prstGeom>
        <a:solidFill>
          <a:srgbClr val="863635"/>
        </a:solidFill>
        <a:ln w="127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5396621" y="1751791"/>
        <a:ext cx="205227" cy="205780"/>
      </dsp:txXfrm>
    </dsp:sp>
    <dsp:sp modelId="{2D2018A2-B643-4AFE-BAC3-66B8800B9BB9}">
      <dsp:nvSpPr>
        <dsp:cNvPr id="0" name=""/>
        <dsp:cNvSpPr/>
      </dsp:nvSpPr>
      <dsp:spPr>
        <a:xfrm>
          <a:off x="5811502" y="1342562"/>
          <a:ext cx="1382938" cy="1024238"/>
        </a:xfrm>
        <a:prstGeom prst="rect">
          <a:avLst/>
        </a:prstGeom>
        <a:solidFill>
          <a:srgbClr val="863635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návrhy úprav</a:t>
          </a:r>
        </a:p>
      </dsp:txBody>
      <dsp:txXfrm>
        <a:off x="5811502" y="1342562"/>
        <a:ext cx="1382938" cy="10242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725F5-9B57-414A-8B24-0730FBA141AF}">
      <dsp:nvSpPr>
        <dsp:cNvPr id="0" name=""/>
        <dsp:cNvSpPr/>
      </dsp:nvSpPr>
      <dsp:spPr>
        <a:xfrm>
          <a:off x="5592" y="1330356"/>
          <a:ext cx="1733567" cy="1040140"/>
        </a:xfrm>
        <a:prstGeom prst="rect">
          <a:avLst/>
        </a:prstGeom>
        <a:solidFill>
          <a:srgbClr val="863635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Jakou oblast zkoumat?</a:t>
          </a:r>
        </a:p>
      </dsp:txBody>
      <dsp:txXfrm>
        <a:off x="5592" y="1330356"/>
        <a:ext cx="1733567" cy="1040140"/>
      </dsp:txXfrm>
    </dsp:sp>
    <dsp:sp modelId="{6EB0443D-0C6B-4C38-ADE4-B389D38C4ABD}">
      <dsp:nvSpPr>
        <dsp:cNvPr id="0" name=""/>
        <dsp:cNvSpPr/>
      </dsp:nvSpPr>
      <dsp:spPr>
        <a:xfrm>
          <a:off x="1912516" y="1635464"/>
          <a:ext cx="367516" cy="429924"/>
        </a:xfrm>
        <a:prstGeom prst="rightArrow">
          <a:avLst>
            <a:gd name="adj1" fmla="val 60000"/>
            <a:gd name="adj2" fmla="val 50000"/>
          </a:avLst>
        </a:prstGeom>
        <a:solidFill>
          <a:srgbClr val="863635"/>
        </a:solidFill>
        <a:ln w="127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kern="1200"/>
        </a:p>
      </dsp:txBody>
      <dsp:txXfrm>
        <a:off x="1912516" y="1721449"/>
        <a:ext cx="257261" cy="257954"/>
      </dsp:txXfrm>
    </dsp:sp>
    <dsp:sp modelId="{CE8739EB-B880-4090-8950-E8425F1BCDFE}">
      <dsp:nvSpPr>
        <dsp:cNvPr id="0" name=""/>
        <dsp:cNvSpPr/>
      </dsp:nvSpPr>
      <dsp:spPr>
        <a:xfrm>
          <a:off x="2432587" y="1330356"/>
          <a:ext cx="1733567" cy="1040140"/>
        </a:xfrm>
        <a:prstGeom prst="rect">
          <a:avLst/>
        </a:prstGeom>
        <a:solidFill>
          <a:srgbClr val="863635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Jak silné jsou přepravní vazby?</a:t>
          </a:r>
        </a:p>
      </dsp:txBody>
      <dsp:txXfrm>
        <a:off x="2432587" y="1330356"/>
        <a:ext cx="1733567" cy="1040140"/>
      </dsp:txXfrm>
    </dsp:sp>
    <dsp:sp modelId="{B0F62804-3BAB-4AAA-AB52-2F3CD273A9AD}">
      <dsp:nvSpPr>
        <dsp:cNvPr id="0" name=""/>
        <dsp:cNvSpPr/>
      </dsp:nvSpPr>
      <dsp:spPr>
        <a:xfrm>
          <a:off x="4339512" y="1635464"/>
          <a:ext cx="367516" cy="429924"/>
        </a:xfrm>
        <a:prstGeom prst="rightArrow">
          <a:avLst>
            <a:gd name="adj1" fmla="val 60000"/>
            <a:gd name="adj2" fmla="val 50000"/>
          </a:avLst>
        </a:prstGeom>
        <a:solidFill>
          <a:srgbClr val="863635"/>
        </a:solidFill>
        <a:ln w="127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kern="1200"/>
        </a:p>
      </dsp:txBody>
      <dsp:txXfrm>
        <a:off x="4339512" y="1721449"/>
        <a:ext cx="257261" cy="257954"/>
      </dsp:txXfrm>
    </dsp:sp>
    <dsp:sp modelId="{F6FFAB69-80D3-4F48-90DD-34232ECDE988}">
      <dsp:nvSpPr>
        <dsp:cNvPr id="0" name=""/>
        <dsp:cNvSpPr/>
      </dsp:nvSpPr>
      <dsp:spPr>
        <a:xfrm>
          <a:off x="4859582" y="1330356"/>
          <a:ext cx="1733567" cy="1040140"/>
        </a:xfrm>
        <a:prstGeom prst="rect">
          <a:avLst/>
        </a:prstGeom>
        <a:solidFill>
          <a:srgbClr val="863635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Jaká je kvalita dopravní obslužnosti?</a:t>
          </a:r>
        </a:p>
      </dsp:txBody>
      <dsp:txXfrm>
        <a:off x="4859582" y="1330356"/>
        <a:ext cx="1733567" cy="1040140"/>
      </dsp:txXfrm>
    </dsp:sp>
    <dsp:sp modelId="{90F4060B-AEDD-42E6-80CA-2470D19D0376}">
      <dsp:nvSpPr>
        <dsp:cNvPr id="0" name=""/>
        <dsp:cNvSpPr/>
      </dsp:nvSpPr>
      <dsp:spPr>
        <a:xfrm>
          <a:off x="6766507" y="1635464"/>
          <a:ext cx="367516" cy="429924"/>
        </a:xfrm>
        <a:prstGeom prst="rightArrow">
          <a:avLst>
            <a:gd name="adj1" fmla="val 60000"/>
            <a:gd name="adj2" fmla="val 50000"/>
          </a:avLst>
        </a:prstGeom>
        <a:solidFill>
          <a:srgbClr val="863635"/>
        </a:solidFill>
        <a:ln w="127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kern="1200"/>
        </a:p>
      </dsp:txBody>
      <dsp:txXfrm>
        <a:off x="6766507" y="1721449"/>
        <a:ext cx="257261" cy="257954"/>
      </dsp:txXfrm>
    </dsp:sp>
    <dsp:sp modelId="{0CB6CA06-B2F2-4AE9-A68B-6438CC64442F}">
      <dsp:nvSpPr>
        <dsp:cNvPr id="0" name=""/>
        <dsp:cNvSpPr/>
      </dsp:nvSpPr>
      <dsp:spPr>
        <a:xfrm>
          <a:off x="7286577" y="1330356"/>
          <a:ext cx="1733567" cy="1040140"/>
        </a:xfrm>
        <a:prstGeom prst="rect">
          <a:avLst/>
        </a:prstGeom>
        <a:solidFill>
          <a:srgbClr val="863635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Je kvalita dostatečná?</a:t>
          </a:r>
        </a:p>
      </dsp:txBody>
      <dsp:txXfrm>
        <a:off x="7286577" y="1330356"/>
        <a:ext cx="1733567" cy="1040140"/>
      </dsp:txXfrm>
    </dsp:sp>
    <dsp:sp modelId="{9C4EA11C-CF07-4E6F-A523-A1C718F264EF}">
      <dsp:nvSpPr>
        <dsp:cNvPr id="0" name=""/>
        <dsp:cNvSpPr/>
      </dsp:nvSpPr>
      <dsp:spPr>
        <a:xfrm>
          <a:off x="9193502" y="1635464"/>
          <a:ext cx="367516" cy="429924"/>
        </a:xfrm>
        <a:prstGeom prst="rightArrow">
          <a:avLst>
            <a:gd name="adj1" fmla="val 60000"/>
            <a:gd name="adj2" fmla="val 50000"/>
          </a:avLst>
        </a:prstGeom>
        <a:solidFill>
          <a:srgbClr val="863635"/>
        </a:solidFill>
        <a:ln w="127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kern="1200"/>
        </a:p>
      </dsp:txBody>
      <dsp:txXfrm>
        <a:off x="9193502" y="1721449"/>
        <a:ext cx="257261" cy="257954"/>
      </dsp:txXfrm>
    </dsp:sp>
    <dsp:sp modelId="{05FCA4A6-20A2-4719-A9DD-247ACA8E42C3}">
      <dsp:nvSpPr>
        <dsp:cNvPr id="0" name=""/>
        <dsp:cNvSpPr/>
      </dsp:nvSpPr>
      <dsp:spPr>
        <a:xfrm>
          <a:off x="9713572" y="1330356"/>
          <a:ext cx="1733567" cy="1040140"/>
        </a:xfrm>
        <a:prstGeom prst="rect">
          <a:avLst/>
        </a:prstGeom>
        <a:solidFill>
          <a:srgbClr val="863635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Jak to zlepšit?</a:t>
          </a:r>
        </a:p>
      </dsp:txBody>
      <dsp:txXfrm>
        <a:off x="9713572" y="1330356"/>
        <a:ext cx="1733567" cy="10401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C9F94-1EA9-44DB-8D4C-A351FD01E063}">
      <dsp:nvSpPr>
        <dsp:cNvPr id="0" name=""/>
        <dsp:cNvSpPr/>
      </dsp:nvSpPr>
      <dsp:spPr>
        <a:xfrm>
          <a:off x="5381" y="123636"/>
          <a:ext cx="2062793" cy="825117"/>
        </a:xfrm>
        <a:prstGeom prst="rect">
          <a:avLst/>
        </a:prstGeom>
        <a:solidFill>
          <a:srgbClr val="863635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definování oblasti</a:t>
          </a:r>
        </a:p>
      </dsp:txBody>
      <dsp:txXfrm>
        <a:off x="5381" y="123636"/>
        <a:ext cx="2062793" cy="825117"/>
      </dsp:txXfrm>
    </dsp:sp>
    <dsp:sp modelId="{C6815A48-351C-4868-8728-2F99B9EA0843}">
      <dsp:nvSpPr>
        <dsp:cNvPr id="0" name=""/>
        <dsp:cNvSpPr/>
      </dsp:nvSpPr>
      <dsp:spPr>
        <a:xfrm>
          <a:off x="5381" y="948753"/>
          <a:ext cx="2062793" cy="2854800"/>
        </a:xfrm>
        <a:prstGeom prst="rect">
          <a:avLst/>
        </a:prstGeom>
        <a:solidFill>
          <a:schemeClr val="tx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rgbClr val="863635"/>
              </a:solidFill>
            </a:rPr>
            <a:t>dojížďka dle SLDB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rgbClr val="863635"/>
              </a:solidFill>
            </a:rPr>
            <a:t>vzdálenost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>
              <a:solidFill>
                <a:srgbClr val="863635"/>
              </a:solidFill>
            </a:rPr>
            <a:t>turistické cíle</a:t>
          </a:r>
        </a:p>
      </dsp:txBody>
      <dsp:txXfrm>
        <a:off x="5381" y="948753"/>
        <a:ext cx="2062793" cy="2854800"/>
      </dsp:txXfrm>
    </dsp:sp>
    <dsp:sp modelId="{707379FA-200F-4E98-B4FA-609E63C3BC43}">
      <dsp:nvSpPr>
        <dsp:cNvPr id="0" name=""/>
        <dsp:cNvSpPr/>
      </dsp:nvSpPr>
      <dsp:spPr>
        <a:xfrm>
          <a:off x="2356965" y="123636"/>
          <a:ext cx="2062793" cy="825117"/>
        </a:xfrm>
        <a:prstGeom prst="rect">
          <a:avLst/>
        </a:prstGeom>
        <a:solidFill>
          <a:srgbClr val="863635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charakteristika oblasti</a:t>
          </a:r>
        </a:p>
      </dsp:txBody>
      <dsp:txXfrm>
        <a:off x="2356965" y="123636"/>
        <a:ext cx="2062793" cy="825117"/>
      </dsp:txXfrm>
    </dsp:sp>
    <dsp:sp modelId="{44EACA64-8FB0-4C80-8124-60CB64C24541}">
      <dsp:nvSpPr>
        <dsp:cNvPr id="0" name=""/>
        <dsp:cNvSpPr/>
      </dsp:nvSpPr>
      <dsp:spPr>
        <a:xfrm>
          <a:off x="2356965" y="948753"/>
          <a:ext cx="2062793" cy="2854800"/>
        </a:xfrm>
        <a:prstGeom prst="rect">
          <a:avLst/>
        </a:prstGeom>
        <a:solidFill>
          <a:schemeClr val="tx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>
              <a:solidFill>
                <a:srgbClr val="863635"/>
              </a:solidFill>
            </a:rPr>
            <a:t>vzdělání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>
              <a:solidFill>
                <a:srgbClr val="863635"/>
              </a:solidFill>
            </a:rPr>
            <a:t>zaměstnání</a:t>
          </a:r>
        </a:p>
      </dsp:txBody>
      <dsp:txXfrm>
        <a:off x="2356965" y="948753"/>
        <a:ext cx="2062793" cy="2854800"/>
      </dsp:txXfrm>
    </dsp:sp>
    <dsp:sp modelId="{5A9DF804-CDDB-45B7-9A65-25C87B6BA917}">
      <dsp:nvSpPr>
        <dsp:cNvPr id="0" name=""/>
        <dsp:cNvSpPr/>
      </dsp:nvSpPr>
      <dsp:spPr>
        <a:xfrm>
          <a:off x="4708549" y="123636"/>
          <a:ext cx="2062793" cy="825117"/>
        </a:xfrm>
        <a:prstGeom prst="rect">
          <a:avLst/>
        </a:prstGeom>
        <a:solidFill>
          <a:srgbClr val="863635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analýza dopravní obslužnosti</a:t>
          </a:r>
        </a:p>
      </dsp:txBody>
      <dsp:txXfrm>
        <a:off x="4708549" y="123636"/>
        <a:ext cx="2062793" cy="825117"/>
      </dsp:txXfrm>
    </dsp:sp>
    <dsp:sp modelId="{FB87CA8A-CA3F-4258-8BEF-9360671E4712}">
      <dsp:nvSpPr>
        <dsp:cNvPr id="0" name=""/>
        <dsp:cNvSpPr/>
      </dsp:nvSpPr>
      <dsp:spPr>
        <a:xfrm>
          <a:off x="4708549" y="948753"/>
          <a:ext cx="2062793" cy="2854800"/>
        </a:xfrm>
        <a:prstGeom prst="rect">
          <a:avLst/>
        </a:prstGeom>
        <a:solidFill>
          <a:schemeClr val="tx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rgbClr val="863635"/>
              </a:solidFill>
            </a:rPr>
            <a:t>vývěsné jízdní řády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>
              <a:solidFill>
                <a:srgbClr val="863635"/>
              </a:solidFill>
            </a:rPr>
            <a:t>IDOS</a:t>
          </a:r>
        </a:p>
      </dsp:txBody>
      <dsp:txXfrm>
        <a:off x="4708549" y="948753"/>
        <a:ext cx="2062793" cy="2854800"/>
      </dsp:txXfrm>
    </dsp:sp>
    <dsp:sp modelId="{321E1F0D-1943-4F06-9B84-153EEB364F5A}">
      <dsp:nvSpPr>
        <dsp:cNvPr id="0" name=""/>
        <dsp:cNvSpPr/>
      </dsp:nvSpPr>
      <dsp:spPr>
        <a:xfrm>
          <a:off x="7060134" y="123636"/>
          <a:ext cx="2062793" cy="825117"/>
        </a:xfrm>
        <a:prstGeom prst="rect">
          <a:avLst/>
        </a:prstGeom>
        <a:solidFill>
          <a:srgbClr val="863635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SWOT analýza</a:t>
          </a:r>
        </a:p>
      </dsp:txBody>
      <dsp:txXfrm>
        <a:off x="7060134" y="123636"/>
        <a:ext cx="2062793" cy="825117"/>
      </dsp:txXfrm>
    </dsp:sp>
    <dsp:sp modelId="{502B38DF-C404-4EBF-A19F-B6BC5A57FD02}">
      <dsp:nvSpPr>
        <dsp:cNvPr id="0" name=""/>
        <dsp:cNvSpPr/>
      </dsp:nvSpPr>
      <dsp:spPr>
        <a:xfrm>
          <a:off x="7060134" y="948753"/>
          <a:ext cx="2062793" cy="2854800"/>
        </a:xfrm>
        <a:prstGeom prst="rect">
          <a:avLst/>
        </a:prstGeom>
        <a:solidFill>
          <a:schemeClr val="tx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rgbClr val="863635"/>
              </a:solidFill>
            </a:rPr>
            <a:t>analýza dopravní obslužnosti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rgbClr val="863635"/>
              </a:solidFill>
            </a:rPr>
            <a:t>literární rešerše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rgbClr val="863635"/>
              </a:solidFill>
            </a:rPr>
            <a:t>PDOÚ JK</a:t>
          </a:r>
        </a:p>
      </dsp:txBody>
      <dsp:txXfrm>
        <a:off x="7060134" y="948753"/>
        <a:ext cx="2062793" cy="2854800"/>
      </dsp:txXfrm>
    </dsp:sp>
    <dsp:sp modelId="{EB2205B2-331D-43C6-A118-1ABC2FFAC885}">
      <dsp:nvSpPr>
        <dsp:cNvPr id="0" name=""/>
        <dsp:cNvSpPr/>
      </dsp:nvSpPr>
      <dsp:spPr>
        <a:xfrm>
          <a:off x="9411718" y="123636"/>
          <a:ext cx="2062793" cy="825117"/>
        </a:xfrm>
        <a:prstGeom prst="rect">
          <a:avLst/>
        </a:prstGeom>
        <a:solidFill>
          <a:srgbClr val="863635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návrh</a:t>
          </a:r>
        </a:p>
      </dsp:txBody>
      <dsp:txXfrm>
        <a:off x="9411718" y="123636"/>
        <a:ext cx="2062793" cy="825117"/>
      </dsp:txXfrm>
    </dsp:sp>
    <dsp:sp modelId="{FC743216-E802-4E8D-B3D6-EEDC36D4978D}">
      <dsp:nvSpPr>
        <dsp:cNvPr id="0" name=""/>
        <dsp:cNvSpPr/>
      </dsp:nvSpPr>
      <dsp:spPr>
        <a:xfrm>
          <a:off x="9411718" y="948753"/>
          <a:ext cx="2062793" cy="2854800"/>
        </a:xfrm>
        <a:prstGeom prst="rect">
          <a:avLst/>
        </a:prstGeom>
        <a:solidFill>
          <a:schemeClr val="tx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rgbClr val="863635"/>
              </a:solidFill>
            </a:rPr>
            <a:t>předchozí analýzy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rgbClr val="863635"/>
              </a:solidFill>
            </a:rPr>
            <a:t>PDOÚ JK</a:t>
          </a:r>
        </a:p>
      </dsp:txBody>
      <dsp:txXfrm>
        <a:off x="9411718" y="948753"/>
        <a:ext cx="2062793" cy="28548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9F419-348F-49B6-A5B5-4E7D8DE57941}">
      <dsp:nvSpPr>
        <dsp:cNvPr id="0" name=""/>
        <dsp:cNvSpPr/>
      </dsp:nvSpPr>
      <dsp:spPr>
        <a:xfrm>
          <a:off x="2944218" y="0"/>
          <a:ext cx="5690680" cy="5690680"/>
        </a:xfrm>
        <a:prstGeom prst="diamond">
          <a:avLst/>
        </a:prstGeom>
        <a:solidFill>
          <a:schemeClr val="tx1"/>
        </a:solidFill>
        <a:ln w="38100">
          <a:solidFill>
            <a:srgbClr val="86363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9FA2D2-B38D-4892-945B-F7B70A66E28D}">
      <dsp:nvSpPr>
        <dsp:cNvPr id="0" name=""/>
        <dsp:cNvSpPr/>
      </dsp:nvSpPr>
      <dsp:spPr>
        <a:xfrm>
          <a:off x="3484833" y="540614"/>
          <a:ext cx="2219365" cy="2219365"/>
        </a:xfrm>
        <a:prstGeom prst="rect">
          <a:avLst/>
        </a:prstGeom>
        <a:solidFill>
          <a:srgbClr val="863635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Silné stránky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železnice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Student Agency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průmyslová zóna</a:t>
          </a:r>
        </a:p>
      </dsp:txBody>
      <dsp:txXfrm>
        <a:off x="3484833" y="540614"/>
        <a:ext cx="2219365" cy="2219365"/>
      </dsp:txXfrm>
    </dsp:sp>
    <dsp:sp modelId="{A34AB41D-853D-4F0F-8801-F3F7C496BA1A}">
      <dsp:nvSpPr>
        <dsp:cNvPr id="0" name=""/>
        <dsp:cNvSpPr/>
      </dsp:nvSpPr>
      <dsp:spPr>
        <a:xfrm>
          <a:off x="5874919" y="540614"/>
          <a:ext cx="2219365" cy="2219365"/>
        </a:xfrm>
        <a:prstGeom prst="rect">
          <a:avLst/>
        </a:prstGeom>
        <a:solidFill>
          <a:srgbClr val="863635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Slabé stránky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nepravidelnost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víkendy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Bechyně</a:t>
          </a:r>
        </a:p>
      </dsp:txBody>
      <dsp:txXfrm>
        <a:off x="5874919" y="540614"/>
        <a:ext cx="2219365" cy="2219365"/>
      </dsp:txXfrm>
    </dsp:sp>
    <dsp:sp modelId="{247A921D-8693-4206-A923-BDB4FA45E154}">
      <dsp:nvSpPr>
        <dsp:cNvPr id="0" name=""/>
        <dsp:cNvSpPr/>
      </dsp:nvSpPr>
      <dsp:spPr>
        <a:xfrm>
          <a:off x="3484833" y="2930700"/>
          <a:ext cx="2219365" cy="2219365"/>
        </a:xfrm>
        <a:prstGeom prst="rect">
          <a:avLst/>
        </a:prstGeom>
        <a:solidFill>
          <a:srgbClr val="863635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Příležitosti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ITJŘ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železniční infrastruktura</a:t>
          </a:r>
        </a:p>
      </dsp:txBody>
      <dsp:txXfrm>
        <a:off x="3484833" y="2930700"/>
        <a:ext cx="2219365" cy="2219365"/>
      </dsp:txXfrm>
    </dsp:sp>
    <dsp:sp modelId="{F4E60F06-39B7-4949-BEB1-B1F5A0FBE9DE}">
      <dsp:nvSpPr>
        <dsp:cNvPr id="0" name=""/>
        <dsp:cNvSpPr/>
      </dsp:nvSpPr>
      <dsp:spPr>
        <a:xfrm>
          <a:off x="5874919" y="2930700"/>
          <a:ext cx="2219365" cy="2219365"/>
        </a:xfrm>
        <a:prstGeom prst="rect">
          <a:avLst/>
        </a:prstGeom>
        <a:solidFill>
          <a:srgbClr val="863635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Hrozby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podfinancování drah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rozvoj IAD</a:t>
          </a:r>
        </a:p>
      </dsp:txBody>
      <dsp:txXfrm>
        <a:off x="5874919" y="2930700"/>
        <a:ext cx="2219365" cy="22193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5225E-9B84-4A0D-8B09-899B9F466DB6}">
      <dsp:nvSpPr>
        <dsp:cNvPr id="0" name=""/>
        <dsp:cNvSpPr/>
      </dsp:nvSpPr>
      <dsp:spPr>
        <a:xfrm rot="5400000">
          <a:off x="1859718" y="351001"/>
          <a:ext cx="3545757" cy="2847221"/>
        </a:xfrm>
        <a:prstGeom prst="rect">
          <a:avLst/>
        </a:prstGeom>
        <a:solidFill>
          <a:schemeClr val="tx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>
              <a:solidFill>
                <a:srgbClr val="863635"/>
              </a:solidFill>
            </a:rPr>
            <a:t>vlaky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rgbClr val="863635"/>
              </a:solidFill>
            </a:rPr>
            <a:t>trať 198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rgbClr val="863635"/>
              </a:solidFill>
            </a:rPr>
            <a:t>trať 201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>
              <a:solidFill>
                <a:srgbClr val="863635"/>
              </a:solidFill>
            </a:rPr>
            <a:t>autobusy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rgbClr val="863635"/>
              </a:solidFill>
            </a:rPr>
            <a:t>Blatná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rgbClr val="863635"/>
              </a:solidFill>
            </a:rPr>
            <a:t>Bechyně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rgbClr val="863635"/>
              </a:solidFill>
            </a:rPr>
            <a:t>Týn nad Vltavou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rgbClr val="863635"/>
              </a:solidFill>
            </a:rPr>
            <a:t>Milevsko</a:t>
          </a:r>
        </a:p>
      </dsp:txBody>
      <dsp:txXfrm rot="-5400000">
        <a:off x="2208986" y="1733"/>
        <a:ext cx="2847221" cy="3545757"/>
      </dsp:txXfrm>
    </dsp:sp>
    <dsp:sp modelId="{1620DD43-4378-4FC9-87D0-7122E7409528}">
      <dsp:nvSpPr>
        <dsp:cNvPr id="0" name=""/>
        <dsp:cNvSpPr/>
      </dsp:nvSpPr>
      <dsp:spPr>
        <a:xfrm>
          <a:off x="103" y="1733"/>
          <a:ext cx="2208882" cy="3545757"/>
        </a:xfrm>
        <a:prstGeom prst="rect">
          <a:avLst/>
        </a:prstGeom>
        <a:solidFill>
          <a:srgbClr val="863635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pravidelnost</a:t>
          </a:r>
        </a:p>
      </dsp:txBody>
      <dsp:txXfrm>
        <a:off x="103" y="1733"/>
        <a:ext cx="2208882" cy="35457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428C5-3F85-475F-8860-E9FBA8C3DF5C}">
      <dsp:nvSpPr>
        <dsp:cNvPr id="0" name=""/>
        <dsp:cNvSpPr/>
      </dsp:nvSpPr>
      <dsp:spPr>
        <a:xfrm>
          <a:off x="593" y="409322"/>
          <a:ext cx="2314581" cy="1388749"/>
        </a:xfrm>
        <a:prstGeom prst="rect">
          <a:avLst/>
        </a:prstGeom>
        <a:solidFill>
          <a:srgbClr val="863635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dokončení investičních akcí na silnici I/20</a:t>
          </a:r>
          <a:endParaRPr lang="cs-CZ" sz="2000" kern="1200" dirty="0"/>
        </a:p>
      </dsp:txBody>
      <dsp:txXfrm>
        <a:off x="593" y="409322"/>
        <a:ext cx="2314581" cy="1388749"/>
      </dsp:txXfrm>
    </dsp:sp>
    <dsp:sp modelId="{DF3AE509-5886-436B-9BAB-237F51845BC0}">
      <dsp:nvSpPr>
        <dsp:cNvPr id="0" name=""/>
        <dsp:cNvSpPr/>
      </dsp:nvSpPr>
      <dsp:spPr>
        <a:xfrm>
          <a:off x="2546147" y="396517"/>
          <a:ext cx="2314581" cy="1388749"/>
        </a:xfrm>
        <a:prstGeom prst="rect">
          <a:avLst/>
        </a:prstGeom>
        <a:solidFill>
          <a:srgbClr val="863635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dostavba</a:t>
          </a:r>
          <a:r>
            <a:rPr lang="cs-CZ" sz="2100" kern="1200" dirty="0"/>
            <a:t> D4</a:t>
          </a:r>
        </a:p>
      </dsp:txBody>
      <dsp:txXfrm>
        <a:off x="2546147" y="396517"/>
        <a:ext cx="2314581" cy="1388749"/>
      </dsp:txXfrm>
    </dsp:sp>
    <dsp:sp modelId="{9983ECB1-EBE2-44D1-A739-B0B6EEBE3B3E}">
      <dsp:nvSpPr>
        <dsp:cNvPr id="0" name=""/>
        <dsp:cNvSpPr/>
      </dsp:nvSpPr>
      <dsp:spPr>
        <a:xfrm>
          <a:off x="593" y="2029529"/>
          <a:ext cx="2314581" cy="1388749"/>
        </a:xfrm>
        <a:prstGeom prst="rect">
          <a:avLst/>
        </a:prstGeom>
        <a:solidFill>
          <a:srgbClr val="863635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+/- navrhovaného řešení v </a:t>
          </a:r>
          <a:r>
            <a:rPr lang="cs-CZ" sz="2000" kern="1200" dirty="0"/>
            <a:t>porovnání</a:t>
          </a:r>
          <a:r>
            <a:rPr lang="cs-CZ" sz="2100" kern="1200" dirty="0"/>
            <a:t> se současným stavem</a:t>
          </a:r>
        </a:p>
      </dsp:txBody>
      <dsp:txXfrm>
        <a:off x="593" y="2029529"/>
        <a:ext cx="2314581" cy="1388749"/>
      </dsp:txXfrm>
    </dsp:sp>
    <dsp:sp modelId="{33CF0E3C-FA08-42CF-A73D-E2BF5AD9A143}">
      <dsp:nvSpPr>
        <dsp:cNvPr id="0" name=""/>
        <dsp:cNvSpPr/>
      </dsp:nvSpPr>
      <dsp:spPr>
        <a:xfrm>
          <a:off x="2546633" y="2029529"/>
          <a:ext cx="2314581" cy="1388749"/>
        </a:xfrm>
        <a:prstGeom prst="rect">
          <a:avLst/>
        </a:prstGeom>
        <a:solidFill>
          <a:srgbClr val="863635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prioritizace modernizace autobusové / vlakové dopravy</a:t>
          </a:r>
        </a:p>
      </dsp:txBody>
      <dsp:txXfrm>
        <a:off x="2546633" y="2029529"/>
        <a:ext cx="2314581" cy="1388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5EA51-3E7E-449E-8418-2BE02D28ECE5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D180E-12AF-481F-98A7-476350C1B5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2388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D180E-12AF-481F-98A7-476350C1B51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9758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D180E-12AF-481F-98A7-476350C1B51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4120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D180E-12AF-481F-98A7-476350C1B51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7452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70A544-D094-0218-DD20-322D32B43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B721C50-A406-01A1-6218-E56F610C3C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49455B-FA5B-2DDD-36B7-934108B86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262B-93AC-41D8-AAC8-89EB01E3C86F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CADC5A-22F8-C1C4-29C4-E4A1E906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2FAF40-011B-6254-9AE5-752275E52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E396-7BBC-489A-AB38-8CFC18025A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1191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BF7C0-11DD-06A4-3A07-B0A15CFF7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55E13A7-DBD8-BA78-0538-093852502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542681-4DC8-E5D3-6A64-5411D3CB2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262B-93AC-41D8-AAC8-89EB01E3C86F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0562978-65AD-D5F5-7A5F-E7A22CE58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C3B6EF-553A-30A5-4E88-5B2C46930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E396-7BBC-489A-AB38-8CFC18025A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398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BDC1429-BB93-058E-3360-E04108B1C1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2CEB3EB-E33E-1801-2F3F-56B2493F3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0B0AB2-CCE9-3F1F-B873-49396F65D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262B-93AC-41D8-AAC8-89EB01E3C86F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4A5640-B3A4-A7D4-1E0C-F363D40FE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7BB01A-C478-913F-0F95-663393602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E396-7BBC-489A-AB38-8CFC18025A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192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B441F3-CBD0-F1D9-93EA-B7F6DC47A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D1D402-AADC-89C6-CCA8-4E8344CEB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0EF932-CA24-8167-0851-F70084199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262B-93AC-41D8-AAC8-89EB01E3C86F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CDF233-7550-E368-DC6D-4378B0277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E53C14-99A1-4114-9B75-0FCD50B61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E396-7BBC-489A-AB38-8CFC18025A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099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544DF7-B67D-D4C6-96F1-09F5CA9FC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A16F798-980D-54E8-8F55-7E8C435BA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ACA502-9131-8471-2FDC-C4FBB9BC2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262B-93AC-41D8-AAC8-89EB01E3C86F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F2755F-309D-FBD9-C70E-9F6E482C8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BF328C-3935-6C71-E05F-15800E64A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E396-7BBC-489A-AB38-8CFC18025A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147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144225-97E2-AB6D-22EA-1E4F4EF9C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B750A8-FF9E-7BC6-E472-50394507B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C897F4C-6883-1181-3FA3-ADA3954B0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DDD2DDF-03E8-38CF-0E1F-DB676C6D4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262B-93AC-41D8-AAC8-89EB01E3C86F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20B00CB-BC6E-6D9A-8155-0183AEB2D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5F2D1D1-51D8-76EB-F4FE-15C06B4E7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E396-7BBC-489A-AB38-8CFC18025A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9549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8162A5-F7C3-B0E5-59B4-C2B7114CF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275344-DB71-D4C7-92A3-4BCDA355E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43F6311-46C3-1C26-679E-CF54C9ADF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DD7F045-A2A3-0B39-3340-A436339A3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9928AFA-079C-94CF-5F6E-E37FDBC19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9A01264-3B5E-573F-2D91-07AE47B0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262B-93AC-41D8-AAC8-89EB01E3C86F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10D25D2-8C16-F5EF-3748-9B5D19B6C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4DBFA4F-2D08-BD1D-F5EE-0F790F9D4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E396-7BBC-489A-AB38-8CFC18025A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08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A2CBD0-1D9E-0123-DD71-CD68AF4E7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C50D04E-1835-1E3D-8434-34C840C4A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262B-93AC-41D8-AAC8-89EB01E3C86F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E4115C2-9236-07F2-544D-9BA02B8F2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693799D-FB43-6174-7926-8E385FDA1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E396-7BBC-489A-AB38-8CFC18025A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892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66F5FE5-F895-6CF6-2313-690DEB138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262B-93AC-41D8-AAC8-89EB01E3C86F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81BC4A3-EDE4-A99F-D6D3-8F1EE3313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26D1B5D-4741-3448-7522-81C5E2A16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E396-7BBC-489A-AB38-8CFC18025A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53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E418C3-CC3F-D77F-5328-47C33B543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FC616D-FC75-AA38-A42C-333AFCB00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9CFEED1-E22C-8056-3E8B-46CBF9D0D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AA5C701-006D-06CB-6C1B-248125B12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262B-93AC-41D8-AAC8-89EB01E3C86F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B1FC91D-32C8-8018-D22C-7046D1A96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6BFFBE6-B8AC-75F7-B1F0-95E2E79BE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E396-7BBC-489A-AB38-8CFC18025A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3125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78D42B-B28D-2053-C308-B3EA7C774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0259695-AEF9-D365-5E14-3D957550A6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AE3C691-2F75-7306-F2AE-45B045E2A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3D3CE68-5299-B24F-97A6-A49D59BF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262B-93AC-41D8-AAC8-89EB01E3C86F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D27AC01-0046-2858-FEBB-5C700FB98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99AC1E4-A085-2269-D753-E4BD64EBE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E396-7BBC-489A-AB38-8CFC18025A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7470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4C3CE81-451F-E2A3-5599-9C3FA118E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D829D37-82E3-509C-C6FD-40A6E346A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173402-27B2-AC82-0EE2-57A3485F91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3262B-93AC-41D8-AAC8-89EB01E3C86F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F2A8F6-4849-1CE7-B1B8-F12C40B7D8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135ADA-40F8-01CB-9D1A-93E7C6C1AA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EE396-7BBC-489A-AB38-8CFC18025A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437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Obsah obrázku kresba, mapa, diagram, umění&#10;&#10;Popis byl vytvořen automaticky">
            <a:extLst>
              <a:ext uri="{FF2B5EF4-FFF2-40B4-BE49-F238E27FC236}">
                <a16:creationId xmlns:a16="http://schemas.microsoft.com/office/drawing/2014/main" id="{9A4902AC-8F04-233B-A217-F3D6F78CBF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29687"/>
          <a:stretch/>
        </p:blipFill>
        <p:spPr>
          <a:xfrm>
            <a:off x="20" y="10"/>
            <a:ext cx="12191979" cy="6857990"/>
          </a:xfrm>
          <a:prstGeom prst="rect">
            <a:avLst/>
          </a:prstGeom>
          <a:ln>
            <a:noFill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F8252F6-86E5-62D5-A173-FCE0ADC79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9" y="941832"/>
            <a:ext cx="10506456" cy="2057400"/>
          </a:xfrm>
          <a:solidFill>
            <a:srgbClr val="863635"/>
          </a:solidFill>
          <a:ln w="762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cs-CZ" sz="4600" b="1" dirty="0"/>
              <a:t>Zpracování nového konceptu veřejné hromadné dopravy v oblasti s dopravními vazbami na město Písek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2D2F561-0618-E995-973D-879F9F691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3502152"/>
            <a:ext cx="10506456" cy="2670048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cs-CZ" sz="2000" dirty="0"/>
              <a:t>Adam Vaněk</a:t>
            </a:r>
          </a:p>
          <a:p>
            <a:pPr algn="l"/>
            <a:r>
              <a:rPr lang="cs-CZ" sz="2000" dirty="0"/>
              <a:t>Bakalářská práce</a:t>
            </a:r>
          </a:p>
          <a:p>
            <a:pPr algn="l"/>
            <a:r>
              <a:rPr lang="cs-CZ" sz="2000" dirty="0"/>
              <a:t>Technologie a řízení dopravy</a:t>
            </a:r>
          </a:p>
          <a:p>
            <a:pPr algn="l"/>
            <a:r>
              <a:rPr lang="cs-CZ" sz="2000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103991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Obsah obrázku kresba, mapa, diagram, umění&#10;&#10;Popis byl vytvořen automaticky">
            <a:extLst>
              <a:ext uri="{FF2B5EF4-FFF2-40B4-BE49-F238E27FC236}">
                <a16:creationId xmlns:a16="http://schemas.microsoft.com/office/drawing/2014/main" id="{2D1BC978-3CF8-B127-B336-4CABBFAED0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7" t="10109" r="6493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793AF0-DC8D-F85C-4F40-3D8AA3F82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cs-CZ" sz="3200" b="1" dirty="0"/>
              <a:t>Proč toto téma?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5FA9B470-F1B5-9DD8-846B-DAB1C77DE7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8792639"/>
              </p:ext>
            </p:extLst>
          </p:nvPr>
        </p:nvGraphicFramePr>
        <p:xfrm>
          <a:off x="371092" y="2718054"/>
          <a:ext cx="7967150" cy="3935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3407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Obsah obrázku kresba, mapa, diagram, umění&#10;&#10;Popis byl vytvořen automaticky">
            <a:extLst>
              <a:ext uri="{FF2B5EF4-FFF2-40B4-BE49-F238E27FC236}">
                <a16:creationId xmlns:a16="http://schemas.microsoft.com/office/drawing/2014/main" id="{E493E92A-95D5-E0AE-FC5F-2B54B90FA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7" t="10109" r="6493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BB66A0-FBE3-3D83-116B-3846EF5F6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cs-CZ" sz="3200" b="1" dirty="0"/>
              <a:t>Průběh a cíl práce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Zástupný obsah 2">
            <a:extLst>
              <a:ext uri="{FF2B5EF4-FFF2-40B4-BE49-F238E27FC236}">
                <a16:creationId xmlns:a16="http://schemas.microsoft.com/office/drawing/2014/main" id="{A0E2F220-CE97-FD39-B1E5-78DBC710C2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4088080"/>
              </p:ext>
            </p:extLst>
          </p:nvPr>
        </p:nvGraphicFramePr>
        <p:xfrm>
          <a:off x="371093" y="2718054"/>
          <a:ext cx="7197604" cy="370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2359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Obsah obrázku kresba, mapa, diagram, umění&#10;&#10;Popis byl vytvořen automaticky">
            <a:extLst>
              <a:ext uri="{FF2B5EF4-FFF2-40B4-BE49-F238E27FC236}">
                <a16:creationId xmlns:a16="http://schemas.microsoft.com/office/drawing/2014/main" id="{E493E92A-95D5-E0AE-FC5F-2B54B90FA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7" t="10109" r="6493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BB66A0-FBE3-3D83-116B-3846EF5F6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cs-CZ" sz="3200" b="1" dirty="0"/>
              <a:t>Výzkumné otázky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Zástupný obsah 2">
            <a:extLst>
              <a:ext uri="{FF2B5EF4-FFF2-40B4-BE49-F238E27FC236}">
                <a16:creationId xmlns:a16="http://schemas.microsoft.com/office/drawing/2014/main" id="{0BC54368-C5F0-E3FD-CADD-B5B784E24A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2554386"/>
              </p:ext>
            </p:extLst>
          </p:nvPr>
        </p:nvGraphicFramePr>
        <p:xfrm>
          <a:off x="371093" y="2718054"/>
          <a:ext cx="11452733" cy="3700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4689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Obsah obrázku kresba, mapa, diagram, umění&#10;&#10;Popis byl vytvořen automaticky">
            <a:extLst>
              <a:ext uri="{FF2B5EF4-FFF2-40B4-BE49-F238E27FC236}">
                <a16:creationId xmlns:a16="http://schemas.microsoft.com/office/drawing/2014/main" id="{E493E92A-95D5-E0AE-FC5F-2B54B90FA9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7" t="10109" r="6493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BB66A0-FBE3-3D83-116B-3846EF5F6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cs-CZ" sz="3200" b="1" dirty="0"/>
              <a:t>Metodika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Zástupný obsah 2">
            <a:extLst>
              <a:ext uri="{FF2B5EF4-FFF2-40B4-BE49-F238E27FC236}">
                <a16:creationId xmlns:a16="http://schemas.microsoft.com/office/drawing/2014/main" id="{08A2F6E9-3224-00DC-52BC-3F6E033C50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42350"/>
              </p:ext>
            </p:extLst>
          </p:nvPr>
        </p:nvGraphicFramePr>
        <p:xfrm>
          <a:off x="371093" y="2718055"/>
          <a:ext cx="11479893" cy="392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56965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Obsah obrázku kresba, mapa, diagram, umění&#10;&#10;Popis byl vytvořen automaticky">
            <a:extLst>
              <a:ext uri="{FF2B5EF4-FFF2-40B4-BE49-F238E27FC236}">
                <a16:creationId xmlns:a16="http://schemas.microsoft.com/office/drawing/2014/main" id="{E493E92A-95D5-E0AE-FC5F-2B54B90FA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7" t="10109" r="6493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BB66A0-FBE3-3D83-116B-3846EF5F6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cs-CZ" sz="3200" b="1" dirty="0"/>
              <a:t>Výsledky analýz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DC53586C-266B-8B2C-0EFF-CF16CFB474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115283"/>
              </p:ext>
            </p:extLst>
          </p:nvPr>
        </p:nvGraphicFramePr>
        <p:xfrm>
          <a:off x="1398268" y="843534"/>
          <a:ext cx="11579118" cy="569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7761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Obsah obrázku kresba, mapa, diagram, umění&#10;&#10;Popis byl vytvořen automaticky">
            <a:extLst>
              <a:ext uri="{FF2B5EF4-FFF2-40B4-BE49-F238E27FC236}">
                <a16:creationId xmlns:a16="http://schemas.microsoft.com/office/drawing/2014/main" id="{E493E92A-95D5-E0AE-FC5F-2B54B90FA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7" t="10109" r="6493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BB66A0-FBE3-3D83-116B-3846EF5F6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cs-CZ" sz="3200" b="1" dirty="0"/>
              <a:t>Návrh opatření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Zástupný obsah 2">
            <a:extLst>
              <a:ext uri="{FF2B5EF4-FFF2-40B4-BE49-F238E27FC236}">
                <a16:creationId xmlns:a16="http://schemas.microsoft.com/office/drawing/2014/main" id="{EF6CCBAD-AC8B-B268-EE26-2790A2549F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755183"/>
              </p:ext>
            </p:extLst>
          </p:nvPr>
        </p:nvGraphicFramePr>
        <p:xfrm>
          <a:off x="371094" y="2718054"/>
          <a:ext cx="5056312" cy="3549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5953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Obsah obrázku kresba, mapa, diagram, umění&#10;&#10;Popis byl vytvořen automaticky">
            <a:extLst>
              <a:ext uri="{FF2B5EF4-FFF2-40B4-BE49-F238E27FC236}">
                <a16:creationId xmlns:a16="http://schemas.microsoft.com/office/drawing/2014/main" id="{E493E92A-95D5-E0AE-FC5F-2B54B90FA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7" t="10109" r="6493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BB66A0-FBE3-3D83-116B-3846EF5F6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cs-CZ" sz="3200" b="1" dirty="0"/>
              <a:t>Doplňující dotazy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Zástupný obsah 2">
            <a:extLst>
              <a:ext uri="{FF2B5EF4-FFF2-40B4-BE49-F238E27FC236}">
                <a16:creationId xmlns:a16="http://schemas.microsoft.com/office/drawing/2014/main" id="{B0D5E00A-17C5-7D54-D2B8-BA84A89F4A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819352"/>
              </p:ext>
            </p:extLst>
          </p:nvPr>
        </p:nvGraphicFramePr>
        <p:xfrm>
          <a:off x="371093" y="2718053"/>
          <a:ext cx="4861809" cy="3827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5040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Obsah obrázku kresba, mapa, diagram, umění&#10;&#10;Popis byl vytvořen automaticky">
            <a:extLst>
              <a:ext uri="{FF2B5EF4-FFF2-40B4-BE49-F238E27FC236}">
                <a16:creationId xmlns:a16="http://schemas.microsoft.com/office/drawing/2014/main" id="{9A4902AC-8F04-233B-A217-F3D6F78CBF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29687"/>
          <a:stretch/>
        </p:blipFill>
        <p:spPr>
          <a:xfrm>
            <a:off x="20" y="10"/>
            <a:ext cx="12191979" cy="6857990"/>
          </a:xfrm>
          <a:prstGeom prst="rect">
            <a:avLst/>
          </a:prstGeom>
          <a:ln>
            <a:noFill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F8252F6-86E5-62D5-A173-FCE0ADC79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9" y="941832"/>
            <a:ext cx="10506456" cy="2057400"/>
          </a:xfrm>
          <a:solidFill>
            <a:srgbClr val="863635"/>
          </a:solidFill>
          <a:ln w="762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cs-CZ" sz="4600" b="1" dirty="0"/>
              <a:t>Děkuji za pozornost.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2D2F561-0618-E995-973D-879F9F691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3502152"/>
            <a:ext cx="10506456" cy="2670048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cs-CZ" sz="2000" dirty="0"/>
              <a:t>Adam Vaněk</a:t>
            </a:r>
          </a:p>
        </p:txBody>
      </p:sp>
    </p:spTree>
    <p:extLst>
      <p:ext uri="{BB962C8B-B14F-4D97-AF65-F5344CB8AC3E}">
        <p14:creationId xmlns:p14="http://schemas.microsoft.com/office/powerpoint/2010/main" val="3190379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185</Words>
  <Application>Microsoft Office PowerPoint</Application>
  <PresentationFormat>Širokoúhlá obrazovka</PresentationFormat>
  <Paragraphs>73</Paragraphs>
  <Slides>9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Zpracování nového konceptu veřejné hromadné dopravy v oblasti s dopravními vazbami na město Písek</vt:lpstr>
      <vt:lpstr>Proč toto téma?</vt:lpstr>
      <vt:lpstr>Průběh a cíl práce</vt:lpstr>
      <vt:lpstr>Výzkumné otázky</vt:lpstr>
      <vt:lpstr>Metodika</vt:lpstr>
      <vt:lpstr>Výsledky analýz</vt:lpstr>
      <vt:lpstr>Návrh opatření</vt:lpstr>
      <vt:lpstr>Doplňující dotazy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Zpracování nového konceptu veřejné hromadné dopravy v oblasti s dopravními vazbami na město Písek</dc:title>
  <dc:creator>Adam Vaněk</dc:creator>
  <cp:lastModifiedBy>Adam Vaněk</cp:lastModifiedBy>
  <cp:revision>28</cp:revision>
  <dcterms:created xsi:type="dcterms:W3CDTF">2023-06-12T15:15:25Z</dcterms:created>
  <dcterms:modified xsi:type="dcterms:W3CDTF">2023-06-13T20:31:33Z</dcterms:modified>
</cp:coreProperties>
</file>