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4"/>
  </p:sldMasterIdLst>
  <p:sldIdLst>
    <p:sldId id="257" r:id="rId5"/>
    <p:sldId id="268" r:id="rId6"/>
    <p:sldId id="281" r:id="rId7"/>
    <p:sldId id="267" r:id="rId8"/>
    <p:sldId id="27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6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442D70-F8DB-4BC6-83BD-F624BC392500}" v="12" dt="2023-06-09T20:27:54.4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708" autoAdjust="0"/>
  </p:normalViewPr>
  <p:slideViewPr>
    <p:cSldViewPr snapToGrid="0">
      <p:cViewPr varScale="1">
        <p:scale>
          <a:sx n="101" d="100"/>
          <a:sy n="101" d="100"/>
        </p:scale>
        <p:origin x="9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Hisem" userId="72e550e76bbe461d" providerId="LiveId" clId="{8D442D70-F8DB-4BC6-83BD-F624BC392500}"/>
    <pc:docChg chg="undo custSel addSld delSld modSld sldOrd">
      <pc:chgData name="Daniel Hisem" userId="72e550e76bbe461d" providerId="LiveId" clId="{8D442D70-F8DB-4BC6-83BD-F624BC392500}" dt="2023-06-11T19:15:01.621" v="11342" actId="14100"/>
      <pc:docMkLst>
        <pc:docMk/>
      </pc:docMkLst>
      <pc:sldChg chg="addSp delSp modSp mod">
        <pc:chgData name="Daniel Hisem" userId="72e550e76bbe461d" providerId="LiveId" clId="{8D442D70-F8DB-4BC6-83BD-F624BC392500}" dt="2023-06-09T19:18:27.192" v="1454" actId="20577"/>
        <pc:sldMkLst>
          <pc:docMk/>
          <pc:sldMk cId="4099218270" sldId="257"/>
        </pc:sldMkLst>
        <pc:spChg chg="add del mod">
          <ac:chgData name="Daniel Hisem" userId="72e550e76bbe461d" providerId="LiveId" clId="{8D442D70-F8DB-4BC6-83BD-F624BC392500}" dt="2023-06-05T18:42:40.824" v="446"/>
          <ac:spMkLst>
            <pc:docMk/>
            <pc:sldMk cId="4099218270" sldId="257"/>
            <ac:spMk id="3" creationId="{4A6B9671-2B49-FC63-55BA-99B2B461FCB3}"/>
          </ac:spMkLst>
        </pc:spChg>
        <pc:spChg chg="del mod">
          <ac:chgData name="Daniel Hisem" userId="72e550e76bbe461d" providerId="LiveId" clId="{8D442D70-F8DB-4BC6-83BD-F624BC392500}" dt="2023-06-05T18:41:44.208" v="442" actId="478"/>
          <ac:spMkLst>
            <pc:docMk/>
            <pc:sldMk cId="4099218270" sldId="257"/>
            <ac:spMk id="4" creationId="{3D49D861-3D7E-41AC-B842-D489B8532719}"/>
          </ac:spMkLst>
        </pc:spChg>
        <pc:spChg chg="del mod">
          <ac:chgData name="Daniel Hisem" userId="72e550e76bbe461d" providerId="LiveId" clId="{8D442D70-F8DB-4BC6-83BD-F624BC392500}" dt="2023-06-05T18:41:44.208" v="442" actId="478"/>
          <ac:spMkLst>
            <pc:docMk/>
            <pc:sldMk cId="4099218270" sldId="257"/>
            <ac:spMk id="5" creationId="{C4534B23-13A5-46EE-960D-62131EBD2850}"/>
          </ac:spMkLst>
        </pc:spChg>
        <pc:spChg chg="add del mod">
          <ac:chgData name="Daniel Hisem" userId="72e550e76bbe461d" providerId="LiveId" clId="{8D442D70-F8DB-4BC6-83BD-F624BC392500}" dt="2023-06-05T18:41:44.208" v="442" actId="478"/>
          <ac:spMkLst>
            <pc:docMk/>
            <pc:sldMk cId="4099218270" sldId="257"/>
            <ac:spMk id="6" creationId="{A4FF84E2-EEEA-46CC-BB2A-5D5D336C8F97}"/>
          </ac:spMkLst>
        </pc:spChg>
        <pc:spChg chg="add del mod">
          <ac:chgData name="Daniel Hisem" userId="72e550e76bbe461d" providerId="LiveId" clId="{8D442D70-F8DB-4BC6-83BD-F624BC392500}" dt="2023-06-05T18:42:40.824" v="446"/>
          <ac:spMkLst>
            <pc:docMk/>
            <pc:sldMk cId="4099218270" sldId="257"/>
            <ac:spMk id="7" creationId="{4E269B6E-9C03-258E-BF3E-BB693D85FB40}"/>
          </ac:spMkLst>
        </pc:spChg>
        <pc:spChg chg="add del mod">
          <ac:chgData name="Daniel Hisem" userId="72e550e76bbe461d" providerId="LiveId" clId="{8D442D70-F8DB-4BC6-83BD-F624BC392500}" dt="2023-06-05T18:42:40.824" v="446"/>
          <ac:spMkLst>
            <pc:docMk/>
            <pc:sldMk cId="4099218270" sldId="257"/>
            <ac:spMk id="8" creationId="{3DCE01F4-8053-C9BD-2051-0C9509F2CFFC}"/>
          </ac:spMkLst>
        </pc:spChg>
        <pc:spChg chg="add del">
          <ac:chgData name="Daniel Hisem" userId="72e550e76bbe461d" providerId="LiveId" clId="{8D442D70-F8DB-4BC6-83BD-F624BC392500}" dt="2023-06-05T18:43:03.528" v="448" actId="22"/>
          <ac:spMkLst>
            <pc:docMk/>
            <pc:sldMk cId="4099218270" sldId="257"/>
            <ac:spMk id="11" creationId="{BB1AACC7-0DC4-94BA-4740-0344854DD620}"/>
          </ac:spMkLst>
        </pc:spChg>
        <pc:spChg chg="add mod">
          <ac:chgData name="Daniel Hisem" userId="72e550e76bbe461d" providerId="LiveId" clId="{8D442D70-F8DB-4BC6-83BD-F624BC392500}" dt="2023-06-05T18:44:59.213" v="547" actId="20577"/>
          <ac:spMkLst>
            <pc:docMk/>
            <pc:sldMk cId="4099218270" sldId="257"/>
            <ac:spMk id="12" creationId="{B7C213D0-3567-B3CC-2531-F10A0B6AB5D6}"/>
          </ac:spMkLst>
        </pc:spChg>
        <pc:spChg chg="add mod">
          <ac:chgData name="Daniel Hisem" userId="72e550e76bbe461d" providerId="LiveId" clId="{8D442D70-F8DB-4BC6-83BD-F624BC392500}" dt="2023-06-09T19:18:27.192" v="1454" actId="20577"/>
          <ac:spMkLst>
            <pc:docMk/>
            <pc:sldMk cId="4099218270" sldId="257"/>
            <ac:spMk id="13" creationId="{3AF904DC-73A6-194D-3402-EDCE5B647C95}"/>
          </ac:spMkLst>
        </pc:spChg>
        <pc:spChg chg="add mod">
          <ac:chgData name="Daniel Hisem" userId="72e550e76bbe461d" providerId="LiveId" clId="{8D442D70-F8DB-4BC6-83BD-F624BC392500}" dt="2023-06-05T18:43:11.937" v="449"/>
          <ac:spMkLst>
            <pc:docMk/>
            <pc:sldMk cId="4099218270" sldId="257"/>
            <ac:spMk id="14" creationId="{90898880-2BE0-3CC2-3EC9-272D08BC3732}"/>
          </ac:spMkLst>
        </pc:spChg>
        <pc:picChg chg="del mod">
          <ac:chgData name="Daniel Hisem" userId="72e550e76bbe461d" providerId="LiveId" clId="{8D442D70-F8DB-4BC6-83BD-F624BC392500}" dt="2023-06-05T18:41:44.208" v="442" actId="478"/>
          <ac:picMkLst>
            <pc:docMk/>
            <pc:sldMk cId="4099218270" sldId="257"/>
            <ac:picMk id="2" creationId="{60F361ED-0AEC-4172-9C53-B45B3AA0DE4D}"/>
          </ac:picMkLst>
        </pc:picChg>
        <pc:picChg chg="add del mod">
          <ac:chgData name="Daniel Hisem" userId="72e550e76bbe461d" providerId="LiveId" clId="{8D442D70-F8DB-4BC6-83BD-F624BC392500}" dt="2023-06-05T18:42:40.824" v="446"/>
          <ac:picMkLst>
            <pc:docMk/>
            <pc:sldMk cId="4099218270" sldId="257"/>
            <ac:picMk id="9" creationId="{4F463224-A233-428A-69A9-166B3A581BEE}"/>
          </ac:picMkLst>
        </pc:picChg>
        <pc:picChg chg="add mod">
          <ac:chgData name="Daniel Hisem" userId="72e550e76bbe461d" providerId="LiveId" clId="{8D442D70-F8DB-4BC6-83BD-F624BC392500}" dt="2023-06-05T18:43:11.937" v="449"/>
          <ac:picMkLst>
            <pc:docMk/>
            <pc:sldMk cId="4099218270" sldId="257"/>
            <ac:picMk id="15" creationId="{63F6F0F8-38B6-5A84-01B7-637132E3FAE8}"/>
          </ac:picMkLst>
        </pc:picChg>
      </pc:sldChg>
      <pc:sldChg chg="addSp delSp modSp mod setBg setClrOvrMap">
        <pc:chgData name="Daniel Hisem" userId="72e550e76bbe461d" providerId="LiveId" clId="{8D442D70-F8DB-4BC6-83BD-F624BC392500}" dt="2023-06-10T08:54:31.293" v="4916" actId="20577"/>
        <pc:sldMkLst>
          <pc:docMk/>
          <pc:sldMk cId="3808747383" sldId="267"/>
        </pc:sldMkLst>
        <pc:spChg chg="mod">
          <ac:chgData name="Daniel Hisem" userId="72e550e76bbe461d" providerId="LiveId" clId="{8D442D70-F8DB-4BC6-83BD-F624BC392500}" dt="2023-06-05T19:19:22.217" v="876" actId="26606"/>
          <ac:spMkLst>
            <pc:docMk/>
            <pc:sldMk cId="3808747383" sldId="267"/>
            <ac:spMk id="2" creationId="{F65ED6FC-965D-4274-B7E1-9C071EE6FE75}"/>
          </ac:spMkLst>
        </pc:spChg>
        <pc:spChg chg="mod ord">
          <ac:chgData name="Daniel Hisem" userId="72e550e76bbe461d" providerId="LiveId" clId="{8D442D70-F8DB-4BC6-83BD-F624BC392500}" dt="2023-06-10T08:02:24.842" v="3317" actId="20577"/>
          <ac:spMkLst>
            <pc:docMk/>
            <pc:sldMk cId="3808747383" sldId="267"/>
            <ac:spMk id="3" creationId="{FA9E1632-8AF3-47CD-A616-14A98EBE58D7}"/>
          </ac:spMkLst>
        </pc:spChg>
        <pc:spChg chg="add mod">
          <ac:chgData name="Daniel Hisem" userId="72e550e76bbe461d" providerId="LiveId" clId="{8D442D70-F8DB-4BC6-83BD-F624BC392500}" dt="2023-06-10T08:54:31.293" v="4916" actId="20577"/>
          <ac:spMkLst>
            <pc:docMk/>
            <pc:sldMk cId="3808747383" sldId="267"/>
            <ac:spMk id="5" creationId="{72A21E9B-34D4-67B2-8646-18B3E9C7D221}"/>
          </ac:spMkLst>
        </pc:spChg>
        <pc:spChg chg="add del">
          <ac:chgData name="Daniel Hisem" userId="72e550e76bbe461d" providerId="LiveId" clId="{8D442D70-F8DB-4BC6-83BD-F624BC392500}" dt="2023-06-05T19:19:19.438" v="873" actId="26606"/>
          <ac:spMkLst>
            <pc:docMk/>
            <pc:sldMk cId="3808747383" sldId="267"/>
            <ac:spMk id="6" creationId="{52ABB703-2B0E-4C3B-B4A2-F3973548E561}"/>
          </ac:spMkLst>
        </pc:spChg>
        <pc:spChg chg="add del">
          <ac:chgData name="Daniel Hisem" userId="72e550e76bbe461d" providerId="LiveId" clId="{8D442D70-F8DB-4BC6-83BD-F624BC392500}" dt="2023-06-05T19:19:19.438" v="873" actId="26606"/>
          <ac:spMkLst>
            <pc:docMk/>
            <pc:sldMk cId="3808747383" sldId="267"/>
            <ac:spMk id="8" creationId="{E95DA498-D9A2-4DA9-B9DA-B3776E08CF7E}"/>
          </ac:spMkLst>
        </pc:spChg>
        <pc:spChg chg="add del">
          <ac:chgData name="Daniel Hisem" userId="72e550e76bbe461d" providerId="LiveId" clId="{8D442D70-F8DB-4BC6-83BD-F624BC392500}" dt="2023-06-05T19:18:18.460" v="867" actId="26606"/>
          <ac:spMkLst>
            <pc:docMk/>
            <pc:sldMk cId="3808747383" sldId="267"/>
            <ac:spMk id="9" creationId="{990D0034-F768-41E7-85D4-F38C4DE85770}"/>
          </ac:spMkLst>
        </pc:spChg>
        <pc:spChg chg="add del">
          <ac:chgData name="Daniel Hisem" userId="72e550e76bbe461d" providerId="LiveId" clId="{8D442D70-F8DB-4BC6-83BD-F624BC392500}" dt="2023-06-05T19:19:19.438" v="873" actId="26606"/>
          <ac:spMkLst>
            <pc:docMk/>
            <pc:sldMk cId="3808747383" sldId="267"/>
            <ac:spMk id="10" creationId="{82A73093-4B9D-420D-B17E-52293703A1D4}"/>
          </ac:spMkLst>
        </pc:spChg>
        <pc:spChg chg="add del">
          <ac:chgData name="Daniel Hisem" userId="72e550e76bbe461d" providerId="LiveId" clId="{8D442D70-F8DB-4BC6-83BD-F624BC392500}" dt="2023-06-05T19:18:18.460" v="867" actId="26606"/>
          <ac:spMkLst>
            <pc:docMk/>
            <pc:sldMk cId="3808747383" sldId="267"/>
            <ac:spMk id="11" creationId="{C4F7E42D-8B5A-4FC8-81CD-9E60171F7FA8}"/>
          </ac:spMkLst>
        </pc:spChg>
        <pc:spChg chg="add del">
          <ac:chgData name="Daniel Hisem" userId="72e550e76bbe461d" providerId="LiveId" clId="{8D442D70-F8DB-4BC6-83BD-F624BC392500}" dt="2023-06-05T19:18:18.460" v="867" actId="26606"/>
          <ac:spMkLst>
            <pc:docMk/>
            <pc:sldMk cId="3808747383" sldId="267"/>
            <ac:spMk id="13" creationId="{8C04651D-B9F4-4935-A02D-364153FBDF54}"/>
          </ac:spMkLst>
        </pc:spChg>
        <pc:spChg chg="add del">
          <ac:chgData name="Daniel Hisem" userId="72e550e76bbe461d" providerId="LiveId" clId="{8D442D70-F8DB-4BC6-83BD-F624BC392500}" dt="2023-06-05T19:19:22.211" v="875" actId="26606"/>
          <ac:spMkLst>
            <pc:docMk/>
            <pc:sldMk cId="3808747383" sldId="267"/>
            <ac:spMk id="14" creationId="{F0023454-C8F8-4D6E-8537-CCFD0CA394B8}"/>
          </ac:spMkLst>
        </pc:spChg>
        <pc:spChg chg="add del">
          <ac:chgData name="Daniel Hisem" userId="72e550e76bbe461d" providerId="LiveId" clId="{8D442D70-F8DB-4BC6-83BD-F624BC392500}" dt="2023-06-05T19:18:23.647" v="869" actId="26606"/>
          <ac:spMkLst>
            <pc:docMk/>
            <pc:sldMk cId="3808747383" sldId="267"/>
            <ac:spMk id="15" creationId="{311973C2-EB8B-452A-A698-4A252FD3AE28}"/>
          </ac:spMkLst>
        </pc:spChg>
        <pc:spChg chg="add del">
          <ac:chgData name="Daniel Hisem" userId="72e550e76bbe461d" providerId="LiveId" clId="{8D442D70-F8DB-4BC6-83BD-F624BC392500}" dt="2023-06-05T19:18:23.647" v="869" actId="26606"/>
          <ac:spMkLst>
            <pc:docMk/>
            <pc:sldMk cId="3808747383" sldId="267"/>
            <ac:spMk id="16" creationId="{10162E77-11AD-44A7-84EC-40C59EEFBD2E}"/>
          </ac:spMkLst>
        </pc:spChg>
        <pc:spChg chg="add del">
          <ac:chgData name="Daniel Hisem" userId="72e550e76bbe461d" providerId="LiveId" clId="{8D442D70-F8DB-4BC6-83BD-F624BC392500}" dt="2023-06-05T19:19:22.211" v="875" actId="26606"/>
          <ac:spMkLst>
            <pc:docMk/>
            <pc:sldMk cId="3808747383" sldId="267"/>
            <ac:spMk id="18" creationId="{7E074050-0E37-4F72-95BE-2439FAD04BCF}"/>
          </ac:spMkLst>
        </pc:spChg>
        <pc:spChg chg="add">
          <ac:chgData name="Daniel Hisem" userId="72e550e76bbe461d" providerId="LiveId" clId="{8D442D70-F8DB-4BC6-83BD-F624BC392500}" dt="2023-06-05T19:19:22.217" v="876" actId="26606"/>
          <ac:spMkLst>
            <pc:docMk/>
            <pc:sldMk cId="3808747383" sldId="267"/>
            <ac:spMk id="20" creationId="{8DD9A7F5-759F-405A-B7A5-C34486A1C632}"/>
          </ac:spMkLst>
        </pc:spChg>
        <pc:spChg chg="add">
          <ac:chgData name="Daniel Hisem" userId="72e550e76bbe461d" providerId="LiveId" clId="{8D442D70-F8DB-4BC6-83BD-F624BC392500}" dt="2023-06-05T19:19:22.217" v="876" actId="26606"/>
          <ac:spMkLst>
            <pc:docMk/>
            <pc:sldMk cId="3808747383" sldId="267"/>
            <ac:spMk id="21" creationId="{FBCF6FDC-4730-4E9A-91F7-2C3C1B77D1C5}"/>
          </ac:spMkLst>
        </pc:spChg>
        <pc:picChg chg="add mod ord">
          <ac:chgData name="Daniel Hisem" userId="72e550e76bbe461d" providerId="LiveId" clId="{8D442D70-F8DB-4BC6-83BD-F624BC392500}" dt="2023-06-09T19:13:03.603" v="1269" actId="1076"/>
          <ac:picMkLst>
            <pc:docMk/>
            <pc:sldMk cId="3808747383" sldId="267"/>
            <ac:picMk id="4" creationId="{F9FAC80C-B51C-89F9-02CC-D333056EDED8}"/>
          </ac:picMkLst>
        </pc:picChg>
        <pc:cxnChg chg="add del">
          <ac:chgData name="Daniel Hisem" userId="72e550e76bbe461d" providerId="LiveId" clId="{8D442D70-F8DB-4BC6-83BD-F624BC392500}" dt="2023-06-05T19:19:19.438" v="873" actId="26606"/>
          <ac:cxnSpMkLst>
            <pc:docMk/>
            <pc:sldMk cId="3808747383" sldId="267"/>
            <ac:cxnSpMk id="7" creationId="{9C21570E-E159-49A6-9891-FA397B7A92D3}"/>
          </ac:cxnSpMkLst>
        </pc:cxnChg>
        <pc:cxnChg chg="add del">
          <ac:chgData name="Daniel Hisem" userId="72e550e76bbe461d" providerId="LiveId" clId="{8D442D70-F8DB-4BC6-83BD-F624BC392500}" dt="2023-06-05T19:19:22.211" v="875" actId="26606"/>
          <ac:cxnSpMkLst>
            <pc:docMk/>
            <pc:sldMk cId="3808747383" sldId="267"/>
            <ac:cxnSpMk id="12" creationId="{83477320-2176-43A7-964D-F98AFECB20F7}"/>
          </ac:cxnSpMkLst>
        </pc:cxnChg>
        <pc:cxnChg chg="add del">
          <ac:chgData name="Daniel Hisem" userId="72e550e76bbe461d" providerId="LiveId" clId="{8D442D70-F8DB-4BC6-83BD-F624BC392500}" dt="2023-06-05T19:18:23.647" v="869" actId="26606"/>
          <ac:cxnSpMkLst>
            <pc:docMk/>
            <pc:sldMk cId="3808747383" sldId="267"/>
            <ac:cxnSpMk id="17" creationId="{5AB158E9-1B40-4CD6-95F0-95CA11DF7B7A}"/>
          </ac:cxnSpMkLst>
        </pc:cxnChg>
      </pc:sldChg>
      <pc:sldChg chg="modSp mod ord">
        <pc:chgData name="Daniel Hisem" userId="72e550e76bbe461d" providerId="LiveId" clId="{8D442D70-F8DB-4BC6-83BD-F624BC392500}" dt="2023-06-10T17:49:02.971" v="11330" actId="20577"/>
        <pc:sldMkLst>
          <pc:docMk/>
          <pc:sldMk cId="1757987088" sldId="268"/>
        </pc:sldMkLst>
        <pc:spChg chg="mod">
          <ac:chgData name="Daniel Hisem" userId="72e550e76bbe461d" providerId="LiveId" clId="{8D442D70-F8DB-4BC6-83BD-F624BC392500}" dt="2023-06-05T20:16:49.669" v="1095" actId="20577"/>
          <ac:spMkLst>
            <pc:docMk/>
            <pc:sldMk cId="1757987088" sldId="268"/>
            <ac:spMk id="2" creationId="{1246B525-5BA8-4E60-9218-DE6CA88B7029}"/>
          </ac:spMkLst>
        </pc:spChg>
        <pc:spChg chg="mod">
          <ac:chgData name="Daniel Hisem" userId="72e550e76bbe461d" providerId="LiveId" clId="{8D442D70-F8DB-4BC6-83BD-F624BC392500}" dt="2023-06-10T17:49:02.971" v="11330" actId="20577"/>
          <ac:spMkLst>
            <pc:docMk/>
            <pc:sldMk cId="1757987088" sldId="268"/>
            <ac:spMk id="3" creationId="{B047AB9F-DFF0-44F2-A4FA-CB311CB82076}"/>
          </ac:spMkLst>
        </pc:spChg>
      </pc:sldChg>
      <pc:sldChg chg="del">
        <pc:chgData name="Daniel Hisem" userId="72e550e76bbe461d" providerId="LiveId" clId="{8D442D70-F8DB-4BC6-83BD-F624BC392500}" dt="2023-06-09T19:14:28.802" v="1281" actId="47"/>
        <pc:sldMkLst>
          <pc:docMk/>
          <pc:sldMk cId="2292843565" sldId="269"/>
        </pc:sldMkLst>
      </pc:sldChg>
      <pc:sldChg chg="addSp delSp modSp mod">
        <pc:chgData name="Daniel Hisem" userId="72e550e76bbe461d" providerId="LiveId" clId="{8D442D70-F8DB-4BC6-83BD-F624BC392500}" dt="2023-06-10T08:55:27.696" v="4952" actId="1076"/>
        <pc:sldMkLst>
          <pc:docMk/>
          <pc:sldMk cId="2026844226" sldId="271"/>
        </pc:sldMkLst>
        <pc:spChg chg="mod">
          <ac:chgData name="Daniel Hisem" userId="72e550e76bbe461d" providerId="LiveId" clId="{8D442D70-F8DB-4BC6-83BD-F624BC392500}" dt="2023-06-09T20:04:37.822" v="1818" actId="26606"/>
          <ac:spMkLst>
            <pc:docMk/>
            <pc:sldMk cId="2026844226" sldId="271"/>
            <ac:spMk id="2" creationId="{F41335BB-55D2-451A-BFB1-A8B9FED4101E}"/>
          </ac:spMkLst>
        </pc:spChg>
        <pc:spChg chg="mod ord">
          <ac:chgData name="Daniel Hisem" userId="72e550e76bbe461d" providerId="LiveId" clId="{8D442D70-F8DB-4BC6-83BD-F624BC392500}" dt="2023-06-10T08:07:41.417" v="3350" actId="20577"/>
          <ac:spMkLst>
            <pc:docMk/>
            <pc:sldMk cId="2026844226" sldId="271"/>
            <ac:spMk id="3" creationId="{699F6B80-4102-48BE-A5AF-01AF3D63C4EA}"/>
          </ac:spMkLst>
        </pc:spChg>
        <pc:spChg chg="del">
          <ac:chgData name="Daniel Hisem" userId="72e550e76bbe461d" providerId="LiveId" clId="{8D442D70-F8DB-4BC6-83BD-F624BC392500}" dt="2023-06-09T19:39:01.099" v="1507" actId="478"/>
          <ac:spMkLst>
            <pc:docMk/>
            <pc:sldMk cId="2026844226" sldId="271"/>
            <ac:spMk id="4" creationId="{6F4159E3-65F5-437C-A675-C678F095461A}"/>
          </ac:spMkLst>
        </pc:spChg>
        <pc:spChg chg="add mod">
          <ac:chgData name="Daniel Hisem" userId="72e550e76bbe461d" providerId="LiveId" clId="{8D442D70-F8DB-4BC6-83BD-F624BC392500}" dt="2023-06-10T08:54:49.306" v="4927" actId="20577"/>
          <ac:spMkLst>
            <pc:docMk/>
            <pc:sldMk cId="2026844226" sldId="271"/>
            <ac:spMk id="9" creationId="{ABBA0F45-3C4A-0C6A-CB51-967D1FEF8D75}"/>
          </ac:spMkLst>
        </pc:spChg>
        <pc:spChg chg="add mod">
          <ac:chgData name="Daniel Hisem" userId="72e550e76bbe461d" providerId="LiveId" clId="{8D442D70-F8DB-4BC6-83BD-F624BC392500}" dt="2023-06-10T08:55:04.294" v="4938" actId="20577"/>
          <ac:spMkLst>
            <pc:docMk/>
            <pc:sldMk cId="2026844226" sldId="271"/>
            <ac:spMk id="10" creationId="{CD6826BC-6B75-A9C7-80CA-11FCB25860CF}"/>
          </ac:spMkLst>
        </pc:spChg>
        <pc:spChg chg="add mod">
          <ac:chgData name="Daniel Hisem" userId="72e550e76bbe461d" providerId="LiveId" clId="{8D442D70-F8DB-4BC6-83BD-F624BC392500}" dt="2023-06-10T08:55:22.105" v="4951" actId="20577"/>
          <ac:spMkLst>
            <pc:docMk/>
            <pc:sldMk cId="2026844226" sldId="271"/>
            <ac:spMk id="11" creationId="{BD7972E0-C112-9465-1692-E62C57584362}"/>
          </ac:spMkLst>
        </pc:spChg>
        <pc:spChg chg="add del">
          <ac:chgData name="Daniel Hisem" userId="72e550e76bbe461d" providerId="LiveId" clId="{8D442D70-F8DB-4BC6-83BD-F624BC392500}" dt="2023-06-09T20:04:37.822" v="1818" actId="26606"/>
          <ac:spMkLst>
            <pc:docMk/>
            <pc:sldMk cId="2026844226" sldId="271"/>
            <ac:spMk id="13" creationId="{75896A25-D088-48F0-A2E7-9C44D9F6B409}"/>
          </ac:spMkLst>
        </pc:spChg>
        <pc:spChg chg="add del">
          <ac:chgData name="Daniel Hisem" userId="72e550e76bbe461d" providerId="LiveId" clId="{8D442D70-F8DB-4BC6-83BD-F624BC392500}" dt="2023-06-09T20:04:37.822" v="1818" actId="26606"/>
          <ac:spMkLst>
            <pc:docMk/>
            <pc:sldMk cId="2026844226" sldId="271"/>
            <ac:spMk id="15" creationId="{DDCD6B11-13E6-4A46-9C85-F8EB0F35C5E1}"/>
          </ac:spMkLst>
        </pc:spChg>
        <pc:spChg chg="add del">
          <ac:chgData name="Daniel Hisem" userId="72e550e76bbe461d" providerId="LiveId" clId="{8D442D70-F8DB-4BC6-83BD-F624BC392500}" dt="2023-06-09T20:04:37.822" v="1818" actId="26606"/>
          <ac:spMkLst>
            <pc:docMk/>
            <pc:sldMk cId="2026844226" sldId="271"/>
            <ac:spMk id="17" creationId="{75EBCDCE-0F4C-477C-AB15-886C5F27B118}"/>
          </ac:spMkLst>
        </pc:spChg>
        <pc:spChg chg="add del">
          <ac:chgData name="Daniel Hisem" userId="72e550e76bbe461d" providerId="LiveId" clId="{8D442D70-F8DB-4BC6-83BD-F624BC392500}" dt="2023-06-09T20:04:37.822" v="1818" actId="26606"/>
          <ac:spMkLst>
            <pc:docMk/>
            <pc:sldMk cId="2026844226" sldId="271"/>
            <ac:spMk id="19" creationId="{17820F06-C1AE-4232-AEE8-3AC8189E4BA5}"/>
          </ac:spMkLst>
        </pc:spChg>
        <pc:spChg chg="add del">
          <ac:chgData name="Daniel Hisem" userId="72e550e76bbe461d" providerId="LiveId" clId="{8D442D70-F8DB-4BC6-83BD-F624BC392500}" dt="2023-06-09T20:04:37.822" v="1818" actId="26606"/>
          <ac:spMkLst>
            <pc:docMk/>
            <pc:sldMk cId="2026844226" sldId="271"/>
            <ac:spMk id="21" creationId="{9A62E9AA-DA4C-405A-B6ED-5B1FE7A8D1B4}"/>
          </ac:spMkLst>
        </pc:spChg>
        <pc:spChg chg="add del">
          <ac:chgData name="Daniel Hisem" userId="72e550e76bbe461d" providerId="LiveId" clId="{8D442D70-F8DB-4BC6-83BD-F624BC392500}" dt="2023-06-09T20:04:27.146" v="1812" actId="26606"/>
          <ac:spMkLst>
            <pc:docMk/>
            <pc:sldMk cId="2026844226" sldId="271"/>
            <ac:spMk id="26" creationId="{76802D78-08AE-4322-A011-F916F2D42CDA}"/>
          </ac:spMkLst>
        </pc:spChg>
        <pc:spChg chg="add del">
          <ac:chgData name="Daniel Hisem" userId="72e550e76bbe461d" providerId="LiveId" clId="{8D442D70-F8DB-4BC6-83BD-F624BC392500}" dt="2023-06-09T20:04:27.146" v="1812" actId="26606"/>
          <ac:spMkLst>
            <pc:docMk/>
            <pc:sldMk cId="2026844226" sldId="271"/>
            <ac:spMk id="30" creationId="{45598703-F094-4F74-93F0-945A832FFA5D}"/>
          </ac:spMkLst>
        </pc:spChg>
        <pc:spChg chg="add del">
          <ac:chgData name="Daniel Hisem" userId="72e550e76bbe461d" providerId="LiveId" clId="{8D442D70-F8DB-4BC6-83BD-F624BC392500}" dt="2023-06-09T20:04:27.146" v="1812" actId="26606"/>
          <ac:spMkLst>
            <pc:docMk/>
            <pc:sldMk cId="2026844226" sldId="271"/>
            <ac:spMk id="32" creationId="{F0AC4F6F-0DD7-4E3F-ADF7-26B8E879762E}"/>
          </ac:spMkLst>
        </pc:spChg>
        <pc:picChg chg="add mod ord">
          <ac:chgData name="Daniel Hisem" userId="72e550e76bbe461d" providerId="LiveId" clId="{8D442D70-F8DB-4BC6-83BD-F624BC392500}" dt="2023-06-10T08:55:27.696" v="4952" actId="1076"/>
          <ac:picMkLst>
            <pc:docMk/>
            <pc:sldMk cId="2026844226" sldId="271"/>
            <ac:picMk id="5" creationId="{02D0AE38-4DCB-4DC4-3E93-F806A78AADCE}"/>
          </ac:picMkLst>
        </pc:picChg>
        <pc:picChg chg="add mod ord">
          <ac:chgData name="Daniel Hisem" userId="72e550e76bbe461d" providerId="LiveId" clId="{8D442D70-F8DB-4BC6-83BD-F624BC392500}" dt="2023-06-09T20:04:37.822" v="1818" actId="26606"/>
          <ac:picMkLst>
            <pc:docMk/>
            <pc:sldMk cId="2026844226" sldId="271"/>
            <ac:picMk id="6" creationId="{30165947-6D65-477A-3568-8587E4F4B782}"/>
          </ac:picMkLst>
        </pc:picChg>
        <pc:picChg chg="del">
          <ac:chgData name="Daniel Hisem" userId="72e550e76bbe461d" providerId="LiveId" clId="{8D442D70-F8DB-4BC6-83BD-F624BC392500}" dt="2023-06-09T19:46:57.662" v="1629" actId="478"/>
          <ac:picMkLst>
            <pc:docMk/>
            <pc:sldMk cId="2026844226" sldId="271"/>
            <ac:picMk id="7" creationId="{F42EE6A6-859D-4170-8A64-44C5902388FC}"/>
          </ac:picMkLst>
        </pc:picChg>
        <pc:picChg chg="add mod ord">
          <ac:chgData name="Daniel Hisem" userId="72e550e76bbe461d" providerId="LiveId" clId="{8D442D70-F8DB-4BC6-83BD-F624BC392500}" dt="2023-06-09T20:04:37.822" v="1818" actId="26606"/>
          <ac:picMkLst>
            <pc:docMk/>
            <pc:sldMk cId="2026844226" sldId="271"/>
            <ac:picMk id="8" creationId="{FD1917BB-56C2-880C-A686-DFEFD67FBA58}"/>
          </ac:picMkLst>
        </pc:picChg>
        <pc:cxnChg chg="add del">
          <ac:chgData name="Daniel Hisem" userId="72e550e76bbe461d" providerId="LiveId" clId="{8D442D70-F8DB-4BC6-83BD-F624BC392500}" dt="2023-06-09T20:04:27.146" v="1812" actId="26606"/>
          <ac:cxnSpMkLst>
            <pc:docMk/>
            <pc:sldMk cId="2026844226" sldId="271"/>
            <ac:cxnSpMk id="28" creationId="{95FA3E87-F218-4BA5-921F-838DB6FC6FD7}"/>
          </ac:cxnSpMkLst>
        </pc:cxnChg>
      </pc:sldChg>
      <pc:sldChg chg="del">
        <pc:chgData name="Daniel Hisem" userId="72e550e76bbe461d" providerId="LiveId" clId="{8D442D70-F8DB-4BC6-83BD-F624BC392500}" dt="2023-06-09T20:10:12.377" v="1819" actId="47"/>
        <pc:sldMkLst>
          <pc:docMk/>
          <pc:sldMk cId="1798309314" sldId="272"/>
        </pc:sldMkLst>
      </pc:sldChg>
      <pc:sldChg chg="del">
        <pc:chgData name="Daniel Hisem" userId="72e550e76bbe461d" providerId="LiveId" clId="{8D442D70-F8DB-4BC6-83BD-F624BC392500}" dt="2023-06-09T19:14:27.632" v="1280" actId="47"/>
        <pc:sldMkLst>
          <pc:docMk/>
          <pc:sldMk cId="2482961980" sldId="273"/>
        </pc:sldMkLst>
      </pc:sldChg>
      <pc:sldChg chg="del">
        <pc:chgData name="Daniel Hisem" userId="72e550e76bbe461d" providerId="LiveId" clId="{8D442D70-F8DB-4BC6-83BD-F624BC392500}" dt="2023-06-09T19:14:27.046" v="1279" actId="47"/>
        <pc:sldMkLst>
          <pc:docMk/>
          <pc:sldMk cId="4137491884" sldId="275"/>
        </pc:sldMkLst>
      </pc:sldChg>
      <pc:sldChg chg="del">
        <pc:chgData name="Daniel Hisem" userId="72e550e76bbe461d" providerId="LiveId" clId="{8D442D70-F8DB-4BC6-83BD-F624BC392500}" dt="2023-06-09T19:14:24.613" v="1276" actId="47"/>
        <pc:sldMkLst>
          <pc:docMk/>
          <pc:sldMk cId="4078210518" sldId="276"/>
        </pc:sldMkLst>
      </pc:sldChg>
      <pc:sldChg chg="del">
        <pc:chgData name="Daniel Hisem" userId="72e550e76bbe461d" providerId="LiveId" clId="{8D442D70-F8DB-4BC6-83BD-F624BC392500}" dt="2023-06-09T19:14:30.522" v="1282" actId="47"/>
        <pc:sldMkLst>
          <pc:docMk/>
          <pc:sldMk cId="807332584" sldId="277"/>
        </pc:sldMkLst>
      </pc:sldChg>
      <pc:sldChg chg="del">
        <pc:chgData name="Daniel Hisem" userId="72e550e76bbe461d" providerId="LiveId" clId="{8D442D70-F8DB-4BC6-83BD-F624BC392500}" dt="2023-06-09T19:14:26.384" v="1278" actId="47"/>
        <pc:sldMkLst>
          <pc:docMk/>
          <pc:sldMk cId="2982683521" sldId="278"/>
        </pc:sldMkLst>
      </pc:sldChg>
      <pc:sldChg chg="del">
        <pc:chgData name="Daniel Hisem" userId="72e550e76bbe461d" providerId="LiveId" clId="{8D442D70-F8DB-4BC6-83BD-F624BC392500}" dt="2023-06-09T19:14:25.563" v="1277" actId="47"/>
        <pc:sldMkLst>
          <pc:docMk/>
          <pc:sldMk cId="211627805" sldId="280"/>
        </pc:sldMkLst>
      </pc:sldChg>
      <pc:sldChg chg="modSp mod ord">
        <pc:chgData name="Daniel Hisem" userId="72e550e76bbe461d" providerId="LiveId" clId="{8D442D70-F8DB-4BC6-83BD-F624BC392500}" dt="2023-06-10T17:57:02.411" v="11332" actId="20577"/>
        <pc:sldMkLst>
          <pc:docMk/>
          <pc:sldMk cId="1645570045" sldId="281"/>
        </pc:sldMkLst>
        <pc:spChg chg="mod">
          <ac:chgData name="Daniel Hisem" userId="72e550e76bbe461d" providerId="LiveId" clId="{8D442D70-F8DB-4BC6-83BD-F624BC392500}" dt="2023-06-05T20:39:22.402" v="1165" actId="20577"/>
          <ac:spMkLst>
            <pc:docMk/>
            <pc:sldMk cId="1645570045" sldId="281"/>
            <ac:spMk id="2" creationId="{CA029FAC-50B7-440F-B640-38158A496F92}"/>
          </ac:spMkLst>
        </pc:spChg>
        <pc:spChg chg="mod">
          <ac:chgData name="Daniel Hisem" userId="72e550e76bbe461d" providerId="LiveId" clId="{8D442D70-F8DB-4BC6-83BD-F624BC392500}" dt="2023-06-10T17:57:02.411" v="11332" actId="20577"/>
          <ac:spMkLst>
            <pc:docMk/>
            <pc:sldMk cId="1645570045" sldId="281"/>
            <ac:spMk id="3" creationId="{7851D5C9-84E9-4933-A973-98CFC86871FC}"/>
          </ac:spMkLst>
        </pc:spChg>
      </pc:sldChg>
      <pc:sldChg chg="modSp add mod">
        <pc:chgData name="Daniel Hisem" userId="72e550e76bbe461d" providerId="LiveId" clId="{8D442D70-F8DB-4BC6-83BD-F624BC392500}" dt="2023-06-10T17:57:10.915" v="11333" actId="20577"/>
        <pc:sldMkLst>
          <pc:docMk/>
          <pc:sldMk cId="3631299829" sldId="282"/>
        </pc:sldMkLst>
        <pc:spChg chg="mod">
          <ac:chgData name="Daniel Hisem" userId="72e550e76bbe461d" providerId="LiveId" clId="{8D442D70-F8DB-4BC6-83BD-F624BC392500}" dt="2023-06-09T21:01:50.869" v="2456" actId="20577"/>
          <ac:spMkLst>
            <pc:docMk/>
            <pc:sldMk cId="3631299829" sldId="282"/>
            <ac:spMk id="2" creationId="{CA029FAC-50B7-440F-B640-38158A496F92}"/>
          </ac:spMkLst>
        </pc:spChg>
        <pc:spChg chg="mod">
          <ac:chgData name="Daniel Hisem" userId="72e550e76bbe461d" providerId="LiveId" clId="{8D442D70-F8DB-4BC6-83BD-F624BC392500}" dt="2023-06-10T17:57:10.915" v="11333" actId="20577"/>
          <ac:spMkLst>
            <pc:docMk/>
            <pc:sldMk cId="3631299829" sldId="282"/>
            <ac:spMk id="3" creationId="{7851D5C9-84E9-4933-A973-98CFC86871FC}"/>
          </ac:spMkLst>
        </pc:spChg>
      </pc:sldChg>
      <pc:sldChg chg="modSp add mod">
        <pc:chgData name="Daniel Hisem" userId="72e550e76bbe461d" providerId="LiveId" clId="{8D442D70-F8DB-4BC6-83BD-F624BC392500}" dt="2023-06-10T17:45:54.222" v="10998" actId="20577"/>
        <pc:sldMkLst>
          <pc:docMk/>
          <pc:sldMk cId="1936332341" sldId="283"/>
        </pc:sldMkLst>
        <pc:spChg chg="mod">
          <ac:chgData name="Daniel Hisem" userId="72e550e76bbe461d" providerId="LiveId" clId="{8D442D70-F8DB-4BC6-83BD-F624BC392500}" dt="2023-06-09T21:23:35.919" v="3301" actId="20577"/>
          <ac:spMkLst>
            <pc:docMk/>
            <pc:sldMk cId="1936332341" sldId="283"/>
            <ac:spMk id="2" creationId="{CA029FAC-50B7-440F-B640-38158A496F92}"/>
          </ac:spMkLst>
        </pc:spChg>
        <pc:spChg chg="mod">
          <ac:chgData name="Daniel Hisem" userId="72e550e76bbe461d" providerId="LiveId" clId="{8D442D70-F8DB-4BC6-83BD-F624BC392500}" dt="2023-06-10T17:45:54.222" v="10998" actId="20577"/>
          <ac:spMkLst>
            <pc:docMk/>
            <pc:sldMk cId="1936332341" sldId="283"/>
            <ac:spMk id="3" creationId="{7851D5C9-84E9-4933-A973-98CFC86871FC}"/>
          </ac:spMkLst>
        </pc:spChg>
      </pc:sldChg>
      <pc:sldChg chg="addSp delSp modSp new mod">
        <pc:chgData name="Daniel Hisem" userId="72e550e76bbe461d" providerId="LiveId" clId="{8D442D70-F8DB-4BC6-83BD-F624BC392500}" dt="2023-06-10T08:51:08.280" v="4903" actId="20577"/>
        <pc:sldMkLst>
          <pc:docMk/>
          <pc:sldMk cId="4290312514" sldId="284"/>
        </pc:sldMkLst>
        <pc:spChg chg="add mod">
          <ac:chgData name="Daniel Hisem" userId="72e550e76bbe461d" providerId="LiveId" clId="{8D442D70-F8DB-4BC6-83BD-F624BC392500}" dt="2023-06-10T08:44:42.691" v="4727" actId="20577"/>
          <ac:spMkLst>
            <pc:docMk/>
            <pc:sldMk cId="4290312514" sldId="284"/>
            <ac:spMk id="2" creationId="{1E081DBF-B5EA-E284-20E6-96D79D57CCA0}"/>
          </ac:spMkLst>
        </pc:spChg>
        <pc:spChg chg="add mod">
          <ac:chgData name="Daniel Hisem" userId="72e550e76bbe461d" providerId="LiveId" clId="{8D442D70-F8DB-4BC6-83BD-F624BC392500}" dt="2023-06-10T08:50:57.873" v="4899" actId="20577"/>
          <ac:spMkLst>
            <pc:docMk/>
            <pc:sldMk cId="4290312514" sldId="284"/>
            <ac:spMk id="7" creationId="{3FF5EAB0-2F6F-C518-1613-7AEE0C52BF4A}"/>
          </ac:spMkLst>
        </pc:spChg>
        <pc:spChg chg="add mod">
          <ac:chgData name="Daniel Hisem" userId="72e550e76bbe461d" providerId="LiveId" clId="{8D442D70-F8DB-4BC6-83BD-F624BC392500}" dt="2023-06-10T08:51:08.280" v="4903" actId="20577"/>
          <ac:spMkLst>
            <pc:docMk/>
            <pc:sldMk cId="4290312514" sldId="284"/>
            <ac:spMk id="8" creationId="{6E1F92E8-0C0E-B24F-72C2-B8B7F27652AE}"/>
          </ac:spMkLst>
        </pc:spChg>
        <pc:picChg chg="add mod">
          <ac:chgData name="Daniel Hisem" userId="72e550e76bbe461d" providerId="LiveId" clId="{8D442D70-F8DB-4BC6-83BD-F624BC392500}" dt="2023-06-10T08:48:07.578" v="4749" actId="1076"/>
          <ac:picMkLst>
            <pc:docMk/>
            <pc:sldMk cId="4290312514" sldId="284"/>
            <ac:picMk id="3" creationId="{8C7CC73A-80A9-44B6-3460-06904367DA5A}"/>
          </ac:picMkLst>
        </pc:picChg>
        <pc:picChg chg="add del mod">
          <ac:chgData name="Daniel Hisem" userId="72e550e76bbe461d" providerId="LiveId" clId="{8D442D70-F8DB-4BC6-83BD-F624BC392500}" dt="2023-06-10T08:46:25.574" v="4735" actId="478"/>
          <ac:picMkLst>
            <pc:docMk/>
            <pc:sldMk cId="4290312514" sldId="284"/>
            <ac:picMk id="4" creationId="{773BCC9B-1BF3-C7AB-B8EC-BF44585DF332}"/>
          </ac:picMkLst>
        </pc:picChg>
        <pc:picChg chg="add mod">
          <ac:chgData name="Daniel Hisem" userId="72e550e76bbe461d" providerId="LiveId" clId="{8D442D70-F8DB-4BC6-83BD-F624BC392500}" dt="2023-06-10T08:48:09.822" v="4750" actId="1076"/>
          <ac:picMkLst>
            <pc:docMk/>
            <pc:sldMk cId="4290312514" sldId="284"/>
            <ac:picMk id="6" creationId="{12688EEA-AD71-376A-35B9-AF4450B4CE15}"/>
          </ac:picMkLst>
        </pc:picChg>
      </pc:sldChg>
      <pc:sldChg chg="addSp delSp modSp add mod">
        <pc:chgData name="Daniel Hisem" userId="72e550e76bbe461d" providerId="LiveId" clId="{8D442D70-F8DB-4BC6-83BD-F624BC392500}" dt="2023-06-10T17:57:44.566" v="11335" actId="20577"/>
        <pc:sldMkLst>
          <pc:docMk/>
          <pc:sldMk cId="304489576" sldId="285"/>
        </pc:sldMkLst>
        <pc:spChg chg="mod">
          <ac:chgData name="Daniel Hisem" userId="72e550e76bbe461d" providerId="LiveId" clId="{8D442D70-F8DB-4BC6-83BD-F624BC392500}" dt="2023-06-10T17:57:44.566" v="11335" actId="20577"/>
          <ac:spMkLst>
            <pc:docMk/>
            <pc:sldMk cId="304489576" sldId="285"/>
            <ac:spMk id="2" creationId="{1E081DBF-B5EA-E284-20E6-96D79D57CCA0}"/>
          </ac:spMkLst>
        </pc:spChg>
        <pc:spChg chg="del">
          <ac:chgData name="Daniel Hisem" userId="72e550e76bbe461d" providerId="LiveId" clId="{8D442D70-F8DB-4BC6-83BD-F624BC392500}" dt="2023-06-10T08:55:56.770" v="4958" actId="478"/>
          <ac:spMkLst>
            <pc:docMk/>
            <pc:sldMk cId="304489576" sldId="285"/>
            <ac:spMk id="7" creationId="{3FF5EAB0-2F6F-C518-1613-7AEE0C52BF4A}"/>
          </ac:spMkLst>
        </pc:spChg>
        <pc:spChg chg="del mod">
          <ac:chgData name="Daniel Hisem" userId="72e550e76bbe461d" providerId="LiveId" clId="{8D442D70-F8DB-4BC6-83BD-F624BC392500}" dt="2023-06-10T08:55:55.229" v="4957" actId="478"/>
          <ac:spMkLst>
            <pc:docMk/>
            <pc:sldMk cId="304489576" sldId="285"/>
            <ac:spMk id="8" creationId="{6E1F92E8-0C0E-B24F-72C2-B8B7F27652AE}"/>
          </ac:spMkLst>
        </pc:spChg>
        <pc:spChg chg="add del mod">
          <ac:chgData name="Daniel Hisem" userId="72e550e76bbe461d" providerId="LiveId" clId="{8D442D70-F8DB-4BC6-83BD-F624BC392500}" dt="2023-06-10T09:13:00.626" v="5761"/>
          <ac:spMkLst>
            <pc:docMk/>
            <pc:sldMk cId="304489576" sldId="285"/>
            <ac:spMk id="9" creationId="{124C24FC-6C89-C6A3-2FFF-46B374CF24B3}"/>
          </ac:spMkLst>
        </pc:spChg>
        <pc:spChg chg="add mod">
          <ac:chgData name="Daniel Hisem" userId="72e550e76bbe461d" providerId="LiveId" clId="{8D442D70-F8DB-4BC6-83BD-F624BC392500}" dt="2023-06-10T09:16:19.819" v="5901" actId="207"/>
          <ac:spMkLst>
            <pc:docMk/>
            <pc:sldMk cId="304489576" sldId="285"/>
            <ac:spMk id="10" creationId="{C0040F54-DF42-D80C-90FA-BB3A3E91D00A}"/>
          </ac:spMkLst>
        </pc:spChg>
        <pc:spChg chg="add mod">
          <ac:chgData name="Daniel Hisem" userId="72e550e76bbe461d" providerId="LiveId" clId="{8D442D70-F8DB-4BC6-83BD-F624BC392500}" dt="2023-06-10T09:17:12.269" v="5955" actId="20577"/>
          <ac:spMkLst>
            <pc:docMk/>
            <pc:sldMk cId="304489576" sldId="285"/>
            <ac:spMk id="11" creationId="{50A674FA-F30C-E92E-30D9-5502DC745835}"/>
          </ac:spMkLst>
        </pc:spChg>
        <pc:spChg chg="add mod">
          <ac:chgData name="Daniel Hisem" userId="72e550e76bbe461d" providerId="LiveId" clId="{8D442D70-F8DB-4BC6-83BD-F624BC392500}" dt="2023-06-10T09:18:17.091" v="5988" actId="20577"/>
          <ac:spMkLst>
            <pc:docMk/>
            <pc:sldMk cId="304489576" sldId="285"/>
            <ac:spMk id="12" creationId="{4BAD53E1-CAB4-9D29-2E2D-D6E845E05607}"/>
          </ac:spMkLst>
        </pc:spChg>
        <pc:picChg chg="del">
          <ac:chgData name="Daniel Hisem" userId="72e550e76bbe461d" providerId="LiveId" clId="{8D442D70-F8DB-4BC6-83BD-F624BC392500}" dt="2023-06-10T08:55:53.078" v="4954" actId="478"/>
          <ac:picMkLst>
            <pc:docMk/>
            <pc:sldMk cId="304489576" sldId="285"/>
            <ac:picMk id="3" creationId="{8C7CC73A-80A9-44B6-3460-06904367DA5A}"/>
          </ac:picMkLst>
        </pc:picChg>
        <pc:picChg chg="add mod">
          <ac:chgData name="Daniel Hisem" userId="72e550e76bbe461d" providerId="LiveId" clId="{8D442D70-F8DB-4BC6-83BD-F624BC392500}" dt="2023-06-10T09:09:36.486" v="5748" actId="1076"/>
          <ac:picMkLst>
            <pc:docMk/>
            <pc:sldMk cId="304489576" sldId="285"/>
            <ac:picMk id="4" creationId="{69775804-4A27-B5FC-723F-050621D76AA0}"/>
          </ac:picMkLst>
        </pc:picChg>
        <pc:picChg chg="add mod">
          <ac:chgData name="Daniel Hisem" userId="72e550e76bbe461d" providerId="LiveId" clId="{8D442D70-F8DB-4BC6-83BD-F624BC392500}" dt="2023-06-10T09:10:00.669" v="5754" actId="1076"/>
          <ac:picMkLst>
            <pc:docMk/>
            <pc:sldMk cId="304489576" sldId="285"/>
            <ac:picMk id="5" creationId="{E2496224-B363-DC9E-D919-2AF6DCC2F9A1}"/>
          </ac:picMkLst>
        </pc:picChg>
        <pc:picChg chg="del">
          <ac:chgData name="Daniel Hisem" userId="72e550e76bbe461d" providerId="LiveId" clId="{8D442D70-F8DB-4BC6-83BD-F624BC392500}" dt="2023-06-10T08:55:53.635" v="4955" actId="478"/>
          <ac:picMkLst>
            <pc:docMk/>
            <pc:sldMk cId="304489576" sldId="285"/>
            <ac:picMk id="6" creationId="{12688EEA-AD71-376A-35B9-AF4450B4CE15}"/>
          </ac:picMkLst>
        </pc:picChg>
      </pc:sldChg>
      <pc:sldChg chg="addSp delSp modSp add mod">
        <pc:chgData name="Daniel Hisem" userId="72e550e76bbe461d" providerId="LiveId" clId="{8D442D70-F8DB-4BC6-83BD-F624BC392500}" dt="2023-06-10T17:45:42.923" v="10996" actId="20577"/>
        <pc:sldMkLst>
          <pc:docMk/>
          <pc:sldMk cId="2379887951" sldId="286"/>
        </pc:sldMkLst>
        <pc:spChg chg="mod">
          <ac:chgData name="Daniel Hisem" userId="72e550e76bbe461d" providerId="LiveId" clId="{8D442D70-F8DB-4BC6-83BD-F624BC392500}" dt="2023-06-10T17:45:42.923" v="10996" actId="20577"/>
          <ac:spMkLst>
            <pc:docMk/>
            <pc:sldMk cId="2379887951" sldId="286"/>
            <ac:spMk id="2" creationId="{1E081DBF-B5EA-E284-20E6-96D79D57CCA0}"/>
          </ac:spMkLst>
        </pc:spChg>
        <pc:spChg chg="del">
          <ac:chgData name="Daniel Hisem" userId="72e550e76bbe461d" providerId="LiveId" clId="{8D442D70-F8DB-4BC6-83BD-F624BC392500}" dt="2023-06-10T09:24:52.502" v="6040" actId="478"/>
          <ac:spMkLst>
            <pc:docMk/>
            <pc:sldMk cId="2379887951" sldId="286"/>
            <ac:spMk id="10" creationId="{C0040F54-DF42-D80C-90FA-BB3A3E91D00A}"/>
          </ac:spMkLst>
        </pc:spChg>
        <pc:spChg chg="del mod">
          <ac:chgData name="Daniel Hisem" userId="72e550e76bbe461d" providerId="LiveId" clId="{8D442D70-F8DB-4BC6-83BD-F624BC392500}" dt="2023-06-10T09:35:37.733" v="6404" actId="478"/>
          <ac:spMkLst>
            <pc:docMk/>
            <pc:sldMk cId="2379887951" sldId="286"/>
            <ac:spMk id="11" creationId="{50A674FA-F30C-E92E-30D9-5502DC745835}"/>
          </ac:spMkLst>
        </pc:spChg>
        <pc:spChg chg="mod">
          <ac:chgData name="Daniel Hisem" userId="72e550e76bbe461d" providerId="LiveId" clId="{8D442D70-F8DB-4BC6-83BD-F624BC392500}" dt="2023-06-10T09:36:17.440" v="6461" actId="20577"/>
          <ac:spMkLst>
            <pc:docMk/>
            <pc:sldMk cId="2379887951" sldId="286"/>
            <ac:spMk id="12" creationId="{4BAD53E1-CAB4-9D29-2E2D-D6E845E05607}"/>
          </ac:spMkLst>
        </pc:spChg>
        <pc:picChg chg="add mod">
          <ac:chgData name="Daniel Hisem" userId="72e550e76bbe461d" providerId="LiveId" clId="{8D442D70-F8DB-4BC6-83BD-F624BC392500}" dt="2023-06-10T09:35:31.141" v="6401" actId="1076"/>
          <ac:picMkLst>
            <pc:docMk/>
            <pc:sldMk cId="2379887951" sldId="286"/>
            <ac:picMk id="3" creationId="{2DAD58C6-2F3E-1796-5D63-645C567E919B}"/>
          </ac:picMkLst>
        </pc:picChg>
        <pc:picChg chg="del">
          <ac:chgData name="Daniel Hisem" userId="72e550e76bbe461d" providerId="LiveId" clId="{8D442D70-F8DB-4BC6-83BD-F624BC392500}" dt="2023-06-10T09:24:49.779" v="6038" actId="478"/>
          <ac:picMkLst>
            <pc:docMk/>
            <pc:sldMk cId="2379887951" sldId="286"/>
            <ac:picMk id="4" creationId="{69775804-4A27-B5FC-723F-050621D76AA0}"/>
          </ac:picMkLst>
        </pc:picChg>
        <pc:picChg chg="del">
          <ac:chgData name="Daniel Hisem" userId="72e550e76bbe461d" providerId="LiveId" clId="{8D442D70-F8DB-4BC6-83BD-F624BC392500}" dt="2023-06-10T09:24:50.839" v="6039" actId="478"/>
          <ac:picMkLst>
            <pc:docMk/>
            <pc:sldMk cId="2379887951" sldId="286"/>
            <ac:picMk id="5" creationId="{E2496224-B363-DC9E-D919-2AF6DCC2F9A1}"/>
          </ac:picMkLst>
        </pc:picChg>
      </pc:sldChg>
      <pc:sldChg chg="addSp delSp modSp add mod">
        <pc:chgData name="Daniel Hisem" userId="72e550e76bbe461d" providerId="LiveId" clId="{8D442D70-F8DB-4BC6-83BD-F624BC392500}" dt="2023-06-11T19:15:01.621" v="11342" actId="14100"/>
        <pc:sldMkLst>
          <pc:docMk/>
          <pc:sldMk cId="1333534021" sldId="287"/>
        </pc:sldMkLst>
        <pc:spChg chg="mod">
          <ac:chgData name="Daniel Hisem" userId="72e550e76bbe461d" providerId="LiveId" clId="{8D442D70-F8DB-4BC6-83BD-F624BC392500}" dt="2023-06-10T09:38:57.829" v="6473" actId="20577"/>
          <ac:spMkLst>
            <pc:docMk/>
            <pc:sldMk cId="1333534021" sldId="287"/>
            <ac:spMk id="2" creationId="{CA029FAC-50B7-440F-B640-38158A496F92}"/>
          </ac:spMkLst>
        </pc:spChg>
        <pc:spChg chg="mod">
          <ac:chgData name="Daniel Hisem" userId="72e550e76bbe461d" providerId="LiveId" clId="{8D442D70-F8DB-4BC6-83BD-F624BC392500}" dt="2023-06-10T09:50:13.674" v="7020" actId="20577"/>
          <ac:spMkLst>
            <pc:docMk/>
            <pc:sldMk cId="1333534021" sldId="287"/>
            <ac:spMk id="3" creationId="{7851D5C9-84E9-4933-A973-98CFC86871FC}"/>
          </ac:spMkLst>
        </pc:spChg>
        <pc:spChg chg="add mod">
          <ac:chgData name="Daniel Hisem" userId="72e550e76bbe461d" providerId="LiveId" clId="{8D442D70-F8DB-4BC6-83BD-F624BC392500}" dt="2023-06-10T09:50:25.154" v="7039" actId="20577"/>
          <ac:spMkLst>
            <pc:docMk/>
            <pc:sldMk cId="1333534021" sldId="287"/>
            <ac:spMk id="6" creationId="{71390046-AD47-FDAE-A2E5-8B9347876EB3}"/>
          </ac:spMkLst>
        </pc:spChg>
        <pc:spChg chg="add mod">
          <ac:chgData name="Daniel Hisem" userId="72e550e76bbe461d" providerId="LiveId" clId="{8D442D70-F8DB-4BC6-83BD-F624BC392500}" dt="2023-06-10T09:49:36.303" v="6995" actId="20577"/>
          <ac:spMkLst>
            <pc:docMk/>
            <pc:sldMk cId="1333534021" sldId="287"/>
            <ac:spMk id="7" creationId="{AD89137B-35FA-D12F-1CF2-90B1ACE1C131}"/>
          </ac:spMkLst>
        </pc:spChg>
        <pc:picChg chg="add del mod">
          <ac:chgData name="Daniel Hisem" userId="72e550e76bbe461d" providerId="LiveId" clId="{8D442D70-F8DB-4BC6-83BD-F624BC392500}" dt="2023-06-11T19:14:49.454" v="11337" actId="478"/>
          <ac:picMkLst>
            <pc:docMk/>
            <pc:sldMk cId="1333534021" sldId="287"/>
            <ac:picMk id="5" creationId="{925B80DA-6AFE-FDF1-2E32-2C294881BE92}"/>
          </ac:picMkLst>
        </pc:picChg>
        <pc:picChg chg="add mod">
          <ac:chgData name="Daniel Hisem" userId="72e550e76bbe461d" providerId="LiveId" clId="{8D442D70-F8DB-4BC6-83BD-F624BC392500}" dt="2023-06-10T09:49:14.098" v="6926" actId="14100"/>
          <ac:picMkLst>
            <pc:docMk/>
            <pc:sldMk cId="1333534021" sldId="287"/>
            <ac:picMk id="8" creationId="{2AFF6094-3D83-54D2-F387-1BEB388AC67B}"/>
          </ac:picMkLst>
        </pc:picChg>
        <pc:picChg chg="add mod">
          <ac:chgData name="Daniel Hisem" userId="72e550e76bbe461d" providerId="LiveId" clId="{8D442D70-F8DB-4BC6-83BD-F624BC392500}" dt="2023-06-11T19:15:01.621" v="11342" actId="14100"/>
          <ac:picMkLst>
            <pc:docMk/>
            <pc:sldMk cId="1333534021" sldId="287"/>
            <ac:picMk id="9" creationId="{2D31A8FD-A00E-FE03-68DA-23CAB8ECB983}"/>
          </ac:picMkLst>
        </pc:picChg>
      </pc:sldChg>
      <pc:sldChg chg="addSp delSp modSp add mod">
        <pc:chgData name="Daniel Hisem" userId="72e550e76bbe461d" providerId="LiveId" clId="{8D442D70-F8DB-4BC6-83BD-F624BC392500}" dt="2023-06-10T17:45:37.213" v="10995" actId="20577"/>
        <pc:sldMkLst>
          <pc:docMk/>
          <pc:sldMk cId="4066485761" sldId="288"/>
        </pc:sldMkLst>
        <pc:spChg chg="mod">
          <ac:chgData name="Daniel Hisem" userId="72e550e76bbe461d" providerId="LiveId" clId="{8D442D70-F8DB-4BC6-83BD-F624BC392500}" dt="2023-06-10T17:45:37.213" v="10995" actId="20577"/>
          <ac:spMkLst>
            <pc:docMk/>
            <pc:sldMk cId="4066485761" sldId="288"/>
            <ac:spMk id="2" creationId="{1E081DBF-B5EA-E284-20E6-96D79D57CCA0}"/>
          </ac:spMkLst>
        </pc:spChg>
        <pc:spChg chg="del">
          <ac:chgData name="Daniel Hisem" userId="72e550e76bbe461d" providerId="LiveId" clId="{8D442D70-F8DB-4BC6-83BD-F624BC392500}" dt="2023-06-10T09:52:24.332" v="7041" actId="478"/>
          <ac:spMkLst>
            <pc:docMk/>
            <pc:sldMk cId="4066485761" sldId="288"/>
            <ac:spMk id="10" creationId="{C0040F54-DF42-D80C-90FA-BB3A3E91D00A}"/>
          </ac:spMkLst>
        </pc:spChg>
        <pc:spChg chg="del">
          <ac:chgData name="Daniel Hisem" userId="72e550e76bbe461d" providerId="LiveId" clId="{8D442D70-F8DB-4BC6-83BD-F624BC392500}" dt="2023-06-10T09:58:28.618" v="7592" actId="478"/>
          <ac:spMkLst>
            <pc:docMk/>
            <pc:sldMk cId="4066485761" sldId="288"/>
            <ac:spMk id="11" creationId="{50A674FA-F30C-E92E-30D9-5502DC745835}"/>
          </ac:spMkLst>
        </pc:spChg>
        <pc:spChg chg="mod">
          <ac:chgData name="Daniel Hisem" userId="72e550e76bbe461d" providerId="LiveId" clId="{8D442D70-F8DB-4BC6-83BD-F624BC392500}" dt="2023-06-10T09:59:37.232" v="7668" actId="1076"/>
          <ac:spMkLst>
            <pc:docMk/>
            <pc:sldMk cId="4066485761" sldId="288"/>
            <ac:spMk id="12" creationId="{4BAD53E1-CAB4-9D29-2E2D-D6E845E05607}"/>
          </ac:spMkLst>
        </pc:spChg>
        <pc:picChg chg="add mod">
          <ac:chgData name="Daniel Hisem" userId="72e550e76bbe461d" providerId="LiveId" clId="{8D442D70-F8DB-4BC6-83BD-F624BC392500}" dt="2023-06-10T09:58:47.772" v="7598" actId="1076"/>
          <ac:picMkLst>
            <pc:docMk/>
            <pc:sldMk cId="4066485761" sldId="288"/>
            <ac:picMk id="3" creationId="{DD8D7674-A7CD-1F9D-3950-0B0DF6A0FE18}"/>
          </ac:picMkLst>
        </pc:picChg>
        <pc:picChg chg="del">
          <ac:chgData name="Daniel Hisem" userId="72e550e76bbe461d" providerId="LiveId" clId="{8D442D70-F8DB-4BC6-83BD-F624BC392500}" dt="2023-06-10T09:52:27.531" v="7043" actId="478"/>
          <ac:picMkLst>
            <pc:docMk/>
            <pc:sldMk cId="4066485761" sldId="288"/>
            <ac:picMk id="4" creationId="{69775804-4A27-B5FC-723F-050621D76AA0}"/>
          </ac:picMkLst>
        </pc:picChg>
        <pc:picChg chg="del">
          <ac:chgData name="Daniel Hisem" userId="72e550e76bbe461d" providerId="LiveId" clId="{8D442D70-F8DB-4BC6-83BD-F624BC392500}" dt="2023-06-10T09:52:25.191" v="7042" actId="478"/>
          <ac:picMkLst>
            <pc:docMk/>
            <pc:sldMk cId="4066485761" sldId="288"/>
            <ac:picMk id="5" creationId="{E2496224-B363-DC9E-D919-2AF6DCC2F9A1}"/>
          </ac:picMkLst>
        </pc:picChg>
      </pc:sldChg>
      <pc:sldChg chg="addSp delSp modSp add mod">
        <pc:chgData name="Daniel Hisem" userId="72e550e76bbe461d" providerId="LiveId" clId="{8D442D70-F8DB-4BC6-83BD-F624BC392500}" dt="2023-06-10T17:45:32.915" v="10994" actId="20577"/>
        <pc:sldMkLst>
          <pc:docMk/>
          <pc:sldMk cId="187055203" sldId="289"/>
        </pc:sldMkLst>
        <pc:spChg chg="mod">
          <ac:chgData name="Daniel Hisem" userId="72e550e76bbe461d" providerId="LiveId" clId="{8D442D70-F8DB-4BC6-83BD-F624BC392500}" dt="2023-06-10T17:45:32.915" v="10994" actId="20577"/>
          <ac:spMkLst>
            <pc:docMk/>
            <pc:sldMk cId="187055203" sldId="289"/>
            <ac:spMk id="2" creationId="{1E081DBF-B5EA-E284-20E6-96D79D57CCA0}"/>
          </ac:spMkLst>
        </pc:spChg>
        <pc:spChg chg="mod">
          <ac:chgData name="Daniel Hisem" userId="72e550e76bbe461d" providerId="LiveId" clId="{8D442D70-F8DB-4BC6-83BD-F624BC392500}" dt="2023-06-10T10:08:52.045" v="8278" actId="20577"/>
          <ac:spMkLst>
            <pc:docMk/>
            <pc:sldMk cId="187055203" sldId="289"/>
            <ac:spMk id="12" creationId="{4BAD53E1-CAB4-9D29-2E2D-D6E845E05607}"/>
          </ac:spMkLst>
        </pc:spChg>
        <pc:picChg chg="del">
          <ac:chgData name="Daniel Hisem" userId="72e550e76bbe461d" providerId="LiveId" clId="{8D442D70-F8DB-4BC6-83BD-F624BC392500}" dt="2023-06-10T10:02:56.046" v="7971" actId="478"/>
          <ac:picMkLst>
            <pc:docMk/>
            <pc:sldMk cId="187055203" sldId="289"/>
            <ac:picMk id="3" creationId="{DD8D7674-A7CD-1F9D-3950-0B0DF6A0FE18}"/>
          </ac:picMkLst>
        </pc:picChg>
        <pc:picChg chg="add mod">
          <ac:chgData name="Daniel Hisem" userId="72e550e76bbe461d" providerId="LiveId" clId="{8D442D70-F8DB-4BC6-83BD-F624BC392500}" dt="2023-06-10T10:05:28.231" v="8202" actId="14100"/>
          <ac:picMkLst>
            <pc:docMk/>
            <pc:sldMk cId="187055203" sldId="289"/>
            <ac:picMk id="4" creationId="{F948FA7F-2697-66DA-1AA8-02E6314188A6}"/>
          </ac:picMkLst>
        </pc:picChg>
      </pc:sldChg>
      <pc:sldChg chg="addSp delSp modSp add mod">
        <pc:chgData name="Daniel Hisem" userId="72e550e76bbe461d" providerId="LiveId" clId="{8D442D70-F8DB-4BC6-83BD-F624BC392500}" dt="2023-06-10T17:45:27.736" v="10993" actId="20577"/>
        <pc:sldMkLst>
          <pc:docMk/>
          <pc:sldMk cId="1434047737" sldId="290"/>
        </pc:sldMkLst>
        <pc:spChg chg="mod">
          <ac:chgData name="Daniel Hisem" userId="72e550e76bbe461d" providerId="LiveId" clId="{8D442D70-F8DB-4BC6-83BD-F624BC392500}" dt="2023-06-10T17:45:27.736" v="10993" actId="20577"/>
          <ac:spMkLst>
            <pc:docMk/>
            <pc:sldMk cId="1434047737" sldId="290"/>
            <ac:spMk id="2" creationId="{1E081DBF-B5EA-E284-20E6-96D79D57CCA0}"/>
          </ac:spMkLst>
        </pc:spChg>
        <pc:spChg chg="mod">
          <ac:chgData name="Daniel Hisem" userId="72e550e76bbe461d" providerId="LiveId" clId="{8D442D70-F8DB-4BC6-83BD-F624BC392500}" dt="2023-06-10T10:16:10.353" v="8979" actId="20577"/>
          <ac:spMkLst>
            <pc:docMk/>
            <pc:sldMk cId="1434047737" sldId="290"/>
            <ac:spMk id="12" creationId="{4BAD53E1-CAB4-9D29-2E2D-D6E845E05607}"/>
          </ac:spMkLst>
        </pc:spChg>
        <pc:picChg chg="add mod">
          <ac:chgData name="Daniel Hisem" userId="72e550e76bbe461d" providerId="LiveId" clId="{8D442D70-F8DB-4BC6-83BD-F624BC392500}" dt="2023-06-10T10:15:30.881" v="8930" actId="14100"/>
          <ac:picMkLst>
            <pc:docMk/>
            <pc:sldMk cId="1434047737" sldId="290"/>
            <ac:picMk id="3" creationId="{CBA87974-ECDC-0FF8-A2F9-B5A1104BD27E}"/>
          </ac:picMkLst>
        </pc:picChg>
        <pc:picChg chg="add mod">
          <ac:chgData name="Daniel Hisem" userId="72e550e76bbe461d" providerId="LiveId" clId="{8D442D70-F8DB-4BC6-83BD-F624BC392500}" dt="2023-06-10T17:03:05.905" v="8983"/>
          <ac:picMkLst>
            <pc:docMk/>
            <pc:sldMk cId="1434047737" sldId="290"/>
            <ac:picMk id="4" creationId="{D61C10EB-E37A-E387-62FC-6FC737F039B4}"/>
          </ac:picMkLst>
        </pc:picChg>
        <pc:picChg chg="del">
          <ac:chgData name="Daniel Hisem" userId="72e550e76bbe461d" providerId="LiveId" clId="{8D442D70-F8DB-4BC6-83BD-F624BC392500}" dt="2023-06-10T10:10:04.815" v="8364" actId="478"/>
          <ac:picMkLst>
            <pc:docMk/>
            <pc:sldMk cId="1434047737" sldId="290"/>
            <ac:picMk id="4" creationId="{F948FA7F-2697-66DA-1AA8-02E6314188A6}"/>
          </ac:picMkLst>
        </pc:picChg>
        <pc:picChg chg="add mod">
          <ac:chgData name="Daniel Hisem" userId="72e550e76bbe461d" providerId="LiveId" clId="{8D442D70-F8DB-4BC6-83BD-F624BC392500}" dt="2023-06-10T17:03:05.100" v="8982"/>
          <ac:picMkLst>
            <pc:docMk/>
            <pc:sldMk cId="1434047737" sldId="290"/>
            <ac:picMk id="5" creationId="{48DA1F1A-9CE0-66F7-FC15-04739455540E}"/>
          </ac:picMkLst>
        </pc:picChg>
      </pc:sldChg>
      <pc:sldChg chg="addSp delSp modSp add mod">
        <pc:chgData name="Daniel Hisem" userId="72e550e76bbe461d" providerId="LiveId" clId="{8D442D70-F8DB-4BC6-83BD-F624BC392500}" dt="2023-06-10T17:23:23.298" v="9662" actId="20577"/>
        <pc:sldMkLst>
          <pc:docMk/>
          <pc:sldMk cId="117271073" sldId="291"/>
        </pc:sldMkLst>
        <pc:spChg chg="mod">
          <ac:chgData name="Daniel Hisem" userId="72e550e76bbe461d" providerId="LiveId" clId="{8D442D70-F8DB-4BC6-83BD-F624BC392500}" dt="2023-06-10T17:07:58.352" v="9041" actId="20577"/>
          <ac:spMkLst>
            <pc:docMk/>
            <pc:sldMk cId="117271073" sldId="291"/>
            <ac:spMk id="2" creationId="{CA029FAC-50B7-440F-B640-38158A496F92}"/>
          </ac:spMkLst>
        </pc:spChg>
        <pc:spChg chg="mod">
          <ac:chgData name="Daniel Hisem" userId="72e550e76bbe461d" providerId="LiveId" clId="{8D442D70-F8DB-4BC6-83BD-F624BC392500}" dt="2023-06-10T17:17:39.181" v="9499" actId="5793"/>
          <ac:spMkLst>
            <pc:docMk/>
            <pc:sldMk cId="117271073" sldId="291"/>
            <ac:spMk id="3" creationId="{7851D5C9-84E9-4933-A973-98CFC86871FC}"/>
          </ac:spMkLst>
        </pc:spChg>
        <pc:spChg chg="mod">
          <ac:chgData name="Daniel Hisem" userId="72e550e76bbe461d" providerId="LiveId" clId="{8D442D70-F8DB-4BC6-83BD-F624BC392500}" dt="2023-06-10T17:22:51.292" v="9647" actId="20577"/>
          <ac:spMkLst>
            <pc:docMk/>
            <pc:sldMk cId="117271073" sldId="291"/>
            <ac:spMk id="6" creationId="{71390046-AD47-FDAE-A2E5-8B9347876EB3}"/>
          </ac:spMkLst>
        </pc:spChg>
        <pc:spChg chg="del">
          <ac:chgData name="Daniel Hisem" userId="72e550e76bbe461d" providerId="LiveId" clId="{8D442D70-F8DB-4BC6-83BD-F624BC392500}" dt="2023-06-10T17:08:08.417" v="9044" actId="478"/>
          <ac:spMkLst>
            <pc:docMk/>
            <pc:sldMk cId="117271073" sldId="291"/>
            <ac:spMk id="7" creationId="{AD89137B-35FA-D12F-1CF2-90B1ACE1C131}"/>
          </ac:spMkLst>
        </pc:spChg>
        <pc:spChg chg="add mod">
          <ac:chgData name="Daniel Hisem" userId="72e550e76bbe461d" providerId="LiveId" clId="{8D442D70-F8DB-4BC6-83BD-F624BC392500}" dt="2023-06-10T17:23:23.298" v="9662" actId="20577"/>
          <ac:spMkLst>
            <pc:docMk/>
            <pc:sldMk cId="117271073" sldId="291"/>
            <ac:spMk id="14" creationId="{30E16203-895B-75EF-A291-0E837D8EF3E1}"/>
          </ac:spMkLst>
        </pc:spChg>
        <pc:picChg chg="del">
          <ac:chgData name="Daniel Hisem" userId="72e550e76bbe461d" providerId="LiveId" clId="{8D442D70-F8DB-4BC6-83BD-F624BC392500}" dt="2023-06-10T17:08:06.363" v="9043" actId="478"/>
          <ac:picMkLst>
            <pc:docMk/>
            <pc:sldMk cId="117271073" sldId="291"/>
            <ac:picMk id="5" creationId="{925B80DA-6AFE-FDF1-2E32-2C294881BE92}"/>
          </ac:picMkLst>
        </pc:picChg>
        <pc:picChg chg="del">
          <ac:chgData name="Daniel Hisem" userId="72e550e76bbe461d" providerId="LiveId" clId="{8D442D70-F8DB-4BC6-83BD-F624BC392500}" dt="2023-06-10T17:08:05.769" v="9042" actId="478"/>
          <ac:picMkLst>
            <pc:docMk/>
            <pc:sldMk cId="117271073" sldId="291"/>
            <ac:picMk id="8" creationId="{2AFF6094-3D83-54D2-F387-1BEB388AC67B}"/>
          </ac:picMkLst>
        </pc:picChg>
        <pc:picChg chg="add mod">
          <ac:chgData name="Daniel Hisem" userId="72e550e76bbe461d" providerId="LiveId" clId="{8D442D70-F8DB-4BC6-83BD-F624BC392500}" dt="2023-06-10T17:19:30.537" v="9539" actId="1076"/>
          <ac:picMkLst>
            <pc:docMk/>
            <pc:sldMk cId="117271073" sldId="291"/>
            <ac:picMk id="9" creationId="{4152691D-1F35-4782-0169-1240E10C293E}"/>
          </ac:picMkLst>
        </pc:picChg>
        <pc:picChg chg="add del mod">
          <ac:chgData name="Daniel Hisem" userId="72e550e76bbe461d" providerId="LiveId" clId="{8D442D70-F8DB-4BC6-83BD-F624BC392500}" dt="2023-06-10T17:19:32.800" v="9544" actId="22"/>
          <ac:picMkLst>
            <pc:docMk/>
            <pc:sldMk cId="117271073" sldId="291"/>
            <ac:picMk id="11" creationId="{968AF720-BBE2-4E67-F24D-D128EBEC1833}"/>
          </ac:picMkLst>
        </pc:picChg>
        <pc:picChg chg="add mod">
          <ac:chgData name="Daniel Hisem" userId="72e550e76bbe461d" providerId="LiveId" clId="{8D442D70-F8DB-4BC6-83BD-F624BC392500}" dt="2023-06-10T17:19:51.789" v="9550" actId="1076"/>
          <ac:picMkLst>
            <pc:docMk/>
            <pc:sldMk cId="117271073" sldId="291"/>
            <ac:picMk id="13" creationId="{4CD18BA8-DC3D-E094-2E75-802BB0247B0F}"/>
          </ac:picMkLst>
        </pc:picChg>
      </pc:sldChg>
      <pc:sldChg chg="delSp modSp add mod">
        <pc:chgData name="Daniel Hisem" userId="72e550e76bbe461d" providerId="LiveId" clId="{8D442D70-F8DB-4BC6-83BD-F624BC392500}" dt="2023-06-10T17:39:43.102" v="10772" actId="478"/>
        <pc:sldMkLst>
          <pc:docMk/>
          <pc:sldMk cId="1201816052" sldId="292"/>
        </pc:sldMkLst>
        <pc:spChg chg="mod">
          <ac:chgData name="Daniel Hisem" userId="72e550e76bbe461d" providerId="LiveId" clId="{8D442D70-F8DB-4BC6-83BD-F624BC392500}" dt="2023-06-10T17:31:25.111" v="10033" actId="20577"/>
          <ac:spMkLst>
            <pc:docMk/>
            <pc:sldMk cId="1201816052" sldId="292"/>
            <ac:spMk id="2" creationId="{CA029FAC-50B7-440F-B640-38158A496F92}"/>
          </ac:spMkLst>
        </pc:spChg>
        <pc:spChg chg="mod">
          <ac:chgData name="Daniel Hisem" userId="72e550e76bbe461d" providerId="LiveId" clId="{8D442D70-F8DB-4BC6-83BD-F624BC392500}" dt="2023-06-10T17:39:35.639" v="10770" actId="20577"/>
          <ac:spMkLst>
            <pc:docMk/>
            <pc:sldMk cId="1201816052" sldId="292"/>
            <ac:spMk id="3" creationId="{7851D5C9-84E9-4933-A973-98CFC86871FC}"/>
          </ac:spMkLst>
        </pc:spChg>
        <pc:spChg chg="del">
          <ac:chgData name="Daniel Hisem" userId="72e550e76bbe461d" providerId="LiveId" clId="{8D442D70-F8DB-4BC6-83BD-F624BC392500}" dt="2023-06-10T17:39:43.102" v="10772" actId="478"/>
          <ac:spMkLst>
            <pc:docMk/>
            <pc:sldMk cId="1201816052" sldId="292"/>
            <ac:spMk id="6" creationId="{71390046-AD47-FDAE-A2E5-8B9347876EB3}"/>
          </ac:spMkLst>
        </pc:spChg>
        <pc:spChg chg="del">
          <ac:chgData name="Daniel Hisem" userId="72e550e76bbe461d" providerId="LiveId" clId="{8D442D70-F8DB-4BC6-83BD-F624BC392500}" dt="2023-06-10T17:39:40.196" v="10771" actId="478"/>
          <ac:spMkLst>
            <pc:docMk/>
            <pc:sldMk cId="1201816052" sldId="292"/>
            <ac:spMk id="14" creationId="{30E16203-895B-75EF-A291-0E837D8EF3E1}"/>
          </ac:spMkLst>
        </pc:spChg>
        <pc:picChg chg="del">
          <ac:chgData name="Daniel Hisem" userId="72e550e76bbe461d" providerId="LiveId" clId="{8D442D70-F8DB-4BC6-83BD-F624BC392500}" dt="2023-06-10T17:28:53.910" v="9679" actId="478"/>
          <ac:picMkLst>
            <pc:docMk/>
            <pc:sldMk cId="1201816052" sldId="292"/>
            <ac:picMk id="9" creationId="{4152691D-1F35-4782-0169-1240E10C293E}"/>
          </ac:picMkLst>
        </pc:picChg>
        <pc:picChg chg="del">
          <ac:chgData name="Daniel Hisem" userId="72e550e76bbe461d" providerId="LiveId" clId="{8D442D70-F8DB-4BC6-83BD-F624BC392500}" dt="2023-06-10T17:28:53.378" v="9678" actId="478"/>
          <ac:picMkLst>
            <pc:docMk/>
            <pc:sldMk cId="1201816052" sldId="292"/>
            <ac:picMk id="13" creationId="{4CD18BA8-DC3D-E094-2E75-802BB0247B0F}"/>
          </ac:picMkLst>
        </pc:picChg>
      </pc:sldChg>
      <pc:sldChg chg="modSp add mod">
        <pc:chgData name="Daniel Hisem" userId="72e550e76bbe461d" providerId="LiveId" clId="{8D442D70-F8DB-4BC6-83BD-F624BC392500}" dt="2023-06-10T17:58:04.807" v="11336" actId="20577"/>
        <pc:sldMkLst>
          <pc:docMk/>
          <pc:sldMk cId="1100138797" sldId="293"/>
        </pc:sldMkLst>
        <pc:spChg chg="mod">
          <ac:chgData name="Daniel Hisem" userId="72e550e76bbe461d" providerId="LiveId" clId="{8D442D70-F8DB-4BC6-83BD-F624BC392500}" dt="2023-06-10T17:42:52.058" v="10795" actId="20577"/>
          <ac:spMkLst>
            <pc:docMk/>
            <pc:sldMk cId="1100138797" sldId="293"/>
            <ac:spMk id="2" creationId="{CA029FAC-50B7-440F-B640-38158A496F92}"/>
          </ac:spMkLst>
        </pc:spChg>
        <pc:spChg chg="mod">
          <ac:chgData name="Daniel Hisem" userId="72e550e76bbe461d" providerId="LiveId" clId="{8D442D70-F8DB-4BC6-83BD-F624BC392500}" dt="2023-06-10T17:58:04.807" v="11336" actId="20577"/>
          <ac:spMkLst>
            <pc:docMk/>
            <pc:sldMk cId="1100138797" sldId="293"/>
            <ac:spMk id="3" creationId="{7851D5C9-84E9-4933-A973-98CFC86871F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7F61-591A-441D-9FB0-C3FB99E3EBA2}" type="datetimeFigureOut">
              <a:rPr lang="cs-CZ" smtClean="0"/>
              <a:t>11.06.2023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D25-D889-4E8E-ACE0-EE5C34708CD6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91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7F61-591A-441D-9FB0-C3FB99E3EBA2}" type="datetimeFigureOut">
              <a:rPr lang="cs-CZ" smtClean="0"/>
              <a:t>11.06.2023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D25-D889-4E8E-ACE0-EE5C34708C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907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7F61-591A-441D-9FB0-C3FB99E3EBA2}" type="datetimeFigureOut">
              <a:rPr lang="cs-CZ" smtClean="0"/>
              <a:t>11.06.2023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D25-D889-4E8E-ACE0-EE5C34708C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830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7F61-591A-441D-9FB0-C3FB99E3EBA2}" type="datetimeFigureOut">
              <a:rPr lang="cs-CZ" smtClean="0"/>
              <a:t>11.06.2023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D25-D889-4E8E-ACE0-EE5C34708C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41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7F61-591A-441D-9FB0-C3FB99E3EBA2}" type="datetimeFigureOut">
              <a:rPr lang="cs-CZ" smtClean="0"/>
              <a:t>11.06.2023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D25-D889-4E8E-ACE0-EE5C34708CD6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92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7F61-591A-441D-9FB0-C3FB99E3EBA2}" type="datetimeFigureOut">
              <a:rPr lang="cs-CZ" smtClean="0"/>
              <a:t>11.06.2023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D25-D889-4E8E-ACE0-EE5C34708C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271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7F61-591A-441D-9FB0-C3FB99E3EBA2}" type="datetimeFigureOut">
              <a:rPr lang="cs-CZ" smtClean="0"/>
              <a:t>11.06.2023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D25-D889-4E8E-ACE0-EE5C34708C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697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7F61-591A-441D-9FB0-C3FB99E3EBA2}" type="datetimeFigureOut">
              <a:rPr lang="cs-CZ" smtClean="0"/>
              <a:t>11.06.2023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D25-D889-4E8E-ACE0-EE5C34708C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506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7F61-591A-441D-9FB0-C3FB99E3EBA2}" type="datetimeFigureOut">
              <a:rPr lang="cs-CZ" smtClean="0"/>
              <a:t>11.06.2023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D25-D889-4E8E-ACE0-EE5C34708C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28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F3A7F61-591A-441D-9FB0-C3FB99E3EBA2}" type="datetimeFigureOut">
              <a:rPr lang="cs-CZ" smtClean="0"/>
              <a:t>11.06.2023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11DD25-D889-4E8E-ACE0-EE5C34708C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759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7F61-591A-441D-9FB0-C3FB99E3EBA2}" type="datetimeFigureOut">
              <a:rPr lang="cs-CZ" smtClean="0"/>
              <a:t>11.06.2023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D25-D889-4E8E-ACE0-EE5C34708C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336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F3A7F61-591A-441D-9FB0-C3FB99E3EBA2}" type="datetimeFigureOut">
              <a:rPr lang="cs-CZ" smtClean="0"/>
              <a:t>11.06.2023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111DD25-D889-4E8E-ACE0-EE5C34708CD6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64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>
            <a:extLst>
              <a:ext uri="{FF2B5EF4-FFF2-40B4-BE49-F238E27FC236}">
                <a16:creationId xmlns:a16="http://schemas.microsoft.com/office/drawing/2014/main" id="{B7C213D0-3567-B3CC-2531-F10A0B6AB5D6}"/>
              </a:ext>
            </a:extLst>
          </p:cNvPr>
          <p:cNvSpPr txBox="1">
            <a:spLocks/>
          </p:cNvSpPr>
          <p:nvPr/>
        </p:nvSpPr>
        <p:spPr>
          <a:xfrm>
            <a:off x="1095391" y="2192374"/>
            <a:ext cx="10096483" cy="6741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b="1" dirty="0">
                <a:solidFill>
                  <a:schemeClr val="tx1"/>
                </a:solidFill>
              </a:rPr>
              <a:t>Návrh optimalizace krovu a stropní konstrukce na </a:t>
            </a:r>
          </a:p>
          <a:p>
            <a:pPr algn="ctr"/>
            <a:r>
              <a:rPr lang="cs-CZ" sz="4400" b="1" dirty="0">
                <a:solidFill>
                  <a:schemeClr val="tx1"/>
                </a:solidFill>
              </a:rPr>
              <a:t>zadaném bytovém domě</a:t>
            </a:r>
            <a:br>
              <a:rPr lang="cs-CZ" sz="4400" b="1" dirty="0">
                <a:solidFill>
                  <a:schemeClr val="tx1"/>
                </a:solidFill>
              </a:rPr>
            </a:br>
            <a:endParaRPr lang="cs-CZ" sz="4400" b="1" dirty="0">
              <a:solidFill>
                <a:schemeClr val="tx1"/>
              </a:solidFill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3AF904DC-73A6-194D-3402-EDCE5B647C95}"/>
              </a:ext>
            </a:extLst>
          </p:cNvPr>
          <p:cNvSpPr txBox="1">
            <a:spLocks/>
          </p:cNvSpPr>
          <p:nvPr/>
        </p:nvSpPr>
        <p:spPr>
          <a:xfrm>
            <a:off x="0" y="4539694"/>
            <a:ext cx="6610350" cy="179967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300" dirty="0">
                <a:solidFill>
                  <a:schemeClr val="tx1"/>
                </a:solidFill>
              </a:rPr>
              <a:t>Autor práce: 			Daniel Hisem</a:t>
            </a:r>
          </a:p>
          <a:p>
            <a:r>
              <a:rPr lang="cs-CZ" sz="3300" dirty="0">
                <a:solidFill>
                  <a:schemeClr val="tx1"/>
                </a:solidFill>
              </a:rPr>
              <a:t>Datum zpracování práce: 		19.4.2023</a:t>
            </a:r>
          </a:p>
          <a:p>
            <a:r>
              <a:rPr lang="cs-CZ" sz="3300" dirty="0">
                <a:solidFill>
                  <a:schemeClr val="tx1"/>
                </a:solidFill>
              </a:rPr>
              <a:t>Stupeň práce:			Bakalářská práce</a:t>
            </a:r>
          </a:p>
          <a:p>
            <a:r>
              <a:rPr lang="cs-CZ" sz="3300" dirty="0">
                <a:solidFill>
                  <a:schemeClr val="tx1"/>
                </a:solidFill>
              </a:rPr>
              <a:t>Vedoucí práce:			doc. Dr. Ing. Luboš </a:t>
            </a:r>
            <a:r>
              <a:rPr lang="cs-CZ" sz="3300" dirty="0" err="1">
                <a:solidFill>
                  <a:schemeClr val="tx1"/>
                </a:solidFill>
              </a:rPr>
              <a:t>Podolka</a:t>
            </a:r>
            <a:endParaRPr lang="cs-CZ" sz="3300" dirty="0">
              <a:solidFill>
                <a:schemeClr val="tx1"/>
              </a:solidFill>
            </a:endParaRPr>
          </a:p>
          <a:p>
            <a:r>
              <a:rPr lang="cs-CZ" sz="3300" dirty="0">
                <a:solidFill>
                  <a:schemeClr val="tx1"/>
                </a:solidFill>
              </a:rPr>
              <a:t>Oponent práce:			Ing. Jiří </a:t>
            </a:r>
            <a:r>
              <a:rPr lang="cs-CZ" sz="3300" dirty="0" err="1">
                <a:solidFill>
                  <a:schemeClr val="tx1"/>
                </a:solidFill>
              </a:rPr>
              <a:t>Teslík</a:t>
            </a:r>
            <a:r>
              <a:rPr lang="cs-CZ" sz="3300" dirty="0">
                <a:solidFill>
                  <a:schemeClr val="tx1"/>
                </a:solidFill>
              </a:rPr>
              <a:t>, Ph.D.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Podnadpis 2">
            <a:extLst>
              <a:ext uri="{FF2B5EF4-FFF2-40B4-BE49-F238E27FC236}">
                <a16:creationId xmlns:a16="http://schemas.microsoft.com/office/drawing/2014/main" id="{90898880-2BE0-3CC2-3EC9-272D08BC3732}"/>
              </a:ext>
            </a:extLst>
          </p:cNvPr>
          <p:cNvSpPr txBox="1">
            <a:spLocks/>
          </p:cNvSpPr>
          <p:nvPr/>
        </p:nvSpPr>
        <p:spPr>
          <a:xfrm>
            <a:off x="1438485" y="-1"/>
            <a:ext cx="3792538" cy="14384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800" dirty="0">
                <a:solidFill>
                  <a:srgbClr val="863635"/>
                </a:solidFill>
              </a:rPr>
              <a:t>Vysoká škola </a:t>
            </a:r>
          </a:p>
          <a:p>
            <a:pPr algn="l"/>
            <a:r>
              <a:rPr lang="cs-CZ" sz="2800" dirty="0">
                <a:solidFill>
                  <a:srgbClr val="863635"/>
                </a:solidFill>
              </a:rPr>
              <a:t>technická a ekonomická </a:t>
            </a:r>
          </a:p>
          <a:p>
            <a:pPr algn="l"/>
            <a:r>
              <a:rPr lang="cs-CZ" sz="2800" dirty="0">
                <a:solidFill>
                  <a:srgbClr val="863635"/>
                </a:solidFill>
              </a:rPr>
              <a:t>v Českých Budějovicích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63F6F0F8-38B6-5A84-01B7-637132E3F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8485" cy="143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1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E081DBF-B5EA-E284-20E6-96D79D57CCA0}"/>
              </a:ext>
            </a:extLst>
          </p:cNvPr>
          <p:cNvSpPr txBox="1">
            <a:spLocks/>
          </p:cNvSpPr>
          <p:nvPr/>
        </p:nvSpPr>
        <p:spPr>
          <a:xfrm>
            <a:off x="1066800" y="267100"/>
            <a:ext cx="10058400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b="1" dirty="0">
                <a:ea typeface="Calibri" panose="020F0502020204030204" pitchFamily="34" charset="0"/>
              </a:rPr>
              <a:t>3. Vyhotovení ocelobetonového stropu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V</a:t>
            </a:r>
            <a:r>
              <a:rPr lang="cs-CZ" sz="1800" dirty="0">
                <a:effectLst/>
                <a:ea typeface="Calibri" panose="020F0502020204030204" pitchFamily="34" charset="0"/>
              </a:rPr>
              <a:t>arianta zpracována v rámci předmětu Projekt II v letním semestru 2022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Nosné prvky stropu tvořeny ocelovými profily HEB 240, pod nosným vnitřním zdivem jsou ocelové stropnice zdvojeny (profil 2xHEB 240)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Maximální vzdálenost mezi stropnicemi je 1000 mm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Kompletní skladba zahrnuje ocelové „L“ profily navařené na profily HEB, trapézový plech a betonovou desku.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BAD53E1-CAB4-9D29-2E2D-D6E845E05607}"/>
              </a:ext>
            </a:extLst>
          </p:cNvPr>
          <p:cNvSpPr txBox="1"/>
          <p:nvPr/>
        </p:nvSpPr>
        <p:spPr>
          <a:xfrm>
            <a:off x="2591172" y="5675590"/>
            <a:ext cx="41296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Obr. 9) Výřez půdorysu ocelobetonového stropu </a:t>
            </a:r>
          </a:p>
          <a:p>
            <a:r>
              <a:rPr lang="cs-CZ" sz="1000" dirty="0"/>
              <a:t>Zdroj: Vlastní (BP, str. 36)</a:t>
            </a:r>
          </a:p>
        </p:txBody>
      </p:sp>
      <p:pic>
        <p:nvPicPr>
          <p:cNvPr id="3" name="Obrázek 2" descr="Obsah obrázku diagram&#10;&#10;Popis byl vytvořen automaticky">
            <a:extLst>
              <a:ext uri="{FF2B5EF4-FFF2-40B4-BE49-F238E27FC236}">
                <a16:creationId xmlns:a16="http://schemas.microsoft.com/office/drawing/2014/main" id="{2DAD58C6-2F3E-1796-5D63-645C567E9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761" y="2989345"/>
            <a:ext cx="5939790" cy="26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87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029FAC-50B7-440F-B640-38158A496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Varianty optimalizace krovu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51D5C9-84E9-4933-A973-98CFC868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704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ea typeface="Calibri" panose="020F0502020204030204" pitchFamily="34" charset="0"/>
              </a:rPr>
              <a:t>Stanoveny zatěžovací stavy (vlastní tíha, skladba navrhovaného střešního pláště, zatížení sněhem, zatížení větrem)</a:t>
            </a:r>
            <a:endParaRPr lang="cs-CZ" sz="1800" dirty="0">
              <a:ea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Vyhotoven model stávající konstrukce krovu, zatížen kombinací zatěžovacích stavů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Překročení mezních stavů u některých prvků krovu (vazný trám, sloupky, středové vaznice)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1390046-AD47-FDAE-A2E5-8B9347876EB3}"/>
              </a:ext>
            </a:extLst>
          </p:cNvPr>
          <p:cNvSpPr txBox="1"/>
          <p:nvPr/>
        </p:nvSpPr>
        <p:spPr>
          <a:xfrm>
            <a:off x="944781" y="5795614"/>
            <a:ext cx="41296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Tab. 1) Navrhovaná skladba střechy včetně zatížení </a:t>
            </a:r>
          </a:p>
          <a:p>
            <a:r>
              <a:rPr lang="cs-CZ" sz="1000" dirty="0"/>
              <a:t>Zdroj: Vlastní (BP, str. 44)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D89137B-35FA-D12F-1CF2-90B1ACE1C131}"/>
              </a:ext>
            </a:extLst>
          </p:cNvPr>
          <p:cNvSpPr txBox="1"/>
          <p:nvPr/>
        </p:nvSpPr>
        <p:spPr>
          <a:xfrm>
            <a:off x="6299571" y="5795613"/>
            <a:ext cx="41296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Obr. 10) Model stávajícího krovu </a:t>
            </a:r>
          </a:p>
          <a:p>
            <a:r>
              <a:rPr lang="cs-CZ" sz="1000" dirty="0"/>
              <a:t>Zdroj: Vlastní (BP, str. 49)</a:t>
            </a:r>
          </a:p>
        </p:txBody>
      </p:sp>
      <p:pic>
        <p:nvPicPr>
          <p:cNvPr id="8" name="Obrázek 7" descr="Obsah obrázku diagram&#10;&#10;Popis byl vytvořen automaticky">
            <a:extLst>
              <a:ext uri="{FF2B5EF4-FFF2-40B4-BE49-F238E27FC236}">
                <a16:creationId xmlns:a16="http://schemas.microsoft.com/office/drawing/2014/main" id="{2AFF6094-3D83-54D2-F387-1BEB388AC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571" y="3241964"/>
            <a:ext cx="4812737" cy="255364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D31A8FD-A00E-FE03-68DA-23CAB8ECB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" y="3429001"/>
            <a:ext cx="4823855" cy="195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34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E081DBF-B5EA-E284-20E6-96D79D57CCA0}"/>
              </a:ext>
            </a:extLst>
          </p:cNvPr>
          <p:cNvSpPr txBox="1">
            <a:spLocks/>
          </p:cNvSpPr>
          <p:nvPr/>
        </p:nvSpPr>
        <p:spPr>
          <a:xfrm>
            <a:off x="1066800" y="267100"/>
            <a:ext cx="10058400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b="1" dirty="0">
                <a:ea typeface="Calibri" panose="020F0502020204030204" pitchFamily="34" charset="0"/>
              </a:rPr>
              <a:t>1. Zesílení krovu bez úpravy dispozice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Varianta zahrnuje ponechání a zesílení stávající konstrukce krovu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Zesílení navrženo na základě statického posudku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Zesíleny nevyhovující prvky → vazný trám, sloupky a středové vaznice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Zesílení navrženo oboustranně pomocí dřevěných příložek vždy na celou výšku průřezu, šířka zesílení dle potřeby, spoj pomocí svorníků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Středové vaznice zesíleny jednostranně, pomocí ocelových profilů U 200 a U 240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1800" dirty="0">
              <a:ea typeface="Calibri" panose="020F0502020204030204" pitchFamily="34" charset="0"/>
            </a:endParaRPr>
          </a:p>
          <a:p>
            <a:pPr marL="0" indent="0" algn="just">
              <a:buFont typeface="Calibri" panose="020F0502020204030204" pitchFamily="34" charset="0"/>
              <a:buNone/>
            </a:pPr>
            <a:endParaRPr lang="cs-CZ" sz="1800" dirty="0">
              <a:ea typeface="Calibri" panose="020F050202020403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BAD53E1-CAB4-9D29-2E2D-D6E845E05607}"/>
              </a:ext>
            </a:extLst>
          </p:cNvPr>
          <p:cNvSpPr txBox="1"/>
          <p:nvPr/>
        </p:nvSpPr>
        <p:spPr>
          <a:xfrm>
            <a:off x="4754014" y="5713881"/>
            <a:ext cx="25428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Obr. 11) Půdorys krovu s vyznačenými prvky pro zesílení</a:t>
            </a:r>
          </a:p>
          <a:p>
            <a:r>
              <a:rPr lang="cs-CZ" sz="1000" dirty="0"/>
              <a:t>Zdroj: Vlastní (BP, str. 65)</a:t>
            </a:r>
          </a:p>
        </p:txBody>
      </p:sp>
      <p:pic>
        <p:nvPicPr>
          <p:cNvPr id="3" name="Obrázek 2" descr="Obsah obrázku kalendář&#10;&#10;Popis byl vytvořen automaticky">
            <a:extLst>
              <a:ext uri="{FF2B5EF4-FFF2-40B4-BE49-F238E27FC236}">
                <a16:creationId xmlns:a16="http://schemas.microsoft.com/office/drawing/2014/main" id="{DD8D7674-A7CD-1F9D-3950-0B0DF6A0F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14122"/>
            <a:ext cx="3687214" cy="322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85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E081DBF-B5EA-E284-20E6-96D79D57CCA0}"/>
              </a:ext>
            </a:extLst>
          </p:cNvPr>
          <p:cNvSpPr txBox="1">
            <a:spLocks/>
          </p:cNvSpPr>
          <p:nvPr/>
        </p:nvSpPr>
        <p:spPr>
          <a:xfrm>
            <a:off x="1066800" y="267100"/>
            <a:ext cx="10058400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b="1" dirty="0">
                <a:ea typeface="Calibri" panose="020F0502020204030204" pitchFamily="34" charset="0"/>
              </a:rPr>
              <a:t>2. Zesílení krovu s úpravou dispozice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Varianta zahrnuje zesílení stávajícího krovu včetně úpravy dispozice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Odebrání vybraných prvků krovu (pásky a šikmé vzpěry)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Odebrání stávajících dřevěných sloupků, nahrazení za ocelové sloupy UPE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Středové vaznice zesíleny pomocí ocelových prvků UPE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Odebrání pásků a vzpěr zapříčinilo nutnost většího zesílení vaznic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Vyhotoven upravený 3D model, dle kterého byly jednotlivé prvky dimenzovány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1800" dirty="0">
              <a:ea typeface="Calibri" panose="020F0502020204030204" pitchFamily="34" charset="0"/>
            </a:endParaRPr>
          </a:p>
          <a:p>
            <a:pPr marL="0" indent="0" algn="just">
              <a:buFont typeface="Calibri" panose="020F0502020204030204" pitchFamily="34" charset="0"/>
              <a:buNone/>
            </a:pPr>
            <a:endParaRPr lang="cs-CZ" sz="1800" dirty="0">
              <a:ea typeface="Calibri" panose="020F050202020403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BAD53E1-CAB4-9D29-2E2D-D6E845E05607}"/>
              </a:ext>
            </a:extLst>
          </p:cNvPr>
          <p:cNvSpPr txBox="1"/>
          <p:nvPr/>
        </p:nvSpPr>
        <p:spPr>
          <a:xfrm>
            <a:off x="5349240" y="5874138"/>
            <a:ext cx="25428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Obr. 12) Model upraveného krovu</a:t>
            </a:r>
          </a:p>
          <a:p>
            <a:r>
              <a:rPr lang="cs-CZ" sz="1000" dirty="0"/>
              <a:t>Zdroj: Vlastní (BP, str. 70)</a:t>
            </a:r>
          </a:p>
        </p:txBody>
      </p:sp>
      <p:pic>
        <p:nvPicPr>
          <p:cNvPr id="4" name="Obrázek 3" descr="Obsah obrázku text, papírnictví / kancelářské potřeby, tužka&#10;&#10;Popis byl vytvořen automaticky">
            <a:extLst>
              <a:ext uri="{FF2B5EF4-FFF2-40B4-BE49-F238E27FC236}">
                <a16:creationId xmlns:a16="http://schemas.microsoft.com/office/drawing/2014/main" id="{F948FA7F-2697-66DA-1AA8-02E631418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137852"/>
            <a:ext cx="4282440" cy="31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5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E081DBF-B5EA-E284-20E6-96D79D57CCA0}"/>
              </a:ext>
            </a:extLst>
          </p:cNvPr>
          <p:cNvSpPr txBox="1">
            <a:spLocks/>
          </p:cNvSpPr>
          <p:nvPr/>
        </p:nvSpPr>
        <p:spPr>
          <a:xfrm>
            <a:off x="1066800" y="267100"/>
            <a:ext cx="10058400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b="1" dirty="0">
                <a:ea typeface="Calibri" panose="020F0502020204030204" pitchFamily="34" charset="0"/>
              </a:rPr>
              <a:t>3. Kompletní výměna krovu s úpravou tvaru střechy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V</a:t>
            </a:r>
            <a:r>
              <a:rPr lang="cs-CZ" sz="1800" dirty="0">
                <a:effectLst/>
                <a:ea typeface="Calibri" panose="020F0502020204030204" pitchFamily="34" charset="0"/>
              </a:rPr>
              <a:t>arianta zpracována v rámci předmětu Projekt I v zimním semestru 2021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Požadavek na rozmanitost a co nejefektivnější využití podkrovního prostoru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ea typeface="Calibri" panose="020F0502020204030204" pitchFamily="34" charset="0"/>
              </a:rPr>
              <a:t>Respektování památkové zóny → sklon střešní roviny upraven směrem do vnitrobloku, nikoliv do hlavní ulice Korunní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Nová konstrukce zastřešení navržena jako novodobý vaznicový dřevěný krov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Sklon střešní roviny do ulice Korunní zachován na 35°, do vnitrobloku sklon optimalizován na 3°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ea typeface="Calibri" panose="020F0502020204030204" pitchFamily="34" charset="0"/>
              </a:rPr>
              <a:t>U sklo</a:t>
            </a:r>
            <a:r>
              <a:rPr lang="cs-CZ" sz="1800" dirty="0">
                <a:ea typeface="Calibri" panose="020F0502020204030204" pitchFamily="34" charset="0"/>
              </a:rPr>
              <a:t>nu 3° navrženo ještě jedno patro plnící funkci galerie</a:t>
            </a:r>
            <a:endParaRPr lang="cs-CZ" sz="1800" dirty="0">
              <a:effectLst/>
              <a:ea typeface="Calibri" panose="020F0502020204030204" pitchFamily="34" charset="0"/>
            </a:endParaRPr>
          </a:p>
          <a:p>
            <a:pPr marL="0" indent="0" algn="just">
              <a:buFont typeface="Calibri" panose="020F0502020204030204" pitchFamily="34" charset="0"/>
              <a:buNone/>
            </a:pPr>
            <a:endParaRPr lang="cs-CZ" sz="1800" dirty="0">
              <a:ea typeface="Calibri" panose="020F050202020403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BAD53E1-CAB4-9D29-2E2D-D6E845E05607}"/>
              </a:ext>
            </a:extLst>
          </p:cNvPr>
          <p:cNvSpPr txBox="1"/>
          <p:nvPr/>
        </p:nvSpPr>
        <p:spPr>
          <a:xfrm>
            <a:off x="6630894" y="5905905"/>
            <a:ext cx="25428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Obr. 13) Řez navrhovaného krovu</a:t>
            </a:r>
          </a:p>
          <a:p>
            <a:r>
              <a:rPr lang="cs-CZ" sz="1000" dirty="0"/>
              <a:t>Zdroj: Vlastní (BP, str. 74)</a:t>
            </a:r>
          </a:p>
        </p:txBody>
      </p:sp>
      <p:pic>
        <p:nvPicPr>
          <p:cNvPr id="3" name="Obrázek 2" descr="Obsah obrázku diagram&#10;&#10;Popis byl vytvořen automaticky">
            <a:extLst>
              <a:ext uri="{FF2B5EF4-FFF2-40B4-BE49-F238E27FC236}">
                <a16:creationId xmlns:a16="http://schemas.microsoft.com/office/drawing/2014/main" id="{CBA87974-ECDC-0FF8-A2F9-B5A1104BD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364992"/>
            <a:ext cx="556409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47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029FAC-50B7-440F-B640-38158A496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Multikriteriální vyhodnocení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51D5C9-84E9-4933-A973-98CFC868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704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Na základě parametrů využitelných v praxi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Nejvhodnější varianta je taková, která umožní co nejefektivnější užívání s co největší variabilitou ostatních konstrukcí (skladba podlah, těžké stěny, apod.)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Vyhodnocení vyhotoveno tabulkovou metodou, varianty obodovány, nejvíce obodovaná varianta je nejvhodnější (bodové rozhraní 1 až 5, kde 1 – nejhorší, 5 – nejlepší)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1390046-AD47-FDAE-A2E5-8B9347876EB3}"/>
              </a:ext>
            </a:extLst>
          </p:cNvPr>
          <p:cNvSpPr txBox="1"/>
          <p:nvPr/>
        </p:nvSpPr>
        <p:spPr>
          <a:xfrm>
            <a:off x="6349375" y="5225100"/>
            <a:ext cx="41296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Tab. 3) Vyhodnocení variant optimalizace krovu </a:t>
            </a:r>
          </a:p>
          <a:p>
            <a:r>
              <a:rPr lang="cs-CZ" sz="1000" dirty="0"/>
              <a:t>Zdroj: Vlastní (BP, str. 78)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152691D-1F35-4782-0169-1240E10C2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81" y="3578275"/>
            <a:ext cx="5252095" cy="120403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CD18BA8-DC3D-E094-2E75-802BB0247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375" y="3578275"/>
            <a:ext cx="5015057" cy="1475308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30E16203-895B-75EF-A291-0E837D8EF3E1}"/>
              </a:ext>
            </a:extLst>
          </p:cNvPr>
          <p:cNvSpPr txBox="1"/>
          <p:nvPr/>
        </p:nvSpPr>
        <p:spPr>
          <a:xfrm>
            <a:off x="944781" y="5227876"/>
            <a:ext cx="41296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Tab. 2) Vyhodnocení variant optimalizace stropu </a:t>
            </a:r>
          </a:p>
          <a:p>
            <a:r>
              <a:rPr lang="cs-CZ" sz="1000" dirty="0"/>
              <a:t>Zdroj: Vlastní (BP, str. 78)</a:t>
            </a:r>
          </a:p>
        </p:txBody>
      </p:sp>
    </p:spTree>
    <p:extLst>
      <p:ext uri="{BB962C8B-B14F-4D97-AF65-F5344CB8AC3E}">
        <p14:creationId xmlns:p14="http://schemas.microsoft.com/office/powerpoint/2010/main" val="117271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029FAC-50B7-440F-B640-38158A496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51D5C9-84E9-4933-A973-98CFC868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704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Vzhledem ke stanoveným parametrům byly jako nejvíce vhodné varianty vyhodnoceny kompletní výměny stávajících konstrukcí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Důvodem je přístup optimalizace, který spočíval v návrhu co nejefektivnější a nejvariabilnější konstrukce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Zesílení stávajících stropních trámů lze navrhnout za předpokladu, že budou přizpůsobeny ostatní konstrukce (např. lehké stěny a příčky, lehká skladba podlahy)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Zesílení stávajícího krovu je možné za předpokladu minimálního uvolnění dispozice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Bakalářská práce byla přínosem pro prohloubení znalostí z oblastí statiky a rekonstrukcí staveb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Díky propojení bakalářské práce s projektovou činností během studia bylo možné navrhnout hned několik variant řešení a tím detailně proniknout do problematiky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Cíl bakalářské práce byl naplněn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1800" dirty="0">
              <a:ea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cs-CZ" sz="18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16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029FAC-50B7-440F-B640-38158A496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51D5C9-84E9-4933-A973-98CFC868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704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/>
              <a:t>Vedoucí práce: doc. Dr. Ing. Luboš </a:t>
            </a:r>
            <a:r>
              <a:rPr lang="cs-CZ" sz="1800" dirty="0" err="1"/>
              <a:t>Podolka</a:t>
            </a:r>
            <a:endParaRPr lang="cs-CZ" sz="1800" dirty="0"/>
          </a:p>
          <a:p>
            <a:pPr marL="0" indent="0" algn="just">
              <a:buNone/>
            </a:pPr>
            <a:r>
              <a:rPr lang="cs-CZ" sz="1800" dirty="0"/>
              <a:t>1.	Jaké parametry musí splňovat střešní konstrukce kromě statické únosnosti?</a:t>
            </a:r>
            <a:endParaRPr lang="cs-CZ" sz="1800" dirty="0"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cs-CZ" sz="1800" dirty="0"/>
              <a:t>2.	Které parametry z hlediska stavební fyziky a požárně bezpečnostního řešení by ovlivnily porovnání 	navržených varianty stropů?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Oponent práce: Ing. Jiří </a:t>
            </a:r>
            <a:r>
              <a:rPr lang="cs-CZ" sz="1800" dirty="0" err="1">
                <a:ea typeface="Calibri" panose="020F0502020204030204" pitchFamily="34" charset="0"/>
              </a:rPr>
              <a:t>Teslík</a:t>
            </a:r>
            <a:r>
              <a:rPr lang="cs-CZ" sz="1800" dirty="0">
                <a:ea typeface="Calibri" panose="020F0502020204030204" pitchFamily="34" charset="0"/>
              </a:rPr>
              <a:t>, Ph.D.</a:t>
            </a:r>
          </a:p>
          <a:p>
            <a:pPr marL="0" indent="0" algn="just">
              <a:buNone/>
            </a:pPr>
            <a:r>
              <a:rPr lang="cs-CZ" sz="1800" dirty="0">
                <a:ea typeface="Calibri" panose="020F0502020204030204" pitchFamily="34" charset="0"/>
              </a:rPr>
              <a:t>Bez doplňujících otázek</a:t>
            </a:r>
          </a:p>
        </p:txBody>
      </p:sp>
    </p:spTree>
    <p:extLst>
      <p:ext uri="{BB962C8B-B14F-4D97-AF65-F5344CB8AC3E}">
        <p14:creationId xmlns:p14="http://schemas.microsoft.com/office/powerpoint/2010/main" val="1100138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4C7BFF-5DF3-4217-99C5-AF54D47B9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b="1" dirty="0"/>
              <a:t>		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85579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46B525-5BA8-4E60-9218-DE6CA88B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Obsah prezentace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47AB9F-DFF0-44F2-A4FA-CB311CB82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</a:rPr>
              <a:t>Cíl práce a výzkumné otázky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</a:rPr>
              <a:t>Základní informace o objektu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</a:rPr>
              <a:t>Stávající stav nosných konstrukcí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</a:rPr>
              <a:t>Důvody a podmínky optimalizace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</a:rPr>
              <a:t>Varianty optimalizace stropu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</a:rPr>
              <a:t>Varianty optimalizace krovu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</a:rPr>
              <a:t>Multikriteriální vyhodnocení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</a:rPr>
              <a:t>Závěr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</a:rPr>
              <a:t>Doplňující otázky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87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029FAC-50B7-440F-B640-38158A496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Cíl práce a výzkumné otázky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51D5C9-84E9-4933-A973-98CFC868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spc="25" dirty="0">
                <a:effectLst/>
                <a:ea typeface="Calibri" panose="020F0502020204030204" pitchFamily="34" charset="0"/>
              </a:rPr>
              <a:t>Cíl práce: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spc="25" dirty="0">
                <a:effectLst/>
                <a:ea typeface="Calibri" panose="020F0502020204030204" pitchFamily="34" charset="0"/>
              </a:rPr>
              <a:t>Cílem práce je provedení rešerše možných řešení stropních konstrukcí použitelných pro projekt zadaného bytového domu. V rámci aplikační části dojde k multikriteriálnímu porovnání a vyhodnocení nevhodnější varianty stropní konstrukce použitelné pro zadaný bytový dům. V druhé části bakalářské práce student provede zhodnocení stavu konstrukce krovu zadaného bytového domu, vypracuje alternativní úpravy krovu pro úpravu podkroví pro obytný prostor bez úpravy tvaru střechy a s možnými úpravami tvaru střechy, navržené varianty mezi sebou multikriteriální porovná a vyhodnotí nejvhodnější úpravu podkroví pro zadaný bytový dům</a:t>
            </a:r>
          </a:p>
          <a:p>
            <a:pPr marL="0" indent="0">
              <a:buNone/>
            </a:pPr>
            <a:r>
              <a:rPr lang="cs-CZ" sz="1800" spc="25" dirty="0">
                <a:ea typeface="Calibri" panose="020F0502020204030204" pitchFamily="34" charset="0"/>
              </a:rPr>
              <a:t>Výzkumné otázky: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ea typeface="Calibri" panose="020F0502020204030204" pitchFamily="34" charset="0"/>
              </a:rPr>
              <a:t>1) Variantní návrh optimalizace stropu v typickém podlaží včetně multikriteriálního vyhodnocení navržených variant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ea typeface="Calibri" panose="020F0502020204030204" pitchFamily="34" charset="0"/>
              </a:rPr>
              <a:t>2) Posouzení stávající konstrukce krovu, návrh variant úprav včetně multikriteriálního vyhodnocení navržených variant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>
              <a:effectLst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70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8DD9A7F5-759F-405A-B7A5-C34486A1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5ED6FC-965D-4274-B7E1-9C071EE6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Základní informace o objektu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9E1632-8AF3-47CD-A616-14A98EBE5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FFFFFF"/>
                </a:solidFill>
              </a:rPr>
              <a:t>Stávající bytový dům s bistrem v řadové zástavbě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FFFFFF"/>
                </a:solidFill>
              </a:rPr>
              <a:t>Budova i pozemek v památkové zóně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FFFFFF"/>
                </a:solidFill>
              </a:rPr>
              <a:t>1.PP, 5.NP a neobytné podkroví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FFFFFF"/>
                </a:solidFill>
              </a:rPr>
              <a:t>Lokalita: Korunní 957/35, Vinohrady, 120 00 Praha 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FFFFFF"/>
                </a:solidFill>
              </a:rPr>
              <a:t>Parcelní číslo: 1907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FFFFFF"/>
                </a:solidFill>
              </a:rPr>
              <a:t>Výměra pozemku: 604 m</a:t>
            </a:r>
            <a:r>
              <a:rPr lang="cs-CZ" sz="1800" baseline="30000" dirty="0">
                <a:solidFill>
                  <a:srgbClr val="FFFFFF"/>
                </a:solidFill>
              </a:rPr>
              <a:t>2</a:t>
            </a:r>
          </a:p>
          <a:p>
            <a:pPr marL="0" indent="0">
              <a:buNone/>
            </a:pPr>
            <a:endParaRPr lang="cs-CZ" sz="1800" dirty="0">
              <a:solidFill>
                <a:srgbClr val="FFFFFF"/>
              </a:solidFill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FBCF6FDC-4730-4E9A-91F7-2C3C1B77D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Obrázek 3" descr="Obsah obrázku budova, venku, ulice, obytný dům&#10;&#10;Popis byl vytvořen automaticky">
            <a:extLst>
              <a:ext uri="{FF2B5EF4-FFF2-40B4-BE49-F238E27FC236}">
                <a16:creationId xmlns:a16="http://schemas.microsoft.com/office/drawing/2014/main" id="{F9FAC80C-B51C-89F9-02CC-D333056EDE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16" r="16466"/>
          <a:stretch/>
        </p:blipFill>
        <p:spPr>
          <a:xfrm>
            <a:off x="7579898" y="10"/>
            <a:ext cx="4580097" cy="685799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2A21E9B-34D4-67B2-8646-18B3E9C7D221}"/>
              </a:ext>
            </a:extLst>
          </p:cNvPr>
          <p:cNvSpPr txBox="1"/>
          <p:nvPr/>
        </p:nvSpPr>
        <p:spPr>
          <a:xfrm>
            <a:off x="5901177" y="6341165"/>
            <a:ext cx="16914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Obr. 1) Pohled na objekt</a:t>
            </a:r>
          </a:p>
          <a:p>
            <a:r>
              <a:rPr lang="cs-CZ" sz="1000" dirty="0">
                <a:solidFill>
                  <a:schemeClr val="bg1"/>
                </a:solidFill>
              </a:rPr>
              <a:t>Zdroj: Vlastní (BP, str. 24)</a:t>
            </a:r>
          </a:p>
        </p:txBody>
      </p:sp>
    </p:spTree>
    <p:extLst>
      <p:ext uri="{BB962C8B-B14F-4D97-AF65-F5344CB8AC3E}">
        <p14:creationId xmlns:p14="http://schemas.microsoft.com/office/powerpoint/2010/main" val="380874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5896A25-D088-48F0-A2E7-9C44D9F6B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CD6B11-13E6-4A46-9C85-F8EB0F35C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1335BB-55D2-451A-BFB1-A8B9FED41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Stávající stav nosných konstrukcí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9F6B80-4102-48BE-A5AF-01AF3D63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442167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1500" dirty="0">
                <a:solidFill>
                  <a:srgbClr val="FFFFFF"/>
                </a:solidFill>
              </a:rPr>
              <a:t>Založení plošné, základové pasy z pískovcového zdiva a podlahová deska </a:t>
            </a:r>
            <a:r>
              <a:rPr lang="cs-CZ" sz="1500" dirty="0" err="1">
                <a:solidFill>
                  <a:srgbClr val="FFFFFF"/>
                </a:solidFill>
              </a:rPr>
              <a:t>tl</a:t>
            </a:r>
            <a:r>
              <a:rPr lang="cs-CZ" sz="1500" dirty="0">
                <a:solidFill>
                  <a:srgbClr val="FFFFFF"/>
                </a:solidFill>
              </a:rPr>
              <a:t>. 150 mm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500" dirty="0">
                <a:solidFill>
                  <a:srgbClr val="FFFFFF"/>
                </a:solidFill>
                <a:effectLst/>
                <a:ea typeface="Calibri" panose="020F0502020204030204" pitchFamily="34" charset="0"/>
              </a:rPr>
              <a:t>Konstrukční systém objektu stěnový, podélný a příčná tuhost </a:t>
            </a:r>
            <a:r>
              <a:rPr lang="cs-CZ" sz="1500" dirty="0">
                <a:solidFill>
                  <a:srgbClr val="FFFFFF"/>
                </a:solidFill>
                <a:ea typeface="Calibri" panose="020F0502020204030204" pitchFamily="34" charset="0"/>
              </a:rPr>
              <a:t>je </a:t>
            </a:r>
            <a:r>
              <a:rPr lang="cs-CZ" sz="1500" dirty="0">
                <a:solidFill>
                  <a:srgbClr val="FFFFFF"/>
                </a:solidFill>
                <a:effectLst/>
                <a:ea typeface="Calibri" panose="020F0502020204030204" pitchFamily="34" charset="0"/>
              </a:rPr>
              <a:t>zajištěna stěnami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500" dirty="0">
                <a:solidFill>
                  <a:srgbClr val="FFFFFF"/>
                </a:solidFill>
                <a:effectLst/>
                <a:ea typeface="Calibri" panose="020F0502020204030204" pitchFamily="34" charset="0"/>
              </a:rPr>
              <a:t>Tloušťka obvodového zdiva je proměnná, největší </a:t>
            </a:r>
            <a:r>
              <a:rPr lang="cs-CZ" sz="1500" dirty="0" err="1">
                <a:solidFill>
                  <a:srgbClr val="FFFFFF"/>
                </a:solidFill>
                <a:effectLst/>
                <a:ea typeface="Calibri" panose="020F0502020204030204" pitchFamily="34" charset="0"/>
              </a:rPr>
              <a:t>tl</a:t>
            </a:r>
            <a:r>
              <a:rPr lang="cs-CZ" sz="1500" dirty="0">
                <a:solidFill>
                  <a:srgbClr val="FFFFFF"/>
                </a:solidFill>
                <a:effectLst/>
                <a:ea typeface="Calibri" panose="020F0502020204030204" pitchFamily="34" charset="0"/>
              </a:rPr>
              <a:t>. 700 mm je v suterénu a 1.NP, tloušťka je pak snížena v každém vyšším patře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500" dirty="0">
                <a:solidFill>
                  <a:srgbClr val="FFFFFF"/>
                </a:solidFill>
                <a:effectLst/>
                <a:ea typeface="Calibri" panose="020F0502020204030204" pitchFamily="34" charset="0"/>
              </a:rPr>
              <a:t>Stropní konstrukce zhotovena dřevěnými trámovými stropy s podhledem, se záklopem, škvárovým násypem a pochozí vrstvu tvoří dřevěné parkety nebo keramická dlažba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500" dirty="0">
                <a:solidFill>
                  <a:srgbClr val="FFFFFF"/>
                </a:solidFill>
                <a:effectLst/>
                <a:ea typeface="Calibri" panose="020F0502020204030204" pitchFamily="34" charset="0"/>
              </a:rPr>
              <a:t>Trámy jsou kladeny v rozteči 900 mm, uloženy do kapes ve zdivu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500" dirty="0">
                <a:solidFill>
                  <a:srgbClr val="FFFFFF"/>
                </a:solidFill>
                <a:effectLst/>
                <a:ea typeface="Calibri" panose="020F0502020204030204" pitchFamily="34" charset="0"/>
              </a:rPr>
              <a:t>Nosnou konstrukci zastřešení tvoří tradiční dřevěný krov se stojatou stolicí, sklon střešní roviny je 35°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500" dirty="0">
                <a:solidFill>
                  <a:srgbClr val="FFFFFF"/>
                </a:solidFill>
              </a:rPr>
              <a:t>Skladba střechy je tvořena pouze krokvemi, laťováním a pálenou střešní krytinou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1500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EBCDCE-0F4C-477C-AB15-886C5F27B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Obrázek 7" descr="Obsah obrázku diagram&#10;&#10;Popis byl vytvořen automaticky">
            <a:extLst>
              <a:ext uri="{FF2B5EF4-FFF2-40B4-BE49-F238E27FC236}">
                <a16:creationId xmlns:a16="http://schemas.microsoft.com/office/drawing/2014/main" id="{FD1917BB-56C2-880C-A686-DFEFD67FB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499" y="484631"/>
            <a:ext cx="2081454" cy="174842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7820F06-C1AE-4232-AEE8-3AC8189E4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2361916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diagram&#10;&#10;Popis byl vytvořen automaticky">
            <a:extLst>
              <a:ext uri="{FF2B5EF4-FFF2-40B4-BE49-F238E27FC236}">
                <a16:creationId xmlns:a16="http://schemas.microsoft.com/office/drawing/2014/main" id="{30165947-6D65-477A-3568-8587E4F4B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513" y="2554787"/>
            <a:ext cx="2963426" cy="174842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A62E9AA-DA4C-405A-B6ED-5B1FE7A8D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4432072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diagram&#10;&#10;Popis byl vytvořen automaticky">
            <a:extLst>
              <a:ext uri="{FF2B5EF4-FFF2-40B4-BE49-F238E27FC236}">
                <a16:creationId xmlns:a16="http://schemas.microsoft.com/office/drawing/2014/main" id="{02D0AE38-4DCB-4DC4-3E93-F806A78AA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465" y="4528084"/>
            <a:ext cx="2006378" cy="224804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BBA0F45-3C4A-0C6A-CB51-967D1FEF8D75}"/>
              </a:ext>
            </a:extLst>
          </p:cNvPr>
          <p:cNvSpPr txBox="1"/>
          <p:nvPr/>
        </p:nvSpPr>
        <p:spPr>
          <a:xfrm>
            <a:off x="7579897" y="0"/>
            <a:ext cx="3211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Obr. 2) Stávající skladba stropu</a:t>
            </a:r>
          </a:p>
          <a:p>
            <a:r>
              <a:rPr lang="cs-CZ" sz="1000" dirty="0"/>
              <a:t>Zdroj: Vlastní (BP, str. 26)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D6826BC-6B75-A9C7-80CA-11FCB25860CF}"/>
              </a:ext>
            </a:extLst>
          </p:cNvPr>
          <p:cNvSpPr txBox="1"/>
          <p:nvPr/>
        </p:nvSpPr>
        <p:spPr>
          <a:xfrm>
            <a:off x="7570740" y="2425924"/>
            <a:ext cx="3211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Obr. 3) Stávající krov</a:t>
            </a:r>
          </a:p>
          <a:p>
            <a:r>
              <a:rPr lang="cs-CZ" sz="1000" dirty="0"/>
              <a:t>Zdroj: Vlastní (BP, str. 25)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D7972E0-C112-9465-1692-E62C57584362}"/>
              </a:ext>
            </a:extLst>
          </p:cNvPr>
          <p:cNvSpPr txBox="1"/>
          <p:nvPr/>
        </p:nvSpPr>
        <p:spPr>
          <a:xfrm>
            <a:off x="7547894" y="4464076"/>
            <a:ext cx="3211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Obr. 4) Půdorys typického podlaží</a:t>
            </a:r>
          </a:p>
          <a:p>
            <a:r>
              <a:rPr lang="cs-CZ" sz="1000" dirty="0"/>
              <a:t>Zdroj: Vlastní (BP, str. 25)</a:t>
            </a:r>
          </a:p>
        </p:txBody>
      </p:sp>
    </p:spTree>
    <p:extLst>
      <p:ext uri="{BB962C8B-B14F-4D97-AF65-F5344CB8AC3E}">
        <p14:creationId xmlns:p14="http://schemas.microsoft.com/office/powerpoint/2010/main" val="202684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029FAC-50B7-440F-B640-38158A496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Důvody </a:t>
            </a:r>
            <a:r>
              <a:rPr lang="cs-CZ" dirty="0"/>
              <a:t>a podmínky </a:t>
            </a:r>
            <a:r>
              <a:rPr lang="cs-CZ" sz="4800" dirty="0"/>
              <a:t>optimalizace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51D5C9-84E9-4933-A973-98CFC868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ea typeface="Calibri" panose="020F0502020204030204" pitchFamily="34" charset="0"/>
              </a:rPr>
              <a:t>Překročení mezních stavů dřevěných trámů, které tvoří nosnou konstrukci stropu</a:t>
            </a:r>
            <a:r>
              <a:rPr lang="cs-CZ" sz="1800" dirty="0">
                <a:ea typeface="Calibri" panose="020F0502020204030204" pitchFamily="34" charset="0"/>
              </a:rPr>
              <a:t>, v bakalářské práci ověřeno výpočtem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Optimalizace stropu zaměřena na jeho nejefektivnější využití a přenesení zatížení od těžkých cihelných stěn, těžkých skladeb podlah (variabilita návrhu interiéru)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ea typeface="Calibri" panose="020F0502020204030204" pitchFamily="34" charset="0"/>
              </a:rPr>
              <a:t>Snaha o zobytnění podkrovníh</a:t>
            </a:r>
            <a:r>
              <a:rPr lang="cs-CZ" sz="1800" dirty="0">
                <a:ea typeface="Calibri" panose="020F0502020204030204" pitchFamily="34" charset="0"/>
              </a:rPr>
              <a:t>o prostoru, stávající skladba nevyhovuje požadavkům na obytné podkroví, stávající krov nepřenese navrhovanou vyhovující skladbu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Co nejefektivnější využití podkrovního prostoru, krov musí přenést zatížení od sněhu, větru a nové skladby, která vyhovuje požadavkům na obytné podkroví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Optimalizace krovu zohledňuje památkovou lokalitu objektu, požadavkem je zachování střešní roviny směrem do hlavní ulice Korunní</a:t>
            </a:r>
          </a:p>
          <a:p>
            <a:pPr marL="0" indent="0" algn="just">
              <a:buNone/>
            </a:pPr>
            <a:endParaRPr lang="cs-CZ" sz="18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9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029FAC-50B7-440F-B640-38158A496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Varianty optimalizace stropu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51D5C9-84E9-4933-A973-98CFC868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7043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ea typeface="Calibri" panose="020F0502020204030204" pitchFamily="34" charset="0"/>
              </a:rPr>
              <a:t>Stanoveny zatěžovací stavy odpovídající charakteru užívání bytového domu (vl</a:t>
            </a:r>
            <a:r>
              <a:rPr lang="cs-CZ" sz="1800" dirty="0">
                <a:ea typeface="Calibri" panose="020F0502020204030204" pitchFamily="34" charset="0"/>
              </a:rPr>
              <a:t>astní tíha, skladba navrhované podlahy, užitné dle kategorie obytných prostor)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Ze zatěžovacích stavů vyhotoveny kombinace zatížení pro MSP a MSÚ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Navrhovaná skladba podlahy tvořena nášlapnou vrstvou, betonovou mazaninou a minerální kročejovou izolací</a:t>
            </a:r>
          </a:p>
          <a:p>
            <a:pPr marL="0" indent="0" algn="just">
              <a:buNone/>
            </a:pPr>
            <a:r>
              <a:rPr lang="cs-CZ" sz="1800" b="1" dirty="0">
                <a:ea typeface="Calibri" panose="020F0502020204030204" pitchFamily="34" charset="0"/>
              </a:rPr>
              <a:t>1. Zesílení stávajících trámů dřevěnými či ocelovými příložkami</a:t>
            </a:r>
          </a:p>
          <a:p>
            <a:pPr marL="0" indent="0" algn="just">
              <a:buNone/>
            </a:pPr>
            <a:r>
              <a:rPr lang="cs-CZ" sz="1800" u="sng" dirty="0">
                <a:effectLst/>
                <a:ea typeface="Calibri" panose="020F0502020204030204" pitchFamily="34" charset="0"/>
              </a:rPr>
              <a:t>Dřevěné příložky</a:t>
            </a:r>
            <a:endParaRPr lang="cs-CZ" sz="1800" u="sng" dirty="0">
              <a:ea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ea typeface="Calibri" panose="020F0502020204030204" pitchFamily="34" charset="0"/>
              </a:rPr>
              <a:t>Oboustranné zesílení dřevěnou fošnou 300x100 mm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Spoj mezi trámem a zesílením zajištěn pomocí svorníků, návrh dle konstrukčních zásad (Ø16 mm, rozteč 400-500 mm)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ea typeface="Calibri" panose="020F0502020204030204" pitchFamily="34" charset="0"/>
              </a:rPr>
              <a:t>Svorník navržen na symetrické zesílení → nehrozí porušení spoje smykem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Posouzení stejné jako u stávajícího trámu, pouze na zvětšený průřez</a:t>
            </a:r>
            <a:endParaRPr lang="cs-CZ" sz="18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32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E081DBF-B5EA-E284-20E6-96D79D57CCA0}"/>
              </a:ext>
            </a:extLst>
          </p:cNvPr>
          <p:cNvSpPr txBox="1">
            <a:spLocks/>
          </p:cNvSpPr>
          <p:nvPr/>
        </p:nvSpPr>
        <p:spPr>
          <a:xfrm>
            <a:off x="1066800" y="267100"/>
            <a:ext cx="10058400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u="sng" dirty="0">
                <a:ea typeface="Calibri" panose="020F0502020204030204" pitchFamily="34" charset="0"/>
              </a:rPr>
              <a:t>Ocelové příložky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Rozdílná tuhost oceli a dřeva → přístup k výpočtu takový, že veškeré zatížení přenáší ocelové zesílení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Oboustranné zesílení pomocí profilů U 160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Spoj zajištěn svorníky Ø16 mm, v těžišti všech prvků</a:t>
            </a:r>
          </a:p>
          <a:p>
            <a:pPr marL="0" indent="0" algn="just">
              <a:buFont typeface="Calibri" panose="020F0502020204030204" pitchFamily="34" charset="0"/>
              <a:buNone/>
            </a:pPr>
            <a:endParaRPr lang="cs-CZ" sz="1800" dirty="0">
              <a:ea typeface="Calibri" panose="020F0502020204030204" pitchFamily="34" charset="0"/>
            </a:endParaRPr>
          </a:p>
        </p:txBody>
      </p:sp>
      <p:pic>
        <p:nvPicPr>
          <p:cNvPr id="3" name="Obrázek 2" descr="Obsah obrázku tabulka&#10;&#10;Popis byl vytvořen automaticky">
            <a:extLst>
              <a:ext uri="{FF2B5EF4-FFF2-40B4-BE49-F238E27FC236}">
                <a16:creationId xmlns:a16="http://schemas.microsoft.com/office/drawing/2014/main" id="{8C7CC73A-80A9-44B6-3460-06904367D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305" y="2533642"/>
            <a:ext cx="2526622" cy="218169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2688EEA-AD71-376A-35B9-AF4450B4C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808" y="2787473"/>
            <a:ext cx="2442755" cy="192786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FF5EAB0-2F6F-C518-1613-7AEE0C52BF4A}"/>
              </a:ext>
            </a:extLst>
          </p:cNvPr>
          <p:cNvSpPr txBox="1"/>
          <p:nvPr/>
        </p:nvSpPr>
        <p:spPr>
          <a:xfrm>
            <a:off x="1263305" y="4925894"/>
            <a:ext cx="3211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Obr. 5) Zesílení dřevěnými příložkami</a:t>
            </a:r>
          </a:p>
          <a:p>
            <a:r>
              <a:rPr lang="cs-CZ" sz="1000" dirty="0"/>
              <a:t>Zdroj: Vlastní (BP, str. 30)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E1F92E8-0C0E-B24F-72C2-B8B7F27652AE}"/>
              </a:ext>
            </a:extLst>
          </p:cNvPr>
          <p:cNvSpPr txBox="1"/>
          <p:nvPr/>
        </p:nvSpPr>
        <p:spPr>
          <a:xfrm>
            <a:off x="5174149" y="4895116"/>
            <a:ext cx="3211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Obr. 6) Zesílení ocelovými profily</a:t>
            </a:r>
          </a:p>
          <a:p>
            <a:r>
              <a:rPr lang="cs-CZ" sz="1000" dirty="0"/>
              <a:t>Zdroj: Vlastní (BP, str. 31)</a:t>
            </a:r>
          </a:p>
        </p:txBody>
      </p:sp>
    </p:spTree>
    <p:extLst>
      <p:ext uri="{BB962C8B-B14F-4D97-AF65-F5344CB8AC3E}">
        <p14:creationId xmlns:p14="http://schemas.microsoft.com/office/powerpoint/2010/main" val="4290312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E081DBF-B5EA-E284-20E6-96D79D57CCA0}"/>
              </a:ext>
            </a:extLst>
          </p:cNvPr>
          <p:cNvSpPr txBox="1">
            <a:spLocks/>
          </p:cNvSpPr>
          <p:nvPr/>
        </p:nvSpPr>
        <p:spPr>
          <a:xfrm>
            <a:off x="1066800" y="267100"/>
            <a:ext cx="10058400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b="1" dirty="0">
                <a:ea typeface="Calibri" panose="020F0502020204030204" pitchFamily="34" charset="0"/>
              </a:rPr>
              <a:t>2. Vyhotovení železobetonové desky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Kompletní demontáž stávajícího stropu včetně vnitřních stěn, následné vyhotovení jednosměrně pnuté monolitické desky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Beton C 25/30, výztuž B500B, hlavní rastr výztuže Ø10/200 (A</a:t>
            </a:r>
            <a:r>
              <a:rPr lang="cs-CZ" sz="1800" baseline="-25000" dirty="0">
                <a:ea typeface="Calibri" panose="020F0502020204030204" pitchFamily="34" charset="0"/>
              </a:rPr>
              <a:t>s </a:t>
            </a:r>
            <a:r>
              <a:rPr lang="cs-CZ" sz="1800" dirty="0">
                <a:ea typeface="Calibri" panose="020F0502020204030204" pitchFamily="34" charset="0"/>
              </a:rPr>
              <a:t>= 3,93 cm</a:t>
            </a:r>
            <a:r>
              <a:rPr lang="cs-CZ" sz="1800" baseline="30000" dirty="0">
                <a:ea typeface="Calibri" panose="020F0502020204030204" pitchFamily="34" charset="0"/>
              </a:rPr>
              <a:t>2</a:t>
            </a:r>
            <a:r>
              <a:rPr lang="cs-CZ" sz="1800" dirty="0">
                <a:ea typeface="Calibri" panose="020F0502020204030204" pitchFamily="34" charset="0"/>
              </a:rPr>
              <a:t>), dle isolinií doplněny příložky Ø10/100 (A</a:t>
            </a:r>
            <a:r>
              <a:rPr lang="cs-CZ" sz="1800" baseline="-25000" dirty="0">
                <a:ea typeface="Calibri" panose="020F0502020204030204" pitchFamily="34" charset="0"/>
              </a:rPr>
              <a:t>s </a:t>
            </a:r>
            <a:r>
              <a:rPr lang="cs-CZ" sz="1800" dirty="0">
                <a:ea typeface="Calibri" panose="020F0502020204030204" pitchFamily="34" charset="0"/>
              </a:rPr>
              <a:t>= 7,85 cm</a:t>
            </a:r>
            <a:r>
              <a:rPr lang="cs-CZ" sz="1800" baseline="30000" dirty="0">
                <a:ea typeface="Calibri" panose="020F0502020204030204" pitchFamily="34" charset="0"/>
              </a:rPr>
              <a:t>2</a:t>
            </a:r>
            <a:r>
              <a:rPr lang="cs-CZ" sz="1800" dirty="0">
                <a:ea typeface="Calibri" panose="020F0502020204030204" pitchFamily="34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Návrh </a:t>
            </a:r>
            <a:r>
              <a:rPr lang="cs-CZ" sz="1800" dirty="0" err="1">
                <a:ea typeface="Calibri" panose="020F0502020204030204" pitchFamily="34" charset="0"/>
              </a:rPr>
              <a:t>tl</a:t>
            </a:r>
            <a:r>
              <a:rPr lang="cs-CZ" sz="1800" dirty="0">
                <a:ea typeface="Calibri" panose="020F0502020204030204" pitchFamily="34" charset="0"/>
              </a:rPr>
              <a:t>. desky 300 mm, při nižší tloušťce vycházely ve výpočtu příliš velké deformace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Stěny jsou pro návrh uvažovány ve stejné poloze, jedná se o cihelné zdivo </a:t>
            </a:r>
            <a:r>
              <a:rPr lang="cs-CZ" sz="1800" dirty="0" err="1">
                <a:ea typeface="Calibri" panose="020F0502020204030204" pitchFamily="34" charset="0"/>
              </a:rPr>
              <a:t>Porotherm</a:t>
            </a:r>
            <a:endParaRPr lang="cs-CZ" sz="1800" dirty="0">
              <a:ea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Uložení stropní desky do drážek ve zdivu, drážky po 2 m, na šířku poloviny obvodového zdiva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 Návrh a posouzení vyhotoveno ve výpočetním softwaru </a:t>
            </a:r>
            <a:r>
              <a:rPr lang="cs-CZ" sz="1800" dirty="0" err="1">
                <a:ea typeface="Calibri" panose="020F0502020204030204" pitchFamily="34" charset="0"/>
              </a:rPr>
              <a:t>Renex</a:t>
            </a:r>
            <a:endParaRPr lang="cs-CZ" sz="1800" dirty="0">
              <a:ea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cs-CZ" sz="1800" dirty="0">
              <a:ea typeface="Calibri" panose="020F0502020204030204" pitchFamily="34" charset="0"/>
            </a:endParaRPr>
          </a:p>
          <a:p>
            <a:pPr marL="0" indent="0" algn="just">
              <a:buFont typeface="Calibri" panose="020F0502020204030204" pitchFamily="34" charset="0"/>
              <a:buNone/>
            </a:pPr>
            <a:endParaRPr lang="cs-CZ" sz="1800" dirty="0">
              <a:ea typeface="Calibri" panose="020F0502020204030204" pitchFamily="34" charset="0"/>
            </a:endParaRPr>
          </a:p>
        </p:txBody>
      </p:sp>
      <p:pic>
        <p:nvPicPr>
          <p:cNvPr id="4" name="Obrázek 3" descr="Obsah obrázku text, vizitka&#10;&#10;Popis byl vytvořen automaticky">
            <a:extLst>
              <a:ext uri="{FF2B5EF4-FFF2-40B4-BE49-F238E27FC236}">
                <a16:creationId xmlns:a16="http://schemas.microsoft.com/office/drawing/2014/main" id="{69775804-4A27-B5FC-723F-050621D76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732453"/>
            <a:ext cx="3367718" cy="2511911"/>
          </a:xfrm>
          <a:prstGeom prst="rect">
            <a:avLst/>
          </a:prstGeom>
        </p:spPr>
      </p:pic>
      <p:pic>
        <p:nvPicPr>
          <p:cNvPr id="5" name="Obrázek 4" descr="Obsah obrázku diagram&#10;&#10;Popis byl vytvořen automaticky">
            <a:extLst>
              <a:ext uri="{FF2B5EF4-FFF2-40B4-BE49-F238E27FC236}">
                <a16:creationId xmlns:a16="http://schemas.microsoft.com/office/drawing/2014/main" id="{E2496224-B363-DC9E-D919-2AF6DCC2F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479" y="3732453"/>
            <a:ext cx="3414946" cy="251191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0040F54-DF42-D80C-90FA-BB3A3E91D00A}"/>
              </a:ext>
            </a:extLst>
          </p:cNvPr>
          <p:cNvSpPr txBox="1"/>
          <p:nvPr/>
        </p:nvSpPr>
        <p:spPr>
          <a:xfrm>
            <a:off x="9040483" y="4526743"/>
            <a:ext cx="2502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U</a:t>
            </a:r>
            <a:r>
              <a:rPr lang="cs-CZ" baseline="-25000" dirty="0" err="1"/>
              <a:t>fin</a:t>
            </a:r>
            <a:r>
              <a:rPr lang="cs-CZ" dirty="0"/>
              <a:t> = 5,81*4=23,24 mm</a:t>
            </a:r>
          </a:p>
          <a:p>
            <a:r>
              <a:rPr lang="cs-CZ" dirty="0"/>
              <a:t>U = 6600/250=26,4 mm</a:t>
            </a:r>
          </a:p>
          <a:p>
            <a:r>
              <a:rPr lang="cs-CZ" dirty="0" err="1"/>
              <a:t>U</a:t>
            </a:r>
            <a:r>
              <a:rPr lang="cs-CZ" baseline="-25000" dirty="0" err="1"/>
              <a:t>fin</a:t>
            </a:r>
            <a:r>
              <a:rPr lang="cs-CZ" dirty="0"/>
              <a:t> ≤ U …</a:t>
            </a:r>
            <a:r>
              <a:rPr lang="cs-CZ" dirty="0">
                <a:solidFill>
                  <a:srgbClr val="92D050"/>
                </a:solidFill>
              </a:rPr>
              <a:t>Vyhovuje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0A674FA-F30C-E92E-30D9-5502DC745835}"/>
              </a:ext>
            </a:extLst>
          </p:cNvPr>
          <p:cNvSpPr txBox="1"/>
          <p:nvPr/>
        </p:nvSpPr>
        <p:spPr>
          <a:xfrm>
            <a:off x="601742" y="5813477"/>
            <a:ext cx="23118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Obr. 7) Model ŽB desky</a:t>
            </a:r>
          </a:p>
          <a:p>
            <a:r>
              <a:rPr lang="cs-CZ" sz="1000" dirty="0"/>
              <a:t>Zdroj: Vlastní (BP, str. 34)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BAD53E1-CAB4-9D29-2E2D-D6E845E05607}"/>
              </a:ext>
            </a:extLst>
          </p:cNvPr>
          <p:cNvSpPr txBox="1"/>
          <p:nvPr/>
        </p:nvSpPr>
        <p:spPr>
          <a:xfrm>
            <a:off x="5032620" y="5812750"/>
            <a:ext cx="23118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Obr. 8) Deformace</a:t>
            </a:r>
          </a:p>
          <a:p>
            <a:r>
              <a:rPr lang="cs-CZ" sz="1000" dirty="0"/>
              <a:t>Zdroj: Vlastní (BP, str. 36)</a:t>
            </a:r>
          </a:p>
        </p:txBody>
      </p:sp>
    </p:spTree>
    <p:extLst>
      <p:ext uri="{BB962C8B-B14F-4D97-AF65-F5344CB8AC3E}">
        <p14:creationId xmlns:p14="http://schemas.microsoft.com/office/powerpoint/2010/main" val="3044895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D5546239E176499181E7733D50B514" ma:contentTypeVersion="5" ma:contentTypeDescription="Vytvoří nový dokument" ma:contentTypeScope="" ma:versionID="1e20d799fb5652a6f54dfb3a42d1f912">
  <xsd:schema xmlns:xsd="http://www.w3.org/2001/XMLSchema" xmlns:xs="http://www.w3.org/2001/XMLSchema" xmlns:p="http://schemas.microsoft.com/office/2006/metadata/properties" xmlns:ns3="e3c9a44a-46f5-4a72-ae5b-837000e1c16e" xmlns:ns4="0909ce23-4da8-4776-a549-565a8eb21f57" targetNamespace="http://schemas.microsoft.com/office/2006/metadata/properties" ma:root="true" ma:fieldsID="e25ec0b6af53a56739e5250b6934dbbb" ns3:_="" ns4:_="">
    <xsd:import namespace="e3c9a44a-46f5-4a72-ae5b-837000e1c16e"/>
    <xsd:import namespace="0909ce23-4da8-4776-a549-565a8eb21f5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9a44a-46f5-4a72-ae5b-837000e1c16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9ce23-4da8-4776-a549-565a8eb21f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5F4CE8-E68D-4C81-A6E1-1EC5286271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F074E1-EF27-443C-983E-B53A9E0DD2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c9a44a-46f5-4a72-ae5b-837000e1c16e"/>
    <ds:schemaRef ds:uri="0909ce23-4da8-4776-a549-565a8eb21f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FE44BD-0172-4134-8347-9580B59A5166}">
  <ds:schemaRefs>
    <ds:schemaRef ds:uri="http://schemas.microsoft.com/office/2006/documentManagement/types"/>
    <ds:schemaRef ds:uri="http://www.w3.org/XML/1998/namespace"/>
    <ds:schemaRef ds:uri="0909ce23-4da8-4776-a549-565a8eb21f57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3c9a44a-46f5-4a72-ae5b-837000e1c16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1597</Words>
  <Application>Microsoft Office PowerPoint</Application>
  <PresentationFormat>Širokoúhlá obrazovka</PresentationFormat>
  <Paragraphs>152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Calibri</vt:lpstr>
      <vt:lpstr>Calibri Light</vt:lpstr>
      <vt:lpstr>Wingdings</vt:lpstr>
      <vt:lpstr>Wingdings 3</vt:lpstr>
      <vt:lpstr>Retrospektiva</vt:lpstr>
      <vt:lpstr>Prezentace aplikace PowerPoint</vt:lpstr>
      <vt:lpstr>Obsah prezentace </vt:lpstr>
      <vt:lpstr>Cíl práce a výzkumné otázky</vt:lpstr>
      <vt:lpstr>Základní informace o objektu </vt:lpstr>
      <vt:lpstr>Stávající stav nosných konstrukcí</vt:lpstr>
      <vt:lpstr>Důvody a podmínky optimalizace</vt:lpstr>
      <vt:lpstr>Varianty optimalizace stropu</vt:lpstr>
      <vt:lpstr>Prezentace aplikace PowerPoint</vt:lpstr>
      <vt:lpstr>Prezentace aplikace PowerPoint</vt:lpstr>
      <vt:lpstr>Prezentace aplikace PowerPoint</vt:lpstr>
      <vt:lpstr>Varianty optimalizace krovu</vt:lpstr>
      <vt:lpstr>Prezentace aplikace PowerPoint</vt:lpstr>
      <vt:lpstr>Prezentace aplikace PowerPoint</vt:lpstr>
      <vt:lpstr>Prezentace aplikace PowerPoint</vt:lpstr>
      <vt:lpstr>Multikriteriální vyhodnocení</vt:lpstr>
      <vt:lpstr>Závěr</vt:lpstr>
      <vt:lpstr>Doplňující otázky</vt:lpstr>
      <vt:lpstr>  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Daniel Hisem</dc:creator>
  <cp:lastModifiedBy>Daniel Hisem</cp:lastModifiedBy>
  <cp:revision>17</cp:revision>
  <dcterms:created xsi:type="dcterms:W3CDTF">2020-12-14T22:19:40Z</dcterms:created>
  <dcterms:modified xsi:type="dcterms:W3CDTF">2023-06-11T19:15:53Z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0x0101006DD5546239E176499181E7733D50B514</vt:lpwstr>
  </property>
</Properties>
</file>