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67" r:id="rId6"/>
    <p:sldId id="274" r:id="rId7"/>
    <p:sldId id="275" r:id="rId8"/>
    <p:sldId id="276" r:id="rId9"/>
    <p:sldId id="272" r:id="rId10"/>
    <p:sldId id="282" r:id="rId11"/>
    <p:sldId id="283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>
      <p:cViewPr>
        <p:scale>
          <a:sx n="75" d="100"/>
          <a:sy n="75" d="100"/>
        </p:scale>
        <p:origin x="744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B7823-D02C-4942-15CB-FD6B787C4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00BAF-0851-73E6-9E2B-27C6C0ACB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B2BD8F-5476-5A80-B1C5-E42B1DF2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F6198A-1DD8-9263-F0B4-0898B331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8ABB5B-C5B1-7B7F-CFE7-A707A622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5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227A6-8626-7E2B-BE1D-7A5DB43F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F94D9A-BA59-651C-798C-A479A5A9D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DDE74A-71E3-0F53-F1E6-90FD3BB5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9AF295-94E6-3FBD-0386-5C72ACA2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9AA5B2-D219-B993-1C05-6846CEC8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3747488-F8BD-7939-C4E1-021D1A568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A3EDC6-B896-4032-CEA1-9ADAAFE26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C62B85-E5CD-7CAA-DA7F-2CB417BD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785ECB-D5C4-67A8-A14C-1F35585A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939D61-8447-9687-9710-965B398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72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EE56C-A2DE-B989-9FDA-5D39BE0B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9082E-F907-AEDC-7A20-9ED800C74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FD8F59-FC52-CF9D-EBF4-A86242E2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8E76A4-6704-C32F-42A2-7571B868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819F53-8991-1704-97E3-846AD687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84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35D51-B9BB-B044-0A9D-9233594B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C96679-1A9D-D555-E8B2-D1ECFFEC8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8A02CA-C55D-BB86-CD9F-2ADEA1F3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D95965-82E5-AD2B-E71F-AF048A63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2B7136-8B4F-B909-355E-B61AA48B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35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C9F52-DDC0-97E7-9116-BB86531D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81AFA-1218-D060-3959-D31F85B43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1ABB0B-CE74-89EC-320B-A0E9CC09B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9757FF-6C3B-434E-2AC7-801414CA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54701E-4294-657F-AE2B-6FDEF338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08493F-4367-4888-94E5-44F24863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71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6C9DB-DD1D-257D-0F16-B1A8AEA6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A126FE-708B-3999-CFC4-6073EB6D4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87E86A-67C7-41E6-BD22-62A52FB80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91FBAF-43FC-977B-D968-99B041C2D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173414-1468-C579-F5A0-0AFB88568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F239187-C982-8FCE-593A-A20697E7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2366304-11D1-E6AB-F6BB-9B1141C9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A6D9587-BAC3-46B9-12EF-28361475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03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23E8-7DDD-7DA8-A62B-279F3009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32E6C1-B697-9119-4BC2-1E4CD12D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AC0C53-B343-2EAC-9035-C496E3E4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C9DC7C-5851-C0F5-A411-F3674165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03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661CFCD-C0B2-6D4E-830E-E8C3A1CF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35C5E1-E9EC-8C86-6308-1BF28632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C1E133-08DA-BEFF-DC93-10AC3D63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22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35772-70AC-4385-33EC-04A9DD26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4D6D4-67C0-2444-455E-ED9DCE60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63295C-AB2F-E149-DB3F-2D435CEBC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92C6E1-BCF4-6D56-9CCF-30220D3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E8A2E1-90AC-0D2F-2635-6B3B312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90BF27-1359-B136-E478-790F0939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29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46A22-C721-37F0-AFC7-8C49FABB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C7A5179-D6F7-ADCB-24CC-1118ED433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04D11B-B330-83F0-2537-C78C9AB0E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E6B2B2-1EEA-D884-BD1B-31404632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DDFCBD-33AA-6331-DED4-A8D23264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1CBF43-0F72-6C6E-A2C0-F4B7071C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1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338B029-8C09-08A3-3675-19025071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B8408C-1E5F-0002-2F56-2987092B6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5ACC8F-6160-1B55-6DD1-8DD2C92B9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CBAAF-2FA8-487F-ABFF-0A42BF67FB10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3669F3-921D-0CD1-9232-770DAAE4D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29F04-BE42-70E3-F3D8-074FA0120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DB30-E61F-495F-9EE3-676322431D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93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ráva, venku&#10;&#10;Popis byl vytvořen automaticky">
            <a:extLst>
              <a:ext uri="{FF2B5EF4-FFF2-40B4-BE49-F238E27FC236}">
                <a16:creationId xmlns:a16="http://schemas.microsoft.com/office/drawing/2014/main" id="{BDD1468D-7E5D-61C5-C842-EEE3C3B5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18" name="Podnadpis 2">
            <a:extLst>
              <a:ext uri="{FF2B5EF4-FFF2-40B4-BE49-F238E27FC236}">
                <a16:creationId xmlns:a16="http://schemas.microsoft.com/office/drawing/2014/main" id="{336C2010-7583-A40C-9A6D-E1580C74B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923700"/>
            <a:ext cx="9144000" cy="3926522"/>
          </a:xfrm>
        </p:spPr>
        <p:txBody>
          <a:bodyPr/>
          <a:lstStyle/>
          <a:p>
            <a:pPr algn="l"/>
            <a:endParaRPr lang="cs-CZ" dirty="0"/>
          </a:p>
          <a:p>
            <a:pPr algn="l"/>
            <a:r>
              <a:rPr lang="cs-CZ" dirty="0"/>
              <a:t>Kvalifikační stupeň: Bakalářská práce</a:t>
            </a:r>
          </a:p>
          <a:p>
            <a:pPr algn="l"/>
            <a:r>
              <a:rPr lang="cs-CZ" dirty="0"/>
              <a:t>Zpracovatel: Tomáš Tichý</a:t>
            </a:r>
          </a:p>
          <a:p>
            <a:pPr algn="l"/>
            <a:r>
              <a:rPr lang="cs-CZ" dirty="0"/>
              <a:t>Vedoucí: Ing. Pavlína Charvátová, Ph.D.</a:t>
            </a:r>
          </a:p>
          <a:p>
            <a:pPr algn="l"/>
            <a:r>
              <a:rPr lang="cs-CZ" dirty="0"/>
              <a:t>Obor: Pozemní stavby</a:t>
            </a:r>
          </a:p>
          <a:p>
            <a:pPr algn="l"/>
            <a:r>
              <a:rPr lang="cs-CZ" dirty="0"/>
              <a:t>Datum: duben  2023</a:t>
            </a:r>
          </a:p>
        </p:txBody>
      </p:sp>
    </p:spTree>
    <p:extLst>
      <p:ext uri="{BB962C8B-B14F-4D97-AF65-F5344CB8AC3E}">
        <p14:creationId xmlns:p14="http://schemas.microsoft.com/office/powerpoint/2010/main" val="251309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44485" y="743447"/>
            <a:ext cx="5845783" cy="16320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OTÁZKY VEDOUCÍHO PRÁCE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44486" y="2459216"/>
            <a:ext cx="5845782" cy="420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b="1" dirty="0"/>
              <a:t>Jaký účel má v konstrukci parozábrana, je difúzně otevřená nebo uzavřená?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Odvod vlhkosti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Zabránění kondenzace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Velmi nízká difúzní propustnost - uzavřená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84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44486" y="743447"/>
            <a:ext cx="5947382" cy="16320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OTÁZKY VEDOUCÍHO PRÁCE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36743" y="2459216"/>
            <a:ext cx="5768857" cy="420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b="1" dirty="0"/>
              <a:t>Proč bylo zvoleno keramické zdivo právě od výrobce </a:t>
            </a:r>
            <a:r>
              <a:rPr lang="cs-CZ" sz="2400" b="1" dirty="0" err="1"/>
              <a:t>Porotherm</a:t>
            </a:r>
            <a:r>
              <a:rPr lang="cs-CZ" sz="2400" b="1" dirty="0"/>
              <a:t> a nikoliv např. </a:t>
            </a:r>
            <a:r>
              <a:rPr lang="cs-CZ" sz="2400" b="1" dirty="0" err="1"/>
              <a:t>Heluz</a:t>
            </a:r>
            <a:r>
              <a:rPr lang="cs-CZ" sz="2400" b="1" dirty="0"/>
              <a:t>?</a:t>
            </a:r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A5B6C1A4-F8D0-A089-F954-AC28D9CA4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74171"/>
              </p:ext>
            </p:extLst>
          </p:nvPr>
        </p:nvGraphicFramePr>
        <p:xfrm>
          <a:off x="959725" y="3864148"/>
          <a:ext cx="6737272" cy="2071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924">
                  <a:extLst>
                    <a:ext uri="{9D8B030D-6E8A-4147-A177-3AD203B41FA5}">
                      <a16:colId xmlns:a16="http://schemas.microsoft.com/office/drawing/2014/main" val="896112927"/>
                    </a:ext>
                  </a:extLst>
                </a:gridCol>
                <a:gridCol w="2893671">
                  <a:extLst>
                    <a:ext uri="{9D8B030D-6E8A-4147-A177-3AD203B41FA5}">
                      <a16:colId xmlns:a16="http://schemas.microsoft.com/office/drawing/2014/main" val="1482194557"/>
                    </a:ext>
                  </a:extLst>
                </a:gridCol>
                <a:gridCol w="2451677">
                  <a:extLst>
                    <a:ext uri="{9D8B030D-6E8A-4147-A177-3AD203B41FA5}">
                      <a16:colId xmlns:a16="http://schemas.microsoft.com/office/drawing/2014/main" val="3775267080"/>
                    </a:ext>
                  </a:extLst>
                </a:gridCol>
              </a:tblGrid>
              <a:tr h="608922">
                <a:tc>
                  <a:txBody>
                    <a:bodyPr/>
                    <a:lstStyle/>
                    <a:p>
                      <a:r>
                        <a:rPr lang="cs-CZ" dirty="0"/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POROTHERM 30 Profi </a:t>
                      </a:r>
                      <a:r>
                        <a:rPr lang="cs-CZ" dirty="0" err="1"/>
                        <a:t>Dryfix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HELUZ UNI 30 broušená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17919"/>
                  </a:ext>
                </a:extLst>
              </a:tr>
              <a:tr h="352788">
                <a:tc>
                  <a:txBody>
                    <a:bodyPr/>
                    <a:lstStyle/>
                    <a:p>
                      <a:r>
                        <a:rPr lang="cs-CZ" dirty="0"/>
                        <a:t>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132,01 Kč/ks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145,20 Kč/ks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720005"/>
                  </a:ext>
                </a:extLst>
              </a:tr>
              <a:tr h="352788">
                <a:tc>
                  <a:txBody>
                    <a:bodyPr/>
                    <a:lstStyle/>
                    <a:p>
                      <a:r>
                        <a:rPr lang="el-G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cs-CZ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0,17 W/</a:t>
                      </a:r>
                      <a:r>
                        <a:rPr lang="cs-CZ" dirty="0" err="1"/>
                        <a:t>mK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0,166 W/</a:t>
                      </a:r>
                      <a:r>
                        <a:rPr lang="cs-CZ" dirty="0" err="1"/>
                        <a:t>mK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647649"/>
                  </a:ext>
                </a:extLst>
              </a:tr>
              <a:tr h="352788">
                <a:tc>
                  <a:txBody>
                    <a:bodyPr/>
                    <a:lstStyle/>
                    <a:p>
                      <a:r>
                        <a:rPr lang="cs-CZ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0,50 W/</a:t>
                      </a:r>
                      <a:r>
                        <a:rPr lang="cs-CZ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m²</a:t>
                      </a:r>
                      <a:r>
                        <a:rPr lang="cs-CZ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0,51 W/</a:t>
                      </a:r>
                      <a:r>
                        <a:rPr lang="cs-CZ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m²</a:t>
                      </a:r>
                      <a:r>
                        <a:rPr lang="cs-CZ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499721"/>
                  </a:ext>
                </a:extLst>
              </a:tr>
              <a:tr h="352788">
                <a:tc>
                  <a:txBody>
                    <a:bodyPr/>
                    <a:lstStyle/>
                    <a:p>
                      <a:r>
                        <a:rPr lang="cs-CZ" dirty="0" err="1"/>
                        <a:t>R</a:t>
                      </a:r>
                      <a:r>
                        <a:rPr lang="cs-CZ" baseline="-25000" dirty="0" err="1"/>
                        <a:t>w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46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48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13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6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44485" y="743447"/>
            <a:ext cx="6012697" cy="16320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OTÁZKY OPONENTA PRÁCE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36743" y="2459216"/>
            <a:ext cx="9091177" cy="420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b="1" dirty="0"/>
              <a:t>Na co si musíme dát pozor při obkládání stěn </a:t>
            </a:r>
            <a:r>
              <a:rPr lang="cs-CZ" b="1" dirty="0" err="1"/>
              <a:t>cetrisem</a:t>
            </a:r>
            <a:r>
              <a:rPr lang="cs-CZ" b="1" dirty="0"/>
              <a:t> (</a:t>
            </a:r>
            <a:r>
              <a:rPr lang="cs-CZ" b="1" dirty="0" err="1"/>
              <a:t>cembritem</a:t>
            </a:r>
            <a:r>
              <a:rPr lang="cs-CZ" b="1" dirty="0"/>
              <a:t>)?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Skladování desek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Řezání desek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Předvrtání desek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Umístění vrutů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Dilatace mezi deskami</a:t>
            </a:r>
          </a:p>
        </p:txBody>
      </p:sp>
    </p:spTree>
    <p:extLst>
      <p:ext uri="{BB962C8B-B14F-4D97-AF65-F5344CB8AC3E}">
        <p14:creationId xmlns:p14="http://schemas.microsoft.com/office/powerpoint/2010/main" val="260099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44485" y="743447"/>
            <a:ext cx="6012697" cy="16320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OTÁZKY OPONENTA PRÁCE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36743" y="2459216"/>
            <a:ext cx="5509777" cy="420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b="1" dirty="0"/>
              <a:t>Při obkladu </a:t>
            </a:r>
            <a:r>
              <a:rPr lang="cs-CZ" b="1" dirty="0" err="1"/>
              <a:t>cementovláknitou</a:t>
            </a:r>
            <a:r>
              <a:rPr lang="cs-CZ" b="1" dirty="0"/>
              <a:t> deskou – jak vypadá deska nad rohem okna? Musí být vyříznutá do L (jako u polystyrénu), nebo nesmí a proč?</a:t>
            </a:r>
          </a:p>
          <a:p>
            <a:pPr algn="just"/>
            <a:endParaRPr lang="cs-CZ" dirty="0"/>
          </a:p>
        </p:txBody>
      </p:sp>
      <p:pic>
        <p:nvPicPr>
          <p:cNvPr id="3" name="Obrázek 2" descr="Obsah obrázku venku, okno, Kompozitní materiál&#10;&#10;Popis byl vytvořen automaticky">
            <a:extLst>
              <a:ext uri="{FF2B5EF4-FFF2-40B4-BE49-F238E27FC236}">
                <a16:creationId xmlns:a16="http://schemas.microsoft.com/office/drawing/2014/main" id="{2D68A9CB-72F8-B972-588E-7C55EF06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06" y="450606"/>
            <a:ext cx="3190727" cy="5672402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ABC91CE1-FAF3-8130-9EC0-8D15AB368FC9}"/>
              </a:ext>
            </a:extLst>
          </p:cNvPr>
          <p:cNvSpPr txBox="1">
            <a:spLocks/>
          </p:cNvSpPr>
          <p:nvPr/>
        </p:nvSpPr>
        <p:spPr>
          <a:xfrm>
            <a:off x="944485" y="3778169"/>
            <a:ext cx="6187835" cy="1632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err="1"/>
              <a:t>Spárořez</a:t>
            </a:r>
            <a:r>
              <a:rPr lang="cs-CZ" dirty="0"/>
              <a:t> přizpůsobit překladům/parapetům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Doporučení max. 1/3 výšky desky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06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44485" y="743447"/>
            <a:ext cx="6012697" cy="16320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OTÁZKY OPONENTA PRÁCE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36743" y="2459216"/>
            <a:ext cx="5540257" cy="420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b="1" dirty="0"/>
              <a:t>Nakreslete vnější roh budovy, kde se potkává omítka z jedné strany a z druhé strany je obklad z </a:t>
            </a:r>
            <a:r>
              <a:rPr lang="cs-CZ" b="1" dirty="0" err="1"/>
              <a:t>cetrisu</a:t>
            </a:r>
            <a:r>
              <a:rPr lang="cs-CZ" b="1" dirty="0"/>
              <a:t>.</a:t>
            </a:r>
          </a:p>
        </p:txBody>
      </p:sp>
      <p:pic>
        <p:nvPicPr>
          <p:cNvPr id="5" name="Obrázek 4" descr="Obsah obrázku skica, diagram, kresba, Technický výkres&#10;&#10;Popis byl vytvořen automaticky">
            <a:extLst>
              <a:ext uri="{FF2B5EF4-FFF2-40B4-BE49-F238E27FC236}">
                <a16:creationId xmlns:a16="http://schemas.microsoft.com/office/drawing/2014/main" id="{B5A9FABF-9D2B-EAD5-644C-950AC4728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8" y="743447"/>
            <a:ext cx="5531892" cy="55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7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D1468D-7E5D-61C5-C842-EEE3C3B5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ZÁKLADNÍ INFORMACE</a:t>
            </a:r>
            <a:endParaRPr lang="en-US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EBEFD1-D321-9FCE-7921-1034480EF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Ateliérová tvorba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Bakalářská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Výzkumné otázky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D1468D-7E5D-61C5-C842-EEE3C3B5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 b="1490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LOKALIZACE, SITUACE</a:t>
            </a:r>
            <a:endParaRPr lang="en-US" sz="4000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219167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DISPOZICE </a:t>
            </a:r>
            <a:endParaRPr lang="en-US" sz="4000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5C47B0-656A-416A-AC0E-52A942DD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573" y="335278"/>
            <a:ext cx="4075856" cy="309372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9A0351-5C59-1B73-19A1-4D5EAE1DF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99" y="3612498"/>
            <a:ext cx="3749109" cy="3027749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6723AF4F-E792-EFC3-8FD5-51515C29C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7" y="2893347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Hmotové řešení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Dispozice 1.NP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Dispozice 2.NP</a:t>
            </a:r>
          </a:p>
        </p:txBody>
      </p:sp>
      <p:pic>
        <p:nvPicPr>
          <p:cNvPr id="12" name="Obrázek 11" descr="Obsah obrázku strom, venku, obloha, tráva&#10;&#10;Popis byl vytvořen automaticky">
            <a:extLst>
              <a:ext uri="{FF2B5EF4-FFF2-40B4-BE49-F238E27FC236}">
                <a16:creationId xmlns:a16="http://schemas.microsoft.com/office/drawing/2014/main" id="{85EE3F3C-0E5E-348F-F263-8DAA5BECF2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" r="1" b="1981"/>
          <a:stretch/>
        </p:blipFill>
        <p:spPr>
          <a:xfrm>
            <a:off x="4219799" y="4586683"/>
            <a:ext cx="3422732" cy="1758435"/>
          </a:xfrm>
          <a:prstGeom prst="rect">
            <a:avLst/>
          </a:prstGeom>
        </p:spPr>
      </p:pic>
      <p:pic>
        <p:nvPicPr>
          <p:cNvPr id="13" name="Obrázek 12" descr="Obsah obrázku strom, venku, obloha, tráva&#10;&#10;Popis byl vytvořen automaticky">
            <a:extLst>
              <a:ext uri="{FF2B5EF4-FFF2-40B4-BE49-F238E27FC236}">
                <a16:creationId xmlns:a16="http://schemas.microsoft.com/office/drawing/2014/main" id="{4A829DAB-9802-3230-06E1-749FBFC37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" r="1" b="1981"/>
          <a:stretch/>
        </p:blipFill>
        <p:spPr>
          <a:xfrm>
            <a:off x="396943" y="4586683"/>
            <a:ext cx="3425913" cy="1760068"/>
          </a:xfrm>
          <a:prstGeom prst="rect">
            <a:avLst/>
          </a:prstGeom>
        </p:spPr>
      </p:pic>
      <p:pic>
        <p:nvPicPr>
          <p:cNvPr id="14" name="Obrázek 13" descr="Obsah obrázku strom, venku, obloha, auto&#10;&#10;Popis byl vytvořen automaticky">
            <a:extLst>
              <a:ext uri="{FF2B5EF4-FFF2-40B4-BE49-F238E27FC236}">
                <a16:creationId xmlns:a16="http://schemas.microsoft.com/office/drawing/2014/main" id="{2295E96A-EF71-38A0-698A-AC2DB93EF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12606" r="4364" b="-1148"/>
          <a:stretch/>
        </p:blipFill>
        <p:spPr>
          <a:xfrm>
            <a:off x="4219799" y="2530775"/>
            <a:ext cx="3422732" cy="17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2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STAVEBNĚ KONSTRUKČNÍ ŘEŠENÍ</a:t>
            </a:r>
            <a:endParaRPr lang="en-US" sz="4000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3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7" y="743447"/>
            <a:ext cx="5031883" cy="28562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1. VÝZKUMNÁ OTÁZKA</a:t>
            </a:r>
            <a:endParaRPr lang="en-US" sz="4000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F9250ADA-F5A2-54D7-4D73-BA5FF9054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3715474"/>
            <a:ext cx="11236722" cy="2946564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b="1" dirty="0"/>
              <a:t>Porovnání několika variant řešení obvodového pláště z hlediska tepelné techniky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Stanovení skladeb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Program </a:t>
            </a:r>
            <a:r>
              <a:rPr lang="cs-CZ" dirty="0"/>
              <a:t>Teplo 2017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Vyhodnocení protokolů</a:t>
            </a:r>
          </a:p>
        </p:txBody>
      </p:sp>
    </p:spTree>
    <p:extLst>
      <p:ext uri="{BB962C8B-B14F-4D97-AF65-F5344CB8AC3E}">
        <p14:creationId xmlns:p14="http://schemas.microsoft.com/office/powerpoint/2010/main" val="421874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52227" y="743447"/>
            <a:ext cx="5031883" cy="28562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2. VÝZKUMNÁ OTÁZKA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52229" y="3715474"/>
            <a:ext cx="11236722" cy="29465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b="1" dirty="0"/>
              <a:t>Cenové porovnání vybraných variant obvodového pláště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Výběr dodavatele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Jednoduchý položkový rozpočet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Cenové porovnání za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Podíl ceny fasády z celkové ceny budovy</a:t>
            </a:r>
          </a:p>
        </p:txBody>
      </p:sp>
    </p:spTree>
    <p:extLst>
      <p:ext uri="{BB962C8B-B14F-4D97-AF65-F5344CB8AC3E}">
        <p14:creationId xmlns:p14="http://schemas.microsoft.com/office/powerpoint/2010/main" val="400535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37CF322-22F3-CE47-0082-9D133746508C}"/>
              </a:ext>
            </a:extLst>
          </p:cNvPr>
          <p:cNvSpPr txBox="1">
            <a:spLocks/>
          </p:cNvSpPr>
          <p:nvPr/>
        </p:nvSpPr>
        <p:spPr>
          <a:xfrm>
            <a:off x="952229" y="743447"/>
            <a:ext cx="5031883" cy="28562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/>
              <a:t>SHRNUTÍ</a:t>
            </a:r>
            <a:endParaRPr lang="en-US" sz="4000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06F0867-95AB-E6AA-5102-C9E26238031F}"/>
              </a:ext>
            </a:extLst>
          </p:cNvPr>
          <p:cNvSpPr txBox="1">
            <a:spLocks/>
          </p:cNvSpPr>
          <p:nvPr/>
        </p:nvSpPr>
        <p:spPr>
          <a:xfrm>
            <a:off x="952229" y="3715474"/>
            <a:ext cx="11236722" cy="29465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Naplnění cílů bakalářské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Závěry z první výzkumné otázky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Závěry z druhé výzkumné otázky</a:t>
            </a:r>
            <a:endParaRPr lang="cs-CZ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6389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ráva, venku&#10;&#10;Popis byl vytvořen automaticky">
            <a:extLst>
              <a:ext uri="{FF2B5EF4-FFF2-40B4-BE49-F238E27FC236}">
                <a16:creationId xmlns:a16="http://schemas.microsoft.com/office/drawing/2014/main" id="{BDD1468D-7E5D-61C5-C842-EEE3C3B5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3083B3-A0A0-E66C-8091-4CD95FB7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dirty="0"/>
              <a:t>DĚKUJI ZA POZORNOST</a:t>
            </a:r>
            <a:endParaRPr lang="en-US" sz="4000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5C87672E-D555-7CD0-0B44-30B191935C4A}"/>
              </a:ext>
            </a:extLst>
          </p:cNvPr>
          <p:cNvSpPr txBox="1">
            <a:spLocks/>
          </p:cNvSpPr>
          <p:nvPr/>
        </p:nvSpPr>
        <p:spPr>
          <a:xfrm>
            <a:off x="1871021" y="335278"/>
            <a:ext cx="4223454" cy="11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Vysoká škola technická a ekonomická</a:t>
            </a:r>
          </a:p>
          <a:p>
            <a:pPr algn="l"/>
            <a:r>
              <a:rPr lang="cs-CZ" sz="1400" dirty="0"/>
              <a:t>Katedra stavební</a:t>
            </a:r>
          </a:p>
          <a:p>
            <a:pPr algn="l"/>
            <a:r>
              <a:rPr lang="cs-CZ" sz="1400" dirty="0"/>
              <a:t>Ústav Technicko-technologický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845AE3-A5B4-F01B-BBA8-AE8C5E809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1" y="195963"/>
            <a:ext cx="1188722" cy="1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152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421</Words>
  <Application>Microsoft Office PowerPoint</Application>
  <PresentationFormat>Širokoúhlá obrazovka</PresentationFormat>
  <Paragraphs>111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ZÁKLADNÍ INFORMACE</vt:lpstr>
      <vt:lpstr>LOKALIZACE, SITUACE</vt:lpstr>
      <vt:lpstr>DISPOZICE </vt:lpstr>
      <vt:lpstr>STAVEBNĚ KONSTRUKČNÍ ŘEŠENÍ</vt:lpstr>
      <vt:lpstr>1. VÝZKUMNÁ OTÁZKA</vt:lpstr>
      <vt:lpstr>Prezentace aplikace PowerPoint</vt:lpstr>
      <vt:lpstr>Prezentace aplikace PowerPoint</vt:lpstr>
      <vt:lpstr>DĚKUJI ZA POZORNOST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ADMINISTRATIVNÍ BUDOVA</dc:title>
  <dc:creator>Tomáš</dc:creator>
  <cp:lastModifiedBy>Tomáš Tichý</cp:lastModifiedBy>
  <cp:revision>11</cp:revision>
  <dcterms:created xsi:type="dcterms:W3CDTF">2023-05-02T11:18:29Z</dcterms:created>
  <dcterms:modified xsi:type="dcterms:W3CDTF">2023-06-12T18:53:45Z</dcterms:modified>
</cp:coreProperties>
</file>