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8" r:id="rId4"/>
    <p:sldId id="260" r:id="rId5"/>
    <p:sldId id="259" r:id="rId6"/>
    <p:sldId id="261" r:id="rId7"/>
    <p:sldId id="262" r:id="rId8"/>
    <p:sldId id="274" r:id="rId9"/>
    <p:sldId id="270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eronika" initials="V" lastIdx="0" clrIdx="0">
    <p:extLst>
      <p:ext uri="{19B8F6BF-5375-455C-9EA6-DF929625EA0E}">
        <p15:presenceInfo xmlns:p15="http://schemas.microsoft.com/office/powerpoint/2012/main" userId="Veroni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16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41" autoAdjust="0"/>
    <p:restoredTop sz="94660"/>
  </p:normalViewPr>
  <p:slideViewPr>
    <p:cSldViewPr snapToGrid="0">
      <p:cViewPr varScale="1">
        <p:scale>
          <a:sx n="72" d="100"/>
          <a:sy n="72" d="100"/>
        </p:scale>
        <p:origin x="5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7C77-244F-4A0B-8497-57225BE0742A}" type="datetimeFigureOut">
              <a:rPr lang="cs-CZ" smtClean="0"/>
              <a:t>22.06.2018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7807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7C77-244F-4A0B-8497-57225BE0742A}" type="datetimeFigureOut">
              <a:rPr lang="cs-CZ" smtClean="0"/>
              <a:t>22.06.2018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3824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7C77-244F-4A0B-8497-57225BE0742A}" type="datetimeFigureOut">
              <a:rPr lang="cs-CZ" smtClean="0"/>
              <a:t>22.06.2018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9350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7C77-244F-4A0B-8497-57225BE0742A}" type="datetimeFigureOut">
              <a:rPr lang="cs-CZ" smtClean="0"/>
              <a:t>22.06.2018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9870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7C77-244F-4A0B-8497-57225BE0742A}" type="datetimeFigureOut">
              <a:rPr lang="cs-CZ" smtClean="0"/>
              <a:t>22.06.2018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48573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7C77-244F-4A0B-8497-57225BE0742A}" type="datetimeFigureOut">
              <a:rPr lang="cs-CZ" smtClean="0"/>
              <a:t>22.06.2018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8208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7C77-244F-4A0B-8497-57225BE0742A}" type="datetimeFigureOut">
              <a:rPr lang="cs-CZ" smtClean="0"/>
              <a:t>22.06.2018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17980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7C77-244F-4A0B-8497-57225BE0742A}" type="datetimeFigureOut">
              <a:rPr lang="cs-CZ" smtClean="0"/>
              <a:t>22.06.2018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5561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7C77-244F-4A0B-8497-57225BE0742A}" type="datetimeFigureOut">
              <a:rPr lang="cs-CZ" smtClean="0"/>
              <a:t>22.06.2018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6642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7C77-244F-4A0B-8497-57225BE0742A}" type="datetimeFigureOut">
              <a:rPr lang="cs-CZ" smtClean="0"/>
              <a:t>22.06.2018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41659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7C77-244F-4A0B-8497-57225BE0742A}" type="datetimeFigureOut">
              <a:rPr lang="cs-CZ" smtClean="0"/>
              <a:t>22.06.2018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4245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7C77-244F-4A0B-8497-57225BE0742A}" type="datetimeFigureOut">
              <a:rPr lang="cs-CZ" smtClean="0"/>
              <a:t>22.06.2018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35760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7C77-244F-4A0B-8497-57225BE0742A}" type="datetimeFigureOut">
              <a:rPr lang="cs-CZ" smtClean="0"/>
              <a:t>22.06.2018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8010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7C77-244F-4A0B-8497-57225BE0742A}" type="datetimeFigureOut">
              <a:rPr lang="cs-CZ" smtClean="0"/>
              <a:t>22.06.2018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19044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7C77-244F-4A0B-8497-57225BE0742A}" type="datetimeFigureOut">
              <a:rPr lang="cs-CZ" smtClean="0"/>
              <a:t>22.06.2018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930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7C77-244F-4A0B-8497-57225BE0742A}" type="datetimeFigureOut">
              <a:rPr lang="cs-CZ" smtClean="0"/>
              <a:t>22.06.2018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3377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7C77-244F-4A0B-8497-57225BE0742A}" type="datetimeFigureOut">
              <a:rPr lang="cs-CZ" smtClean="0"/>
              <a:t>22.06.2018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3601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7C77-244F-4A0B-8497-57225BE0742A}" type="datetimeFigureOut">
              <a:rPr lang="cs-CZ" smtClean="0"/>
              <a:t>22.06.2018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384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7C77-244F-4A0B-8497-57225BE0742A}" type="datetimeFigureOut">
              <a:rPr lang="cs-CZ" smtClean="0"/>
              <a:t>22.06.2018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9642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7C77-244F-4A0B-8497-57225BE0742A}" type="datetimeFigureOut">
              <a:rPr lang="cs-CZ" smtClean="0"/>
              <a:t>22.06.2018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9177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34F7C77-244F-4A0B-8497-57225BE0742A}" type="datetimeFigureOut">
              <a:rPr lang="cs-CZ" smtClean="0"/>
              <a:t>22.06.2018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684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7C77-244F-4A0B-8497-57225BE0742A}" type="datetimeFigureOut">
              <a:rPr lang="cs-CZ" smtClean="0"/>
              <a:t>22.06.2018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7371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34F7C77-244F-4A0B-8497-57225BE0742A}" type="datetimeFigureOut">
              <a:rPr lang="cs-CZ" smtClean="0"/>
              <a:t>22.06.2018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625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34F7C77-244F-4A0B-8497-57225BE0742A}" type="datetimeFigureOut">
              <a:rPr lang="cs-CZ" smtClean="0"/>
              <a:t>22.06.2018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CF0DD-EBBF-43F1-B822-ADCC5AB6C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2957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89B1D-A452-4730-A18E-D0B0BD0882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7705"/>
            <a:ext cx="9144000" cy="2387600"/>
          </a:xfrm>
        </p:spPr>
        <p:txBody>
          <a:bodyPr>
            <a:normAutofit fontScale="90000"/>
          </a:bodyPr>
          <a:lstStyle/>
          <a:p>
            <a:pPr algn="r"/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Modelování logistických procesů ve vybrané firmě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709E0F7-B392-4B8A-BC2D-39254545BA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8465"/>
            <a:ext cx="9144000" cy="1655762"/>
          </a:xfrm>
        </p:spPr>
        <p:txBody>
          <a:bodyPr/>
          <a:lstStyle/>
          <a:p>
            <a:pPr algn="r"/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Vysoká škola technická a ekonomická</a:t>
            </a:r>
          </a:p>
          <a:p>
            <a:pPr algn="r"/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Českých Budějovicích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056012A7-DFDF-42B5-95DA-B4F1E07BD4F9}"/>
              </a:ext>
            </a:extLst>
          </p:cNvPr>
          <p:cNvSpPr txBox="1">
            <a:spLocks/>
          </p:cNvSpPr>
          <p:nvPr/>
        </p:nvSpPr>
        <p:spPr>
          <a:xfrm>
            <a:off x="1524000" y="4669217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Autor bakalářské práce: Veronika </a:t>
            </a:r>
            <a:r>
              <a:rPr lang="cs-CZ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Tomašechová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Vedoucí bakalářské práce: Ing. Martina </a:t>
            </a:r>
            <a:r>
              <a:rPr lang="cs-CZ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Hlatká</a:t>
            </a:r>
            <a:endParaRPr 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Oponent bakalářské práce: doc. Ing. Jozef Gašparík, PhD.</a:t>
            </a:r>
          </a:p>
          <a:p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České Budějovice, duben, 2018 </a:t>
            </a:r>
          </a:p>
        </p:txBody>
      </p:sp>
      <p:pic>
        <p:nvPicPr>
          <p:cNvPr id="1026" name="Picture 2" descr="VÃ½sledek obrÃ¡zku pro vste">
            <a:extLst>
              <a:ext uri="{FF2B5EF4-FFF2-40B4-BE49-F238E27FC236}">
                <a16:creationId xmlns:a16="http://schemas.microsoft.com/office/drawing/2014/main" id="{51836C76-4277-4CC8-89F3-38DE0A4BD0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191" y="0"/>
            <a:ext cx="1655763" cy="165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8495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5038E9B-6C11-4160-975C-332F1FB19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Doplňující otázky vedoucího práce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3CE9188-49F5-416E-9B4A-5FC2026751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Vysvětlete hodnotu výkonnosti ze strany 38.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Bude Vámi navržené rozmístění výrobních procesů aplikováno do praxe?  </a:t>
            </a:r>
          </a:p>
        </p:txBody>
      </p:sp>
    </p:spTree>
    <p:extLst>
      <p:ext uri="{BB962C8B-B14F-4D97-AF65-F5344CB8AC3E}">
        <p14:creationId xmlns:p14="http://schemas.microsoft.com/office/powerpoint/2010/main" val="2310542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A74638-ADEA-4DEF-9965-9EF002F4C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Doplňující otázky oponenta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50FE960-72E2-4D09-8DC4-46AD025900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9849016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Uveďte </a:t>
            </a: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zdroje nákladových </a:t>
            </a:r>
            <a:r>
              <a:rPr lang="cs-CZ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položiek</a:t>
            </a: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uvádzaných</a:t>
            </a: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</a:t>
            </a: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manipulačné</a:t>
            </a: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náklady (v tab. 5, 6)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Vysvetlite</a:t>
            </a: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vzťahy</a:t>
            </a: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</a:t>
            </a: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celkovú</a:t>
            </a: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efektívnosť</a:t>
            </a: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zariadení</a:t>
            </a: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interpretujte výsledky </a:t>
            </a:r>
            <a:r>
              <a:rPr lang="cs-CZ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</a:t>
            </a: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efektívnosť</a:t>
            </a: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 </a:t>
            </a:r>
            <a:r>
              <a:rPr lang="cs-CZ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pôvodnom</a:t>
            </a: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stave na </a:t>
            </a:r>
            <a:r>
              <a:rPr lang="cs-CZ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hladine</a:t>
            </a: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102 % a po aplikovaní </a:t>
            </a:r>
            <a:r>
              <a:rPr lang="cs-CZ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návrhov</a:t>
            </a: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len 84 %.</a:t>
            </a:r>
          </a:p>
        </p:txBody>
      </p:sp>
    </p:spTree>
    <p:extLst>
      <p:ext uri="{BB962C8B-B14F-4D97-AF65-F5344CB8AC3E}">
        <p14:creationId xmlns:p14="http://schemas.microsoft.com/office/powerpoint/2010/main" val="130223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CCC54B-FCE3-4111-ADD9-461D7EA2A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Cíl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9CA2E1-344A-4DF2-B92F-C0D641C52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Cílem práce je popsat možné metody pro modelování logistických procesů. Vybrané metody aplikovat na dílčí logistické procesy ve společnosti Faurecia.</a:t>
            </a:r>
          </a:p>
        </p:txBody>
      </p:sp>
    </p:spTree>
    <p:extLst>
      <p:ext uri="{BB962C8B-B14F-4D97-AF65-F5344CB8AC3E}">
        <p14:creationId xmlns:p14="http://schemas.microsoft.com/office/powerpoint/2010/main" val="3557061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6491F5-4B1F-4891-A13D-25A7DC778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Výzkumné otázky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C820EE-38B6-427E-BC70-81C157CAE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Tahoma" panose="020B0604030504040204" pitchFamily="34" charset="0"/>
              <a:buChar char="̥"/>
            </a:pPr>
            <a:r>
              <a:rPr lang="cs-CZ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 logistický proces ve společnosti optimální?</a:t>
            </a:r>
          </a:p>
          <a:p>
            <a:pPr>
              <a:buFont typeface="Tahoma" panose="020B0604030504040204" pitchFamily="34" charset="0"/>
              <a:buChar char="̥"/>
            </a:pPr>
            <a:endParaRPr lang="cs-CZ" sz="3000" dirty="0">
              <a:solidFill>
                <a:schemeClr val="tx1">
                  <a:lumMod val="85000"/>
                  <a:lumOff val="1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Tahoma" panose="020B0604030504040204" pitchFamily="34" charset="0"/>
              <a:buChar char="̥"/>
            </a:pPr>
            <a:r>
              <a:rPr lang="cs-CZ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 lze pro optimalizaci systému a minimalizování nákladů dělat?</a:t>
            </a:r>
          </a:p>
          <a:p>
            <a:pPr>
              <a:buFont typeface="Tahoma" panose="020B0604030504040204" pitchFamily="34" charset="0"/>
              <a:buChar char="̥"/>
            </a:pPr>
            <a:endParaRPr lang="cs-CZ" sz="3000" dirty="0">
              <a:solidFill>
                <a:schemeClr val="tx1">
                  <a:lumMod val="85000"/>
                  <a:lumOff val="1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Tahoma" panose="020B0604030504040204" pitchFamily="34" charset="0"/>
              <a:buChar char="̥"/>
            </a:pPr>
            <a:r>
              <a:rPr lang="cs-CZ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Lze pomocí vhodné aplikační metody nalézt optimální materiálové toky, a tím snížit náklady? </a:t>
            </a:r>
          </a:p>
        </p:txBody>
      </p:sp>
    </p:spTree>
    <p:extLst>
      <p:ext uri="{BB962C8B-B14F-4D97-AF65-F5344CB8AC3E}">
        <p14:creationId xmlns:p14="http://schemas.microsoft.com/office/powerpoint/2010/main" val="116340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89FF0C-CCFF-4F79-9F48-B829C5B95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Použité metody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A823FA6-70BC-48C0-850E-0725FF27A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Tahoma" panose="020B0604030504040204" pitchFamily="34" charset="0"/>
              <a:buChar char="̥"/>
            </a:pPr>
            <a:r>
              <a:rPr lang="cs-CZ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Pozorování, rozhovory</a:t>
            </a:r>
          </a:p>
          <a:p>
            <a:pPr>
              <a:buFont typeface="Tahoma" panose="020B0604030504040204" pitchFamily="34" charset="0"/>
              <a:buChar char="̥"/>
            </a:pPr>
            <a:r>
              <a:rPr lang="cs-CZ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Komparace, dedukce, analýza a syntéza</a:t>
            </a:r>
          </a:p>
          <a:p>
            <a:pPr>
              <a:buFont typeface="Tahoma" panose="020B0604030504040204" pitchFamily="34" charset="0"/>
              <a:buChar char="̥"/>
            </a:pPr>
            <a:r>
              <a:rPr lang="cs-CZ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Sankeyův diagram</a:t>
            </a:r>
          </a:p>
          <a:p>
            <a:pPr>
              <a:buFont typeface="Tahoma" panose="020B0604030504040204" pitchFamily="34" charset="0"/>
              <a:buChar char="̥"/>
            </a:pPr>
            <a:r>
              <a:rPr lang="cs-CZ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CRAFT metoda</a:t>
            </a:r>
          </a:p>
          <a:p>
            <a:pPr>
              <a:buFont typeface="Tahoma" panose="020B0604030504040204" pitchFamily="34" charset="0"/>
              <a:buChar char="̥"/>
            </a:pPr>
            <a:r>
              <a:rPr lang="cs-CZ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TPM metoda</a:t>
            </a:r>
          </a:p>
          <a:p>
            <a:pPr>
              <a:buFont typeface="Tahoma" panose="020B0604030504040204" pitchFamily="34" charset="0"/>
              <a:buChar char="̥"/>
            </a:pPr>
            <a:r>
              <a:rPr lang="cs-CZ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Metoda 5 S</a:t>
            </a:r>
          </a:p>
        </p:txBody>
      </p:sp>
    </p:spTree>
    <p:extLst>
      <p:ext uri="{BB962C8B-B14F-4D97-AF65-F5344CB8AC3E}">
        <p14:creationId xmlns:p14="http://schemas.microsoft.com/office/powerpoint/2010/main" val="3798568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9BEB03-36EE-4E53-87E6-92576E190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Představení společnosti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09A0B32-D9D4-4098-AC23-2294D6F4F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75553"/>
          </a:xfrm>
        </p:spPr>
        <p:txBody>
          <a:bodyPr>
            <a:normAutofit fontScale="92500" lnSpcReduction="20000"/>
          </a:bodyPr>
          <a:lstStyle/>
          <a:p>
            <a:pPr>
              <a:buFont typeface="Tahoma" panose="020B0604030504040204" pitchFamily="34" charset="0"/>
              <a:buChar char="̥"/>
            </a:pPr>
            <a:r>
              <a:rPr lang="cs-CZ" sz="35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Faurecia celosvětově </a:t>
            </a:r>
          </a:p>
          <a:p>
            <a:pPr lvl="1">
              <a:buFont typeface="Tahoma" panose="020B0604030504040204" pitchFamily="34" charset="0"/>
              <a:buChar char="̥"/>
            </a:pPr>
            <a:r>
              <a:rPr lang="cs-CZ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Rok založení 1997 ve Francii</a:t>
            </a:r>
          </a:p>
          <a:p>
            <a:pPr>
              <a:buFont typeface="Tahoma" panose="020B0604030504040204" pitchFamily="34" charset="0"/>
              <a:buChar char="̥"/>
            </a:pPr>
            <a:r>
              <a:rPr lang="cs-CZ" sz="35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Tři automobilové moduly</a:t>
            </a:r>
          </a:p>
          <a:p>
            <a:pPr lvl="1">
              <a:buFont typeface="Tahoma" panose="020B0604030504040204" pitchFamily="34" charset="0"/>
              <a:buChar char="̥"/>
            </a:pPr>
            <a:r>
              <a:rPr lang="cs-CZ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Výfukové systémy</a:t>
            </a:r>
          </a:p>
          <a:p>
            <a:pPr lvl="1">
              <a:buFont typeface="Tahoma" panose="020B0604030504040204" pitchFamily="34" charset="0"/>
              <a:buChar char="̥"/>
            </a:pPr>
            <a:r>
              <a:rPr lang="cs-CZ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Autosedačky</a:t>
            </a:r>
          </a:p>
          <a:p>
            <a:pPr lvl="1">
              <a:buFont typeface="Tahoma" panose="020B0604030504040204" pitchFamily="34" charset="0"/>
              <a:buChar char="̥"/>
            </a:pPr>
            <a:r>
              <a:rPr lang="cs-CZ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Interiéry </a:t>
            </a:r>
          </a:p>
          <a:p>
            <a:pPr>
              <a:buFont typeface="Tahoma" panose="020B0604030504040204" pitchFamily="34" charset="0"/>
              <a:buChar char="̥"/>
            </a:pPr>
            <a:r>
              <a:rPr lang="cs-CZ" sz="35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Faurecia Plzeň, s. r. o.</a:t>
            </a:r>
          </a:p>
          <a:p>
            <a:pPr>
              <a:buFont typeface="Tahoma" panose="020B0604030504040204" pitchFamily="34" charset="0"/>
              <a:buChar char="̥"/>
            </a:pPr>
            <a:r>
              <a:rPr lang="cs-CZ" sz="35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Založení 15. ledna 2013</a:t>
            </a:r>
          </a:p>
          <a:p>
            <a:pPr>
              <a:buFont typeface="Tahoma" panose="020B0604030504040204" pitchFamily="34" charset="0"/>
              <a:buChar char="̥"/>
            </a:pPr>
            <a:r>
              <a:rPr lang="cs-CZ" sz="35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Sídlo Logistická 153, 330 23 Úherce</a:t>
            </a:r>
          </a:p>
          <a:p>
            <a:pPr>
              <a:buFont typeface="Tahoma" panose="020B0604030504040204" pitchFamily="34" charset="0"/>
              <a:buChar char="̥"/>
            </a:pPr>
            <a:r>
              <a:rPr lang="cs-CZ" sz="35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Kompletace autosedaček do automobilů BMW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9332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804591-4B7E-42DF-8463-F941B5951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Diskuze výsledků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BDFDC079-01DF-4BBE-A6DC-B8F18D902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165284" cy="4179759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  <a:buFont typeface="Tahoma" panose="020B0604030504040204" pitchFamily="34" charset="0"/>
              <a:buChar char="̥"/>
            </a:pPr>
            <a:r>
              <a:rPr lang="cs-CZ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Sankeyův diagram</a:t>
            </a:r>
          </a:p>
          <a:p>
            <a:pPr lvl="1">
              <a:buClr>
                <a:schemeClr val="accent2">
                  <a:lumMod val="75000"/>
                </a:schemeClr>
              </a:buClr>
              <a:buFont typeface="Tahoma" panose="020B0604030504040204" pitchFamily="34" charset="0"/>
              <a:buChar char="̥"/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Analýza materiálového toku ze skladu do výrobního procesu</a:t>
            </a:r>
          </a:p>
          <a:p>
            <a:pPr>
              <a:buClr>
                <a:schemeClr val="accent2">
                  <a:lumMod val="75000"/>
                </a:schemeClr>
              </a:buClr>
              <a:buFont typeface="Tahoma" panose="020B0604030504040204" pitchFamily="34" charset="0"/>
              <a:buChar char="̥"/>
            </a:pPr>
            <a:r>
              <a:rPr lang="cs-CZ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CRAFT metoda</a:t>
            </a:r>
          </a:p>
          <a:p>
            <a:pPr lvl="1">
              <a:buClr>
                <a:schemeClr val="accent2">
                  <a:lumMod val="75000"/>
                </a:schemeClr>
              </a:buClr>
              <a:buFont typeface="Tahoma" panose="020B0604030504040204" pitchFamily="34" charset="0"/>
              <a:buChar char="̥"/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Analýza nákladů</a:t>
            </a:r>
          </a:p>
          <a:p>
            <a:pPr>
              <a:buClr>
                <a:schemeClr val="accent2">
                  <a:lumMod val="75000"/>
                </a:schemeClr>
              </a:buClr>
              <a:buFont typeface="Tahoma" panose="020B0604030504040204" pitchFamily="34" charset="0"/>
              <a:buChar char="̥"/>
            </a:pP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Racionalizace totálně produktivní výroby</a:t>
            </a:r>
          </a:p>
          <a:p>
            <a:pPr>
              <a:buClr>
                <a:schemeClr val="accent2">
                  <a:lumMod val="75000"/>
                </a:schemeClr>
              </a:buClr>
              <a:buFont typeface="Tahoma" panose="020B0604030504040204" pitchFamily="34" charset="0"/>
              <a:buChar char="̥"/>
            </a:pP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Metoda 5S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0133E78-C228-4D6F-AC95-60A435BF778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4127" y="0"/>
            <a:ext cx="4057873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59559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185303-B794-4622-9385-BEFA14F1D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Optimalizace materiálových toků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1EB96D-DE3D-4981-898F-C46AE606B8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Tahoma" panose="020B0604030504040204" pitchFamily="34" charset="0"/>
              <a:buChar char="̥"/>
            </a:pPr>
            <a:r>
              <a:rPr lang="cs-CZ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Nové rozmístění výrobních procesů</a:t>
            </a:r>
          </a:p>
          <a:p>
            <a:pPr lvl="2">
              <a:buFontTx/>
              <a:buChar char="̥"/>
            </a:pP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Přesun pracoviště pro opravu vadných dílů (proces 5)</a:t>
            </a:r>
          </a:p>
          <a:p>
            <a:pPr lvl="2">
              <a:buFontTx/>
              <a:buChar char="̥"/>
            </a:pP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Vytvoření nového skladu </a:t>
            </a:r>
          </a:p>
          <a:p>
            <a:pPr lvl="2">
              <a:buFontTx/>
              <a:buChar char="̥"/>
            </a:pP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Instalace pásového dopravníku mezi výrobní proces 2 a 3</a:t>
            </a:r>
          </a:p>
          <a:p>
            <a:pPr lvl="2">
              <a:buFontTx/>
              <a:buChar char="̥"/>
            </a:pPr>
            <a:endParaRPr lang="cs-CZ" sz="2000" dirty="0">
              <a:solidFill>
                <a:schemeClr val="tx1">
                  <a:lumMod val="85000"/>
                  <a:lumOff val="1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06DD8DB-2FC5-4940-9987-31C878D09C7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56384"/>
            <a:ext cx="12192000" cy="30016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42501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title="Zdroj: Vlastní zpracování">
            <a:extLst>
              <a:ext uri="{FF2B5EF4-FFF2-40B4-BE49-F238E27FC236}">
                <a16:creationId xmlns:a16="http://schemas.microsoft.com/office/drawing/2014/main" id="{02F5EF37-C627-459B-85AC-B6138E3D0F9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43671"/>
            <a:ext cx="12192000" cy="45720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7C2EF2B4-F6DF-4A9D-AFD2-A4BAC856FCEB}"/>
              </a:ext>
            </a:extLst>
          </p:cNvPr>
          <p:cNvSpPr txBox="1"/>
          <p:nvPr/>
        </p:nvSpPr>
        <p:spPr>
          <a:xfrm>
            <a:off x="2438400" y="536311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 návrhu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2C96B160-2F73-4506-9B0D-B12541B47F9D}"/>
              </a:ext>
            </a:extLst>
          </p:cNvPr>
          <p:cNvSpPr/>
          <p:nvPr/>
        </p:nvSpPr>
        <p:spPr>
          <a:xfrm>
            <a:off x="1961322" y="5767691"/>
            <a:ext cx="832236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 typeface="Tahoma" panose="020B0604030504040204" pitchFamily="34" charset="0"/>
              <a:buChar char="̥"/>
            </a:pPr>
            <a:r>
              <a:rPr lang="cs-CZ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Finanční úspora 342 788,16 korun českých</a:t>
            </a:r>
          </a:p>
        </p:txBody>
      </p:sp>
    </p:spTree>
    <p:extLst>
      <p:ext uri="{BB962C8B-B14F-4D97-AF65-F5344CB8AC3E}">
        <p14:creationId xmlns:p14="http://schemas.microsoft.com/office/powerpoint/2010/main" val="1533784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9483B4C2-2082-4E40-87C4-D8C92B66E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Děkuji za Vaši pozornost</a:t>
            </a:r>
          </a:p>
        </p:txBody>
      </p:sp>
    </p:spTree>
    <p:extLst>
      <p:ext uri="{BB962C8B-B14F-4D97-AF65-F5344CB8AC3E}">
        <p14:creationId xmlns:p14="http://schemas.microsoft.com/office/powerpoint/2010/main" val="318617998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Vlastní 8">
      <a:dk1>
        <a:srgbClr val="000000"/>
      </a:dk1>
      <a:lt1>
        <a:sysClr val="window" lastClr="FFFFFF"/>
      </a:lt1>
      <a:dk2>
        <a:srgbClr val="DF9778"/>
      </a:dk2>
      <a:lt2>
        <a:srgbClr val="8D4220"/>
      </a:lt2>
      <a:accent1>
        <a:srgbClr val="B6552C"/>
      </a:accent1>
      <a:accent2>
        <a:srgbClr val="FF9966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AB620D"/>
      </a:hlink>
      <a:folHlink>
        <a:srgbClr val="8C8C8C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111</TotalTime>
  <Words>297</Words>
  <Application>Microsoft Office PowerPoint</Application>
  <PresentationFormat>Širokoúhlá obrazovka</PresentationFormat>
  <Paragraphs>54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Tahoma</vt:lpstr>
      <vt:lpstr>Times New Roman</vt:lpstr>
      <vt:lpstr>Wingdings 2</vt:lpstr>
      <vt:lpstr>Retrospektiva</vt:lpstr>
      <vt:lpstr>HDOfficeLightV0</vt:lpstr>
      <vt:lpstr>Modelování logistických procesů ve vybrané firmě</vt:lpstr>
      <vt:lpstr>Cíl práce</vt:lpstr>
      <vt:lpstr>Výzkumné otázky</vt:lpstr>
      <vt:lpstr>Použité metody</vt:lpstr>
      <vt:lpstr>Představení společnosti</vt:lpstr>
      <vt:lpstr>Diskuze výsledků</vt:lpstr>
      <vt:lpstr>Optimalizace materiálových toků</vt:lpstr>
      <vt:lpstr>Prezentace aplikace PowerPoint</vt:lpstr>
      <vt:lpstr>Děkuji za Vaši pozornost</vt:lpstr>
      <vt:lpstr>Doplňující otázky vedoucího práce</vt:lpstr>
      <vt:lpstr>Doplňující otázky oponenta práce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Modelování logistických procesů ve vybrané firmě</dc:title>
  <dc:creator>Veronika</dc:creator>
  <cp:lastModifiedBy>Veronika</cp:lastModifiedBy>
  <cp:revision>19</cp:revision>
  <dcterms:created xsi:type="dcterms:W3CDTF">2018-05-13T17:40:22Z</dcterms:created>
  <dcterms:modified xsi:type="dcterms:W3CDTF">2018-06-22T10:53:39Z</dcterms:modified>
</cp:coreProperties>
</file>