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D34ACD-DEF4-4DE0-AF83-9D483B49F496}" type="datetimeFigureOut">
              <a:rPr lang="cs-CZ" smtClean="0"/>
              <a:pPr/>
              <a:t>12. 6. 2018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410F3A-8FBB-42EA-BC95-589A431DDC9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Ústav technicko-technologický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52" y="1928802"/>
            <a:ext cx="6400800" cy="314327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Porovnání energetické spotřeby a emise skleníkových plynů na přepravní relaci Brno - Jihlava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57290" y="5286388"/>
            <a:ext cx="6215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Autor bakalářské práce: Ondřej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Heppler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Vedoucí bakalářské práce: Ing. Vladimír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Ľupták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PhD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Oponent bakalářské práce: Ing. Martin Stach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České Budějovice, červen 2018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Odpovědi na otázky vedoucího bakalářské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Vysvětlete 13% shodu ve vaší práci?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Teorie -&gt; citace, malé množství dostupné odborné literatury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S jakou spotřebou hnacího dráhového vozidla jste uvažovali?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59,43 l/100 km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Odpověď na otázku oponenta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Jakou jste zvažoval trasu autobusu? E50, E65, D1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7" name="Picture 3" descr="C:\Users\Ondřej\Desktop\mapa ba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714620"/>
            <a:ext cx="6079176" cy="3191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Aktuální téma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Kritická situace produkce emisí z dopravy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Vysoká energetická náročnost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Nový pohled na pochopení produkce emisí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Evropská norma EN 16258:2012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Porovnání energetické spotřeby/produkce skleníkových plynů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Trasa Brno – Jihlava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Porovnání hromadné silniční a železniční dopravy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Hypotézy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>
                <a:latin typeface="Arial" pitchFamily="34" charset="0"/>
                <a:cs typeface="Arial" pitchFamily="34" charset="0"/>
              </a:rPr>
              <a:t>Komparace autobusové a železniční dopravy prokáže, že železniční doprava vyžaduje větší energetické požadavky pro uskutečnění přepravy.</a:t>
            </a:r>
          </a:p>
          <a:p>
            <a:r>
              <a:rPr lang="cs-CZ" sz="3000" dirty="0">
                <a:latin typeface="Arial" pitchFamily="34" charset="0"/>
                <a:cs typeface="Arial" pitchFamily="34" charset="0"/>
              </a:rPr>
              <a:t>Výsledky komparace potvrdí, že železniční doprava je z hlediska množství emisí skleníkových plynů pro životní prostředí šetrnější.</a:t>
            </a:r>
          </a:p>
          <a:p>
            <a:r>
              <a:rPr lang="cs-CZ" sz="3000" dirty="0">
                <a:latin typeface="Arial" pitchFamily="34" charset="0"/>
                <a:cs typeface="Arial" pitchFamily="34" charset="0"/>
              </a:rPr>
              <a:t>Ovlivněním obsazenosti dopravního prostředku silně pozměníme finální výsledky analýzy.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Použitá metoda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Metodika - Evropská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norma EN 16258:2012</a:t>
            </a:r>
          </a:p>
          <a:p>
            <a:r>
              <a:rPr lang="cs-CZ" sz="3000" dirty="0">
                <a:latin typeface="Arial" pitchFamily="34" charset="0"/>
                <a:cs typeface="Arial" pitchFamily="34" charset="0"/>
              </a:rPr>
              <a:t>Jednotka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kgCO2e</a:t>
            </a:r>
            <a:endParaRPr lang="cs-CZ" sz="3000" dirty="0">
              <a:latin typeface="Arial" pitchFamily="34" charset="0"/>
              <a:cs typeface="Arial" pitchFamily="34" charset="0"/>
            </a:endParaRPr>
          </a:p>
          <a:p>
            <a:r>
              <a:rPr lang="cs-CZ" sz="3000" dirty="0">
                <a:latin typeface="Arial" pitchFamily="34" charset="0"/>
                <a:cs typeface="Arial" pitchFamily="34" charset="0"/>
              </a:rPr>
              <a:t>Hodnoty </a:t>
            </a:r>
            <a:r>
              <a:rPr lang="cs-CZ" sz="3000" dirty="0" err="1">
                <a:latin typeface="Arial" pitchFamily="34" charset="0"/>
                <a:cs typeface="Arial" pitchFamily="34" charset="0"/>
              </a:rPr>
              <a:t>Ew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 , </a:t>
            </a:r>
            <a:r>
              <a:rPr lang="cs-CZ" sz="3000" dirty="0" err="1">
                <a:latin typeface="Arial" pitchFamily="34" charset="0"/>
                <a:cs typeface="Arial" pitchFamily="34" charset="0"/>
              </a:rPr>
              <a:t>Gw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 , </a:t>
            </a:r>
            <a:r>
              <a:rPr lang="cs-CZ" sz="3000" dirty="0" err="1">
                <a:latin typeface="Arial" pitchFamily="34" charset="0"/>
                <a:cs typeface="Arial" pitchFamily="34" charset="0"/>
              </a:rPr>
              <a:t>Et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 , </a:t>
            </a:r>
            <a:r>
              <a:rPr lang="cs-CZ" sz="3000" dirty="0" err="1">
                <a:latin typeface="Arial" pitchFamily="34" charset="0"/>
                <a:cs typeface="Arial" pitchFamily="34" charset="0"/>
              </a:rPr>
              <a:t>Gt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3000" dirty="0" err="1" smtClean="0">
                <a:latin typeface="Arial" pitchFamily="34" charset="0"/>
                <a:cs typeface="Arial" pitchFamily="34" charset="0"/>
              </a:rPr>
              <a:t>well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-to-</a:t>
            </a:r>
            <a:r>
              <a:rPr lang="cs-CZ" sz="3000" dirty="0" err="1" smtClean="0">
                <a:latin typeface="Arial" pitchFamily="34" charset="0"/>
                <a:cs typeface="Arial" pitchFamily="34" charset="0"/>
              </a:rPr>
              <a:t>wheels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, tank-to-</a:t>
            </a:r>
            <a:r>
              <a:rPr lang="cs-CZ" sz="3000" dirty="0" err="1" smtClean="0">
                <a:latin typeface="Arial" pitchFamily="34" charset="0"/>
                <a:cs typeface="Arial" pitchFamily="34" charset="0"/>
              </a:rPr>
              <a:t>wheels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baseline="-25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Zástupný symbol pro obsah 7" descr="TABULKA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35811" y="2214554"/>
            <a:ext cx="7507129" cy="36433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Přínos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Výsledný poměr emisí hromadné silniční dopravy/železniční dopravy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Pochopení vztahu emisí a přepravního výkonu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Shrnutí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Totožné množství osob -&gt; autobusová doprava je výhodnější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V praxi větší potenciál ŽD v množství přepravovaných osob -&gt; stává se výhodnější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Přepravní výkon -&gt; silný vliv na finální výsledky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267</Words>
  <Application>Microsoft Office PowerPoint</Application>
  <PresentationFormat>Předvádění na obrazovce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Vysoká škola technická a ekonomická v Českých Budějovicích Ústav technicko-technologický</vt:lpstr>
      <vt:lpstr>Motivace a důvody k řešení daného problému</vt:lpstr>
      <vt:lpstr>Cíl práce</vt:lpstr>
      <vt:lpstr>Hypotézy</vt:lpstr>
      <vt:lpstr>Použitá metoda</vt:lpstr>
      <vt:lpstr>Dosažené výsledky</vt:lpstr>
      <vt:lpstr>Přínos práce</vt:lpstr>
      <vt:lpstr>Shrnutí</vt:lpstr>
      <vt:lpstr>Děkuji za pozornost</vt:lpstr>
      <vt:lpstr>Odpovědi na otázky vedoucího bakalářské práce</vt:lpstr>
      <vt:lpstr>Odpověď na otázku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</dc:title>
  <dc:creator>Ondřej Heppler</dc:creator>
  <cp:lastModifiedBy>Ondřej Heppler</cp:lastModifiedBy>
  <cp:revision>9</cp:revision>
  <dcterms:created xsi:type="dcterms:W3CDTF">2018-06-03T16:41:12Z</dcterms:created>
  <dcterms:modified xsi:type="dcterms:W3CDTF">2018-06-12T14:58:19Z</dcterms:modified>
</cp:coreProperties>
</file>