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66" r:id="rId6"/>
    <p:sldId id="258" r:id="rId7"/>
    <p:sldId id="267" r:id="rId8"/>
    <p:sldId id="259" r:id="rId9"/>
    <p:sldId id="260" r:id="rId10"/>
    <p:sldId id="261" r:id="rId11"/>
    <p:sldId id="264" r:id="rId12"/>
    <p:sldId id="265" r:id="rId13"/>
    <p:sldId id="262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357028-7FB1-4AAE-B897-C115091971E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4529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02800B-D7B2-4A6C-8CA1-C3F04927D86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759C1C-85C2-4B02-A3F4-4CE70FFB1B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8E60A3-D4EB-428B-A063-90AEDD092FC3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69682F-ABF0-4D10-ACC5-7305311344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72E4C7-9700-4C91-B4F1-1460FE627B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59E34D-34DE-4F87-9C31-D036D9AE77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2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036155-A4E3-4483-BE2D-28A2A21707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7A2D457-39CF-42A3-835A-7B1BFF697E4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6CADC5-5EC9-4268-8812-70C140C75F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D14F36-220E-4272-94A2-A8116866D05A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DBAA0F-E8ED-46E5-9FE5-42119B93E4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E43A50-B007-49A5-B5ED-D04CBD88B6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66B875-345D-4D50-8B5A-BC85A446EF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9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34E49BB-452B-43E2-87A7-D39C13E5204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0365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74BE0B1-5930-4F04-93AE-38539432F09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0365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E02D7C-96E1-4B1D-9062-14FF0AD3AE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2C6FE8-249A-4CC8-9605-13B35BC8684F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1A727B-1913-41BD-BF1A-559757068B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F84D68-1729-4159-B346-28731CFADC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901245-6461-4B8C-BECE-7F6F881791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5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A6D939-33F7-474F-BD7D-4C8993927E7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4529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8104B52-76E2-4753-957D-F0504EC509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D7DF1C-B223-4CC1-8EB3-3B979B00A7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FC017D-861F-41D8-97A7-C1D64D7ED36B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5AF8E4-AA66-4BDE-B17A-B1E68BC5EA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16B4C4-4921-4B66-8E0E-F04302CAE6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012900-22E9-453C-8BFD-53529110D7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6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9A82FD-56C0-4F4B-A214-04C79D891C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97B557-0999-4D34-BF0A-3FEEA08B5BE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84A83D-AE3D-4368-85F9-6767E92254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68251B-FE0B-4743-8012-305A7BB25768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F4B58F-801B-47C4-9395-DB6F46FAD4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D83890-8B0E-4580-BBCC-A1205EF9D3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9EC607-910C-414D-901A-2D3C6A4CFA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1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11ED18-6AB1-4243-89BC-90C468AA89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12424"/>
            <a:ext cx="10515600" cy="285120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AA33AB-C04C-4AE4-9D81-032BA9F138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52633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CFB5F1-35DB-4AB0-AED9-90BAFAF9A7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C72472-36BB-475D-8D04-550CF3CD576E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847DB4-CC1D-41D4-8269-1645F98697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795F3F-7929-4B2D-9184-520A07DB82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D0B0E2-BAE6-46CA-A2C0-F397A4FF97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1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3E6AE7-1BCC-4DE2-883C-91A5620D2F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B1A05E-F26F-4DB2-A04E-A01237E69CB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5125" y="1828800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CC954AE-4B59-4F40-90F5-0C53B553B14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8800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33EF7F-0399-4E10-9F7F-9B9E1FDD27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F3E9F5-396B-44CE-BA74-8FF8BEE1C1FB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20A54C-C730-40D7-A565-1C9F4774D3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CAF3AD-5598-4183-A12A-9B8B4E504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991905-8BB7-453E-872C-FE8EF7AED0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6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="" xmlns:a16="http://schemas.microsoft.com/office/drawing/2014/main" id="{A8A58F0C-32D0-4F3B-BB2B-403D73C4B2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5125" y="1681846"/>
            <a:ext cx="5156201" cy="8257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="" xmlns:a16="http://schemas.microsoft.com/office/drawing/2014/main" id="{DF9D8DE0-6F10-46BE-A586-F4875F13ED2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45125" y="2507549"/>
            <a:ext cx="5156201" cy="36805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="" xmlns:a16="http://schemas.microsoft.com/office/drawing/2014/main" id="{ACB4CA6E-EBD2-4BB5-9DD5-B2BDA45856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72200" y="1681846"/>
            <a:ext cx="5181603" cy="82569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="" xmlns:a16="http://schemas.microsoft.com/office/drawing/2014/main" id="{A65DC295-08DE-4E11-90A7-F00948FFB53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72200" y="2507549"/>
            <a:ext cx="5181603" cy="36805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Date Placeholder 6">
            <a:extLst>
              <a:ext uri="{FF2B5EF4-FFF2-40B4-BE49-F238E27FC236}">
                <a16:creationId xmlns="" xmlns:a16="http://schemas.microsoft.com/office/drawing/2014/main" id="{944CD59A-014F-4A7A-A776-4E24970935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385649-5EDA-4BED-A2C9-111F37F8BE50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="" xmlns:a16="http://schemas.microsoft.com/office/drawing/2014/main" id="{01527594-3BB8-4262-AAE6-AAA4A758D3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8">
            <a:extLst>
              <a:ext uri="{FF2B5EF4-FFF2-40B4-BE49-F238E27FC236}">
                <a16:creationId xmlns="" xmlns:a16="http://schemas.microsoft.com/office/drawing/2014/main" id="{E3AD51EE-ED0B-4CD4-8B1C-B16BBD5408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4652D1-FB0D-4EDF-AC87-9A76A0835C9C}" type="slidenum">
              <a:t>‹#›</a:t>
            </a:fld>
            <a:endParaRPr lang="en-US"/>
          </a:p>
        </p:txBody>
      </p:sp>
      <p:sp>
        <p:nvSpPr>
          <p:cNvPr id="9" name="Title 9">
            <a:extLst>
              <a:ext uri="{FF2B5EF4-FFF2-40B4-BE49-F238E27FC236}">
                <a16:creationId xmlns="" xmlns:a16="http://schemas.microsoft.com/office/drawing/2014/main" id="{8DBE5D05-D466-4C6E-A29A-0A4D0FCA82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="" xmlns:a16="http://schemas.microsoft.com/office/drawing/2014/main" id="{2D296EB5-4C8E-4CAB-A51D-0C0AA7263B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37732D-1554-48D2-9197-917632D1E8E6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="" xmlns:a16="http://schemas.microsoft.com/office/drawing/2014/main" id="{4D714DC0-FB19-4575-8367-2606E38219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B7D251FC-DAF5-42B3-A2EE-2C4B3A4D3F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5AC9E2-BE61-4A2E-B7A7-07A4E5F477A8}" type="slidenum">
              <a:t>‹#›</a:t>
            </a:fld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="" xmlns:a16="http://schemas.microsoft.com/office/drawing/2014/main" id="{3E7E5176-CF85-440C-A266-DF64B3A91C4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2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74FD22-94C4-4EC7-A8A1-C8C0AF6E78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2048D8-1BB1-428F-AAF9-D8A2FE0817FB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2BAE81-4F53-4AEA-B715-931EA09460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669372-2BB2-4003-A30B-964B2DC411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A04B46-5946-4994-8AF9-1FDA3B174D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0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CE1CA7-4FF0-4853-892F-5005904DE8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93F584-4029-442C-93B4-811C775AE6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1603" y="990596"/>
            <a:ext cx="6172200" cy="4876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E6B981-1F1C-4507-9F7F-A772DAA52E8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41248" y="2057400"/>
            <a:ext cx="3931920" cy="381000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EDDA19-C221-4DC6-B636-97CF18F399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2A659C-F4FE-46B3-890D-E06E99B5C243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56FA3CF-67C2-4F81-B6D6-36028DDBF9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702141-EBCF-4BAB-8CA6-A6952DE1EC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3F6F3B-23D2-42EC-9909-27A95F9D945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0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AA303-0796-437A-9235-9A6D8D832A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5E6CFC-3EA9-4D19-BD78-DA9C2FD6176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8E9A8C-7A1F-4E51-9791-A6CF6B180C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BB3D11-3BC4-4FCE-8F3F-1CF8117F14FB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59C946-5FEB-47CB-96DE-3DA7D0E6AB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5B9118-06A1-4AC3-A1CF-B24B57E285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439041-A9E6-43EA-B785-3823C05EBEA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9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9D6FA6-FF16-474C-BF08-476AFEC194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B998CE6-01B2-4627-B668-8B67912DE1B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1603" y="990596"/>
            <a:ext cx="6172200" cy="4876796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0CAD4A-C924-4AFB-A811-7ED2CC32109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41248" y="2057400"/>
            <a:ext cx="3931920" cy="381000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046F1A-8D41-4CDB-9950-21991BD232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357747-23BD-42B3-AC85-8D019FEABA69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286E59-FB87-4329-ACD9-5A2520C470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147B0C-3ADA-40D9-8096-532A0EB59E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5E7C7A-88D1-4F73-96CD-10A288829A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7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338C15-E8BE-4F73-8AD3-2E4955023B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BC830C2-BA56-4519-813D-B9D2EECA1CA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806B7B-DF25-4BDC-9ACA-7BEC3A75CA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F95B7D-61B7-400E-83AB-E0F8F2EDF70C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20A7A2-310C-43F4-BF93-D50FDD39E4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46A329-6266-4FC7-A9ED-4BE38292C1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539B9D-550F-48C6-8CD1-A0F039043A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7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2DE2946-D6DC-463E-B1AC-81DA6307875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0365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D670A7-9633-41BE-8E39-B825B8E6667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0365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D05AD6-2D30-4297-9608-E217D733DF1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8983E6-8139-4A2F-AEE3-99B0EF3A5864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34563B-17E4-4018-897E-58B899177F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0D6DD1-CDD3-44FE-A29C-D93C87B5C4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9251B1-BFFB-4042-9D13-053E9CC6BF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8AE931-B172-48C0-A2A7-A35B385D232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1904996"/>
            <a:ext cx="10058400" cy="2593979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E2FE6F-DDE3-4D0B-B5DB-D79A3ACCA0C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14400" y="4572000"/>
            <a:ext cx="8615677" cy="1066803"/>
          </a:xfrm>
        </p:spPr>
        <p:txBody>
          <a:bodyPr/>
          <a:lstStyle>
            <a:lvl1pPr marL="0" indent="0">
              <a:buNone/>
              <a:defRPr sz="2000">
                <a:solidFill>
                  <a:srgbClr val="8E8D8C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E269D5-E7D1-4485-8D38-AECDB60E8C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599255-3C10-4B84-9A13-B742FAF040B4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8C86FF-7743-427A-84B4-28966D2382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B9400A-4CA5-47A2-A4DC-0AE2E5F9F1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89B3B1-26E0-4FC6-A186-B4D1F63855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8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BBE916-B604-4A1F-B1A1-F6A6534AB87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0CE6FF-4960-46DD-811F-C356D7F55EE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0890C9-76F4-4995-960A-F2EB467C58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CDA0BD-C7B8-4980-864B-77E8FAE04250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F01663-45A7-447A-A126-307779AFD6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D36A35-ADE1-4EA4-8312-E89B013D99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F63070-52C1-4BB9-BFCC-CA0EFB4B35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6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A7A35-1B56-41F7-8D1A-A4F22D4180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082" y="5486400"/>
            <a:ext cx="10212915" cy="1168402"/>
          </a:xfrm>
        </p:spPr>
        <p:txBody>
          <a:bodyPr anchor="t"/>
          <a:lstStyle>
            <a:lvl1pPr>
              <a:defRPr sz="3600" cap="all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A83BE6-6B0A-4F35-809D-3FAB4F5210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3082" y="3852860"/>
            <a:ext cx="8180917" cy="163353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E8D8C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99EB9E-6C69-4450-ACFC-773DF35C77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958333-8819-464C-8ABB-7E07244BF6A3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EE252E-DA5E-4F19-8E96-AA658584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269603-BEBB-4D1E-A789-D0ECDC396F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70D87B-8E44-40A0-9A5F-D136DEFCB3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3EAB75-CBEE-4470-A750-938A66194D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53E89C-1B47-47E6-8A48-3C468CFB7C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3" y="1536192"/>
            <a:ext cx="4876796" cy="4590288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A0EAF6-20E6-4BBD-8FBF-82747C7686E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892795" y="1536192"/>
            <a:ext cx="4876796" cy="4590288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538B20-FAD4-4E42-9AB8-47E3D8AAA8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3092B8-CA2D-44FD-BAD2-43579D3195EC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867F70-CBDE-4CA9-9252-B6F563D32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48DC02-ADA8-46EB-8BD9-84F94BF246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C4701A-7576-4392-B7D2-5F8F87A420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1A564B-D4E5-4D6B-8ACB-4B57CC480F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061493-65EB-4FEC-80A4-161640B784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4876796" cy="639759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 sz="2000" b="1">
                <a:solidFill>
                  <a:srgbClr val="675E47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017A74-4AF6-4B39-8266-8065D65B5D7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487679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309125-F7AC-44D1-80C6-E776C7EE076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892795" y="1535113"/>
            <a:ext cx="4876796" cy="639759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 sz="2000" b="1">
                <a:solidFill>
                  <a:srgbClr val="675E47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07357D4-0567-45F3-AFCB-A3FA14F672B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892795" y="2174872"/>
            <a:ext cx="487679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AB450EA-16EE-4BB6-81D2-863544A3F3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B99240-6F6F-4D0D-8FAE-C28EB1157FFD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0E3EED5-7F43-4229-B7C3-0A31BCD578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1351580-3879-43A4-B1C5-7331806B66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997E62-B653-4067-B370-54D6C11EFC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2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503A9E-CAB3-45AF-BB85-C22F8FC035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0F2982A-441D-4B0F-BA87-EC4D506DBD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84FB84-47C1-43B7-A125-C1FCCA447F22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F994497-E517-43C0-8FE3-E95E25174B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5E22D4-BDD5-4BF5-A9E2-913B987AAE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7FE32B-BF18-4FF1-B781-27E31CAA76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6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74347EA-2D5E-4FA5-A572-6B883A19D5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0C9278-C8C7-4CA6-8326-E76769072EE5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30E6BA-570C-4C87-9D57-A5CAF686B5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C017EE-FBA9-472D-B425-DDC5C1164F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062FC9-9352-438D-AF56-0256C97F2E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6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5F7B9-65E9-48F1-8CC7-0364EB476F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12424"/>
            <a:ext cx="10515600" cy="285120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F56823-0A9C-4283-8B7B-1A28ECCAA7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52633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EB63C3-B1F5-444A-AA60-95612B007D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736477-F1F2-4718-AA65-326209CBEA31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02CECF-972D-4F75-8CA0-6B65D23E09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2A63F4-BBAE-4C5B-81F3-88EDD3BF50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E1FB57-69B0-4F46-9B17-1976752799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7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64EBBF-0058-4F24-B25A-D1EC34FE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405" y="5495544"/>
            <a:ext cx="10363196" cy="594360"/>
          </a:xfrm>
        </p:spPr>
        <p:txBody>
          <a:bodyPr anchor="b" anchorCtr="1"/>
          <a:lstStyle>
            <a:lvl1pPr algn="ctr">
              <a:defRPr sz="2200" b="1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="" xmlns:a16="http://schemas.microsoft.com/office/drawing/2014/main" id="{2B2DE175-1ADD-4E29-87B8-4FC27886DBE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06395" y="6096003"/>
            <a:ext cx="10363196" cy="60960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="" xmlns:a16="http://schemas.microsoft.com/office/drawing/2014/main" id="{09F10CFF-01B9-4B19-9101-822F31D950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A28295-2243-4C5D-8613-76F7CC02B697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="" xmlns:a16="http://schemas.microsoft.com/office/drawing/2014/main" id="{5900E42A-EBEF-473A-A45F-4FC23B9981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DDF6719F-6EB2-406A-BF5E-4FF82A4C88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FAA204-428C-495E-89EF-55EFBAD0F950}" type="slidenum">
              <a:t>‹#›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="" xmlns:a16="http://schemas.microsoft.com/office/drawing/2014/main" id="{87A9DBF3-F27C-461D-ACDB-D38F407525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6395" y="381003"/>
            <a:ext cx="10363196" cy="49428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0067AA-0E80-4E2A-811C-5130C16976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2336" y="5495278"/>
            <a:ext cx="10363196" cy="594625"/>
          </a:xfrm>
        </p:spPr>
        <p:txBody>
          <a:bodyPr anchor="b" anchorCtr="1"/>
          <a:lstStyle>
            <a:lvl1pPr algn="ctr">
              <a:defRPr sz="2200" b="1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6D139E1-BD79-4815-BFC8-8F5EEB90299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11277596" cy="54864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BE860-BD0E-411E-A462-43EFEE3F52A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02336" y="6096003"/>
            <a:ext cx="10363196" cy="612648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="" xmlns:a16="http://schemas.microsoft.com/office/drawing/2014/main" id="{FD86B321-5470-45BA-95E8-3A849AA120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35BA47-49D1-49EF-9ABA-5643BCD05E79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="" xmlns:a16="http://schemas.microsoft.com/office/drawing/2014/main" id="{C3B2089B-5895-4D29-A57C-74E6FA92E9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449E45-6C11-4271-946E-14128D82BC90}" type="slidenum">
              <a:t>‹#›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="" xmlns:a16="http://schemas.microsoft.com/office/drawing/2014/main" id="{7A3DCF67-54DD-49DC-90F6-58BC37B6A1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6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44230-5617-4EBA-9B28-606121A8ED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57C5AF6-FF8B-4234-AA98-E7D6D6CCE58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D7392E-2AAC-49A5-AE36-51A81523A5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4A0F7F-C21F-47F2-902B-FD5E15CCA765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02F196-D4C3-4A3A-8CB5-0EA093F912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2B393-03BE-471D-8D97-A0F7C758ED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B6317F-39CF-4593-9E98-43423E3324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42C4B1E-76F6-45C7-A982-C730EECE27D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3" y="274640"/>
            <a:ext cx="2336804" cy="5851529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7097781-6611-4D69-B186-F275BE9ACC0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2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A154B9-1D5D-41E0-90F1-48ED1C7CC2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7D3E5A-3348-40A6-B8DC-22E0A283DC57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B075A9-3F0D-4BA8-AA76-C93903496F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BA3E48-3098-44F1-A579-238593ACB4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1F6D54-E164-4F24-BB37-EDD0B47FD6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A3164C-FE7C-4D16-B8F5-1A6C44F1011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A68F58-CB3A-41A5-8276-F46072E837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5125" y="1828800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80BD97-84CA-46A8-8FF2-8E6D6A3C04C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8800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A99C2F-8F85-4D06-90FF-A4733AD637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59E131-5A59-4CA7-AEDD-3B52CE38AF24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5A0141-7B1A-42EC-81F5-58B299D4A6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68C284-31BA-4779-9343-C2955C65D5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12E33C-C7ED-40B4-B07B-546CDA86E3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4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="" xmlns:a16="http://schemas.microsoft.com/office/drawing/2014/main" id="{CAEA3A9B-D778-4E00-9CAA-C17A271C39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5125" y="1681846"/>
            <a:ext cx="5156201" cy="8257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="" xmlns:a16="http://schemas.microsoft.com/office/drawing/2014/main" id="{A3C39E02-AD1B-49B6-9D3D-C218B6676F4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45125" y="2507549"/>
            <a:ext cx="5156201" cy="36805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="" xmlns:a16="http://schemas.microsoft.com/office/drawing/2014/main" id="{1BD613C9-5017-4CC4-BAF5-75A8A1074B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72200" y="1681846"/>
            <a:ext cx="5181603" cy="82569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="" xmlns:a16="http://schemas.microsoft.com/office/drawing/2014/main" id="{4BA99010-AA62-4E6E-87D3-A8D9E9D9BF9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72200" y="2507549"/>
            <a:ext cx="5181603" cy="36805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Date Placeholder 6">
            <a:extLst>
              <a:ext uri="{FF2B5EF4-FFF2-40B4-BE49-F238E27FC236}">
                <a16:creationId xmlns="" xmlns:a16="http://schemas.microsoft.com/office/drawing/2014/main" id="{2A888258-8454-4299-B8F2-755DB17C00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24CEB7-B6E8-436D-A28E-53D17F9233B8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="" xmlns:a16="http://schemas.microsoft.com/office/drawing/2014/main" id="{B61F2354-1AC6-4DC0-96D1-8F8DEF9E5B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8">
            <a:extLst>
              <a:ext uri="{FF2B5EF4-FFF2-40B4-BE49-F238E27FC236}">
                <a16:creationId xmlns="" xmlns:a16="http://schemas.microsoft.com/office/drawing/2014/main" id="{B87BB1DF-0ECB-4CED-AAE4-0E1F2D01C4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2FDA32-B679-48F5-8491-E0D4003F893D}" type="slidenum">
              <a:t>‹#›</a:t>
            </a:fld>
            <a:endParaRPr lang="en-US"/>
          </a:p>
        </p:txBody>
      </p:sp>
      <p:sp>
        <p:nvSpPr>
          <p:cNvPr id="9" name="Title 9">
            <a:extLst>
              <a:ext uri="{FF2B5EF4-FFF2-40B4-BE49-F238E27FC236}">
                <a16:creationId xmlns="" xmlns:a16="http://schemas.microsoft.com/office/drawing/2014/main" id="{5FC20DAB-41C4-424F-B1E0-4A16E8F43F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69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="" xmlns:a16="http://schemas.microsoft.com/office/drawing/2014/main" id="{46E20FA0-2C1E-460B-8D23-54EC092219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DD81E3-7010-41A4-81FD-F7E5314765EB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="" xmlns:a16="http://schemas.microsoft.com/office/drawing/2014/main" id="{89D5E09E-9D41-4073-B5AB-D1A64630DA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31CAE0DC-94E2-4EC6-9C52-C034AA338B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B88B78-3D6E-4C52-B402-7CD0705CFA70}" type="slidenum">
              <a:t>‹#›</a:t>
            </a:fld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="" xmlns:a16="http://schemas.microsoft.com/office/drawing/2014/main" id="{E6D26976-EF97-4B92-9ED9-ABCC31342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2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74EAB2E-9E19-41E4-BDA3-CE022AC4E1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137509-3E78-4470-B452-770B73D6CD20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D61DF9B-7182-4B00-B452-C0557EAB4C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424486A-815D-494B-96A3-000EE0965C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53D801-9F54-4FF4-B214-A9440C70FB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0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95ACEC-8592-4C78-ABF6-5B6E8DFF90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9F4035-75FC-45B8-992E-0DB0AF2A747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1603" y="990596"/>
            <a:ext cx="6172200" cy="4876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6FECDF-9FDA-4934-9395-E7C710D6D78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41248" y="2057400"/>
            <a:ext cx="3931920" cy="381000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AB6599-8BC2-4399-B475-A118C5F97E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B8C9F4-29A8-4B93-BECC-5D5E809BEA88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7B03E93-7EDB-4654-AA96-FCA3F8B85E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2E0AD0-BD41-4131-84C7-6C886EE65F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4406D1-7624-42E3-9540-6F7818AABF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5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C981F5-D37B-4781-BC73-30DD68CAD8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7534C9C-8CF0-4AD6-B908-A0780D2CB11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1603" y="990596"/>
            <a:ext cx="6172200" cy="4876796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D29105-7EF8-4F7B-8ECC-88373C06EF5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41248" y="2057400"/>
            <a:ext cx="3931920" cy="381000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D5DAF06-833E-4FEF-9C11-0F73A411A8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3B752E-8BE7-4AFF-9469-3B88A73AC279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047512-9535-4D2E-BDEF-46D7AD01E7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0E3564-7F48-4881-A660-7C8DC9F4AF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7329BA-CCE7-4AD2-B36F-C13DCE30AD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4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7D0A66A-172B-49B8-8C82-3A29F1B619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125" y="365760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342540-5D6D-457A-A4FC-F3CFB3D5DC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5125" y="1828800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718EDC-923D-490B-9F75-07E56471FD2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defRPr>
            </a:lvl1pPr>
          </a:lstStyle>
          <a:p>
            <a:pPr lvl="0"/>
            <a:fld id="{BA9C6722-A351-4CD1-AD3C-242B3676D6EB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712350-013A-4FBC-9F43-DB7AC08D1D1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09F65C-7E9C-44E6-8E92-043ADD99886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7525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17D84BD-A94F-4005-8816-45A6AB6F1528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Wingdings 2" pitchFamily="18"/>
        <a:buChar char="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 2" pitchFamily="18"/>
        <a:buChar char="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 2" pitchFamily="18"/>
        <a:buChar char="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 2" pitchFamily="18"/>
        <a:buChar char="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 2" pitchFamily="18"/>
        <a:buChar char="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D9AFB9B-C3D7-45CC-BC9D-D962E0E862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125" y="365760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C0BB4F-835D-43E8-BC1F-4E215D1B2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5125" y="1828800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946AB3-ED0D-4BCD-873C-F219BB9BB32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defRPr>
            </a:lvl1pPr>
          </a:lstStyle>
          <a:p>
            <a:pPr lvl="0"/>
            <a:fld id="{71DC8955-97DD-426F-AAD8-CE7C162225E1}" type="datetime1">
              <a:rPr lang="en-US"/>
              <a:pPr lvl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3AB8CB-2EC2-410B-A08C-73AF34156A2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1148BC-2DC2-41E1-A549-C07592E9FAB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7525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3B0976D-45FA-4D88-84D9-8799EEF8F8B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Wingdings 2" pitchFamily="18"/>
        <a:buChar char="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 2" pitchFamily="18"/>
        <a:buChar char="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 2" pitchFamily="18"/>
        <a:buChar char="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 2" pitchFamily="18"/>
        <a:buChar char="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 2" pitchFamily="18"/>
        <a:buChar char="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FFFFF"/>
            </a:gs>
          </a:gsLst>
          <a:path path="circle">
            <a:fillToRect l="20000" t="50000" r="8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2E842B5-2C0D-4508-9088-54F8DC36FD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159998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87E63F-FB07-4498-8945-3569EEF08F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10159998" cy="480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1C02C66-AC86-4BFF-94C7-FA6675C6DBE8}"/>
              </a:ext>
            </a:extLst>
          </p:cNvPr>
          <p:cNvSpPr/>
          <p:nvPr/>
        </p:nvSpPr>
        <p:spPr>
          <a:xfrm>
            <a:off x="11277596" y="0"/>
            <a:ext cx="914400" cy="6858000"/>
          </a:xfrm>
          <a:prstGeom prst="rect">
            <a:avLst/>
          </a:prstGeom>
          <a:solidFill>
            <a:srgbClr val="675E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F29EA813-7A29-49C8-8701-7B106A542CE9}"/>
              </a:ext>
            </a:extLst>
          </p:cNvPr>
          <p:cNvSpPr/>
          <p:nvPr/>
        </p:nvSpPr>
        <p:spPr>
          <a:xfrm>
            <a:off x="11277596" y="5486400"/>
            <a:ext cx="914400" cy="685800"/>
          </a:xfrm>
          <a:prstGeom prst="rect">
            <a:avLst/>
          </a:prstGeom>
          <a:solidFill>
            <a:srgbClr val="A9A57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5EE2E9-D687-4619-B76F-C3352DFDF01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375721" y="5648962"/>
            <a:ext cx="731520" cy="396236"/>
          </a:xfrm>
          <a:prstGeom prst="rect">
            <a:avLst/>
          </a:prstGeom>
          <a:noFill/>
          <a:ln w="19046">
            <a:solidFill>
              <a:srgbClr val="FFFFFF"/>
            </a:solidFill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9E5ECAE6-6B04-4CDA-BC39-64752E436F6F}" type="slidenum"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0E02C021-E712-41E9-A484-B4F87DC8115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16200004">
            <a:off x="10510425" y="3987753"/>
            <a:ext cx="2367281" cy="4876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DFDCB7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F2371276-5017-4505-A122-8F496C4CBA5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16200004">
            <a:off x="10474864" y="1584911"/>
            <a:ext cx="2438403" cy="4876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DFDCB7"/>
                </a:solidFill>
                <a:uFillTx/>
                <a:latin typeface="Calibri"/>
              </a:defRPr>
            </a:lvl1pPr>
          </a:lstStyle>
          <a:p>
            <a:pPr lvl="0"/>
            <a:fld id="{D6A030E4-8334-408A-B4E3-E2654513E700}" type="datetime1">
              <a:rPr lang="en-US"/>
              <a:pPr lvl="0"/>
              <a:t>6/12/2018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600" b="0" i="0" u="none" strike="noStrike" kern="1200" cap="none" spc="-100" baseline="0">
          <a:solidFill>
            <a:srgbClr val="675E47"/>
          </a:solidFill>
          <a:uFillTx/>
          <a:latin typeface="Cambria"/>
        </a:defRPr>
      </a:lvl1pPr>
    </p:titleStyle>
    <p:bodyStyle>
      <a:lvl1pPr marL="342900" marR="0" lvl="0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A9A57C"/>
        </a:buClr>
        <a:buSzPct val="100000"/>
        <a:buFont typeface="Arial" pitchFamily="34"/>
        <a:buChar char="•"/>
        <a:tabLst/>
        <a:defRPr lang="cs-CZ" sz="2200" b="0" i="0" u="none" strike="noStrike" kern="1200" cap="none" spc="0" baseline="0">
          <a:solidFill>
            <a:srgbClr val="2F2B20"/>
          </a:solidFill>
          <a:uFillTx/>
          <a:latin typeface="Calibri"/>
        </a:defRPr>
      </a:lvl1pPr>
      <a:lvl2pPr marL="640080" marR="0" lvl="1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9CBEBD"/>
        </a:buClr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2F2B20"/>
          </a:solidFill>
          <a:uFillTx/>
          <a:latin typeface="Calibri"/>
        </a:defRPr>
      </a:lvl2pPr>
      <a:lvl3pPr marL="1005840" marR="0" lvl="2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D2CB6C"/>
        </a:buClr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2F2B20"/>
          </a:solidFill>
          <a:uFillTx/>
          <a:latin typeface="Calibri"/>
        </a:defRPr>
      </a:lvl3pPr>
      <a:lvl4pPr marL="128016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95A39D"/>
        </a:buClr>
        <a:buSzPct val="100000"/>
        <a:buFont typeface="Arial" pitchFamily="34"/>
        <a:buChar char="•"/>
        <a:tabLst/>
        <a:defRPr lang="cs-CZ" sz="1600" b="0" i="0" u="none" strike="noStrike" kern="1200" cap="none" spc="0" baseline="0">
          <a:solidFill>
            <a:srgbClr val="2F2B20"/>
          </a:solidFill>
          <a:uFillTx/>
          <a:latin typeface="Calibri"/>
        </a:defRPr>
      </a:lvl4pPr>
      <a:lvl5pPr marL="1554480" marR="0" lvl="4" indent="-22860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C89F5D"/>
        </a:buClr>
        <a:buSzPct val="100000"/>
        <a:buFont typeface="Arial" pitchFamily="34"/>
        <a:buChar char="•"/>
        <a:tabLst/>
        <a:defRPr lang="cs-CZ" sz="1400" b="0" i="0" u="none" strike="noStrike" kern="1200" cap="none" spc="0" baseline="0">
          <a:solidFill>
            <a:srgbClr val="2F2B2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gradFill>
          <a:gsLst>
            <a:gs pos="0">
              <a:srgbClr val="FBFAF8"/>
            </a:gs>
            <a:gs pos="100000">
              <a:srgbClr val="B9D5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24CDED4-D1D6-4285-BE6B-56C47E9DD99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6300" y="2704045"/>
            <a:ext cx="8915400" cy="2262783"/>
          </a:xfrm>
        </p:spPr>
        <p:txBody>
          <a:bodyPr>
            <a:normAutofit/>
          </a:bodyPr>
          <a:lstStyle/>
          <a:p>
            <a:pPr lvl="0"/>
            <a:r>
              <a:rPr lang="cs-CZ" sz="4000" b="1" dirty="0">
                <a:solidFill>
                  <a:srgbClr val="2F2B20"/>
                </a:solidFill>
                <a:latin typeface="Arial" pitchFamily="34"/>
                <a:cs typeface="Arial" pitchFamily="34"/>
              </a:rPr>
              <a:t>Návrh distribučního skladu pro podnik </a:t>
            </a:r>
            <a:r>
              <a:rPr lang="cs-CZ" sz="4000" b="1" dirty="0" err="1">
                <a:solidFill>
                  <a:srgbClr val="2F2B20"/>
                </a:solidFill>
                <a:latin typeface="Arial" pitchFamily="34"/>
                <a:cs typeface="Arial" pitchFamily="34"/>
              </a:rPr>
              <a:t>Viscofan</a:t>
            </a:r>
            <a:r>
              <a:rPr lang="cs-CZ" sz="4000" b="1" dirty="0">
                <a:solidFill>
                  <a:srgbClr val="2F2B20"/>
                </a:solidFill>
                <a:latin typeface="Arial" pitchFamily="34"/>
                <a:cs typeface="Arial" pitchFamily="34"/>
              </a:rPr>
              <a:t> CZ</a:t>
            </a:r>
            <a:r>
              <a:rPr lang="cs-CZ" sz="5300" b="1" dirty="0" smtClean="0">
                <a:solidFill>
                  <a:srgbClr val="2F2B20"/>
                </a:solidFill>
              </a:rPr>
              <a:t/>
            </a:r>
            <a:br>
              <a:rPr lang="cs-CZ" sz="5300" b="1" dirty="0" smtClean="0">
                <a:solidFill>
                  <a:srgbClr val="2F2B20"/>
                </a:solidFill>
              </a:rPr>
            </a:br>
            <a:endParaRPr lang="cs-CZ" sz="5300" dirty="0">
              <a:solidFill>
                <a:srgbClr val="2F2B2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18F1FEBD-E030-4D7E-87D4-D26D40D922E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7142" y="5105396"/>
            <a:ext cx="8534396" cy="1752603"/>
          </a:xfrm>
        </p:spPr>
        <p:txBody>
          <a:bodyPr/>
          <a:lstStyle/>
          <a:p>
            <a:pPr lvl="0"/>
            <a:r>
              <a:rPr lang="cs-CZ" spc="50" dirty="0">
                <a:solidFill>
                  <a:srgbClr val="2F2B20"/>
                </a:solidFill>
                <a:latin typeface="Arial" pitchFamily="34"/>
                <a:ea typeface="Verdana" pitchFamily="34"/>
                <a:cs typeface="Arial" pitchFamily="34"/>
              </a:rPr>
              <a:t>Autor bakalářské práce: </a:t>
            </a:r>
            <a:r>
              <a:rPr lang="cs-CZ" spc="50" dirty="0" smtClean="0">
                <a:solidFill>
                  <a:srgbClr val="2F2B20"/>
                </a:solidFill>
                <a:latin typeface="Arial" pitchFamily="34"/>
                <a:ea typeface="Verdana" pitchFamily="34"/>
                <a:cs typeface="Arial" pitchFamily="34"/>
              </a:rPr>
              <a:t>Radek Ludvík</a:t>
            </a:r>
            <a:endParaRPr lang="cs-CZ" spc="50" dirty="0">
              <a:solidFill>
                <a:srgbClr val="2F2B20"/>
              </a:solidFill>
              <a:latin typeface="Arial" pitchFamily="34"/>
              <a:ea typeface="Verdana" pitchFamily="34"/>
              <a:cs typeface="Arial" pitchFamily="34"/>
            </a:endParaRPr>
          </a:p>
          <a:p>
            <a:pPr lvl="0"/>
            <a:r>
              <a:rPr lang="cs-CZ" spc="50" dirty="0">
                <a:solidFill>
                  <a:srgbClr val="2F2B20"/>
                </a:solidFill>
                <a:latin typeface="Arial" pitchFamily="34"/>
                <a:ea typeface="Verdana" pitchFamily="34"/>
                <a:cs typeface="Arial" pitchFamily="34"/>
              </a:rPr>
              <a:t>Vedoucí bakalářské práce: Ing. Mária Chovancová</a:t>
            </a:r>
          </a:p>
          <a:p>
            <a:pPr lvl="0"/>
            <a:r>
              <a:rPr lang="cs-CZ" spc="50" dirty="0">
                <a:solidFill>
                  <a:srgbClr val="2F2B20"/>
                </a:solidFill>
                <a:latin typeface="Arial" pitchFamily="34"/>
                <a:ea typeface="Verdana" pitchFamily="34"/>
                <a:cs typeface="Arial" pitchFamily="34"/>
              </a:rPr>
              <a:t>Oponent bakalářské práce: Ing. Pavla Lejsková, </a:t>
            </a:r>
            <a:r>
              <a:rPr lang="cs-CZ" spc="50" dirty="0" smtClean="0">
                <a:solidFill>
                  <a:srgbClr val="2F2B20"/>
                </a:solidFill>
                <a:latin typeface="Arial" pitchFamily="34"/>
                <a:ea typeface="Verdana" pitchFamily="34"/>
                <a:cs typeface="Arial" pitchFamily="34"/>
              </a:rPr>
              <a:t>Ph.D.  </a:t>
            </a:r>
          </a:p>
          <a:p>
            <a:pPr lvl="0"/>
            <a:r>
              <a:rPr lang="cs-CZ" spc="50" dirty="0" smtClean="0">
                <a:solidFill>
                  <a:srgbClr val="2F2B20"/>
                </a:solidFill>
                <a:latin typeface="Arial" pitchFamily="34"/>
                <a:ea typeface="Verdana" pitchFamily="34"/>
                <a:cs typeface="Arial" pitchFamily="34"/>
              </a:rPr>
              <a:t>České </a:t>
            </a:r>
            <a:r>
              <a:rPr lang="cs-CZ" spc="50" dirty="0">
                <a:solidFill>
                  <a:srgbClr val="2F2B20"/>
                </a:solidFill>
                <a:latin typeface="Arial" pitchFamily="34"/>
                <a:ea typeface="Verdana" pitchFamily="34"/>
                <a:cs typeface="Arial" pitchFamily="34"/>
              </a:rPr>
              <a:t>Budějovice, </a:t>
            </a:r>
            <a:r>
              <a:rPr lang="cs-CZ" spc="50" dirty="0" smtClean="0">
                <a:solidFill>
                  <a:srgbClr val="2F2B20"/>
                </a:solidFill>
                <a:latin typeface="Arial" pitchFamily="34"/>
                <a:ea typeface="Verdana" pitchFamily="34"/>
                <a:cs typeface="Arial" pitchFamily="34"/>
              </a:rPr>
              <a:t>červen </a:t>
            </a:r>
            <a:r>
              <a:rPr lang="cs-CZ" spc="50" dirty="0">
                <a:solidFill>
                  <a:srgbClr val="2F2B20"/>
                </a:solidFill>
                <a:latin typeface="Arial" pitchFamily="34"/>
                <a:ea typeface="Verdana" pitchFamily="34"/>
                <a:cs typeface="Arial" pitchFamily="34"/>
              </a:rPr>
              <a:t>2018</a:t>
            </a:r>
          </a:p>
          <a:p>
            <a:pPr lvl="0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9B737F55-130D-4A3F-895B-A77D71ACB5EC}"/>
              </a:ext>
            </a:extLst>
          </p:cNvPr>
          <p:cNvSpPr txBox="1"/>
          <p:nvPr/>
        </p:nvSpPr>
        <p:spPr>
          <a:xfrm>
            <a:off x="706300" y="399309"/>
            <a:ext cx="8915400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 dirty="0">
                <a:solidFill>
                  <a:srgbClr val="2F2B20"/>
                </a:solidFill>
                <a:uFillTx/>
                <a:latin typeface="Arial" pitchFamily="34"/>
                <a:cs typeface="Arial" pitchFamily="34"/>
              </a:rPr>
              <a:t>Vysoká škola technická a ekonomická </a:t>
            </a:r>
            <a:br>
              <a:rPr lang="cs-CZ" sz="3600" b="0" i="0" u="none" strike="noStrike" kern="1200" cap="none" spc="0" baseline="0" dirty="0">
                <a:solidFill>
                  <a:srgbClr val="2F2B20"/>
                </a:solidFill>
                <a:uFillTx/>
                <a:latin typeface="Arial" pitchFamily="34"/>
                <a:cs typeface="Arial" pitchFamily="34"/>
              </a:rPr>
            </a:br>
            <a:r>
              <a:rPr lang="cs-CZ" sz="3600" b="0" i="0" u="none" strike="noStrike" kern="1200" cap="none" spc="0" baseline="0" dirty="0">
                <a:solidFill>
                  <a:srgbClr val="2F2B20"/>
                </a:solidFill>
                <a:uFillTx/>
                <a:latin typeface="Arial" pitchFamily="34"/>
                <a:cs typeface="Arial" pitchFamily="34"/>
              </a:rPr>
              <a:t>v Českých Budějovicích</a:t>
            </a:r>
            <a:r>
              <a:rPr lang="cs-CZ" sz="1800" b="0" i="0" u="none" strike="noStrike" kern="1200" cap="none" spc="0" baseline="0" dirty="0">
                <a:solidFill>
                  <a:srgbClr val="2F2B20"/>
                </a:solidFill>
                <a:uFillTx/>
                <a:latin typeface="Arial" pitchFamily="34"/>
                <a:cs typeface="Arial" pitchFamily="34"/>
              </a:rPr>
              <a:t/>
            </a:r>
            <a:br>
              <a:rPr lang="cs-CZ" sz="1800" b="0" i="0" u="none" strike="noStrike" kern="1200" cap="none" spc="0" baseline="0" dirty="0">
                <a:solidFill>
                  <a:srgbClr val="2F2B20"/>
                </a:solidFill>
                <a:uFillTx/>
                <a:latin typeface="Arial" pitchFamily="34"/>
                <a:cs typeface="Arial" pitchFamily="34"/>
              </a:rPr>
            </a:br>
            <a:r>
              <a:rPr lang="cs-CZ" sz="1800" b="0" i="0" u="none" strike="noStrike" kern="1200" cap="none" spc="0" baseline="0" dirty="0">
                <a:solidFill>
                  <a:srgbClr val="2F2B20"/>
                </a:solidFill>
                <a:uFillTx/>
                <a:latin typeface="Arial" pitchFamily="34"/>
                <a:cs typeface="Arial" pitchFamily="34"/>
              </a:rPr>
              <a:t/>
            </a:r>
            <a:br>
              <a:rPr lang="cs-CZ" sz="1800" b="0" i="0" u="none" strike="noStrike" kern="1200" cap="none" spc="0" baseline="0" dirty="0">
                <a:solidFill>
                  <a:srgbClr val="2F2B20"/>
                </a:solidFill>
                <a:uFillTx/>
                <a:latin typeface="Arial" pitchFamily="34"/>
                <a:cs typeface="Arial" pitchFamily="34"/>
              </a:rPr>
            </a:br>
            <a:endParaRPr lang="cs-CZ" sz="1800" b="0" i="0" u="none" strike="noStrike" kern="1200" cap="none" spc="0" baseline="0" dirty="0">
              <a:solidFill>
                <a:srgbClr val="2F2B20"/>
              </a:solidFill>
              <a:uFillTx/>
              <a:latin typeface="Calibri"/>
            </a:endParaRPr>
          </a:p>
        </p:txBody>
      </p:sp>
      <p:pic>
        <p:nvPicPr>
          <p:cNvPr id="5" name="Obrázek 5" descr="Obsah obrázku klipart&#10;&#10;Popis vygenerován s vysokou mírou spolehlivosti">
            <a:extLst>
              <a:ext uri="{FF2B5EF4-FFF2-40B4-BE49-F238E27FC236}">
                <a16:creationId xmlns="" xmlns:a16="http://schemas.microsoft.com/office/drawing/2014/main" id="{73251255-311E-459B-9E69-0F39857CE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548" y="657527"/>
            <a:ext cx="1496104" cy="14961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E09CCDC-CE88-4485-894F-8037EC4B28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000000"/>
                </a:solidFill>
                <a:latin typeface="Arial" pitchFamily="34"/>
                <a:cs typeface="Arial" pitchFamily="34"/>
              </a:rPr>
              <a:t>Otázky oponenta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F2D499B-5310-46E5-AA39-380098108E3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Bude Vámi navrhované řešení aplikováno v praxi?</a:t>
            </a:r>
          </a:p>
          <a:p>
            <a:pPr lvl="0"/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30072"/>
              </p:ext>
            </p:extLst>
          </p:nvPr>
        </p:nvGraphicFramePr>
        <p:xfrm>
          <a:off x="1793221" y="2928237"/>
          <a:ext cx="7342686" cy="199387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671343"/>
                <a:gridCol w="3671343"/>
              </a:tblGrid>
              <a:tr h="4817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Náklad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Částka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817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Pozemek 1600m²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44 MIO CZK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817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Cena skladu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209 MIO CZK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817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Celkové náklady</a:t>
                      </a:r>
                      <a:endParaRPr lang="cs-CZ" sz="160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253 MIO CZK</a:t>
                      </a:r>
                      <a:endParaRPr lang="cs-CZ" sz="180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8340" y="2418123"/>
            <a:ext cx="75641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 smtClean="0" bmk="_Toc51072879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Náklady na výstavbu distribučního centra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484A73C-DDAB-4C7F-819F-9BB967B470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0378" y="2584121"/>
            <a:ext cx="10159998" cy="1143000"/>
          </a:xfrm>
        </p:spPr>
        <p:txBody>
          <a:bodyPr/>
          <a:lstStyle/>
          <a:p>
            <a:pPr lvl="0"/>
            <a:r>
              <a:rPr lang="cs-CZ">
                <a:solidFill>
                  <a:srgbClr val="000000"/>
                </a:solidFill>
              </a:rPr>
              <a:t>Děkuji  za pozornost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9860ACD-DF4E-4C69-A368-7D4724A171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rgbClr val="2F2B20"/>
                </a:solidFill>
                <a:latin typeface="Arial" pitchFamily="34"/>
                <a:cs typeface="Arial" pitchFamily="34"/>
              </a:rPr>
              <a:t>Motivace a důvod řešení problému</a:t>
            </a:r>
            <a:endParaRPr lang="cs-CZ" dirty="0">
              <a:solidFill>
                <a:srgbClr val="2F2B2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D3F2E38-3763-4343-AB1E-B6494E7AA2B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Pracovní poměr ve firmě VISCOFAN CZ</a:t>
            </a:r>
          </a:p>
          <a:p>
            <a:pPr lvl="0"/>
            <a:r>
              <a:rPr lang="cs-CZ" dirty="0" smtClean="0"/>
              <a:t>Od roku 2009 vedoucí distribučního skladu</a:t>
            </a:r>
          </a:p>
          <a:p>
            <a:pPr lvl="0"/>
            <a:r>
              <a:rPr lang="cs-CZ" dirty="0" smtClean="0"/>
              <a:t>Reálný </a:t>
            </a:r>
            <a:r>
              <a:rPr lang="cs-CZ" dirty="0" smtClean="0"/>
              <a:t>projekt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9860ACD-DF4E-4C69-A368-7D4724A171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2F2B20"/>
                </a:solidFill>
                <a:latin typeface="Arial" pitchFamily="34"/>
                <a:cs typeface="Arial" pitchFamily="34"/>
              </a:rPr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D3F2E38-3763-4343-AB1E-B6494E7AA2B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latin typeface="Arial" pitchFamily="34"/>
                <a:cs typeface="Arial" pitchFamily="34"/>
              </a:rPr>
              <a:t>Cílem bakalářské práce je návrh distribučního skladu podniku </a:t>
            </a:r>
            <a:r>
              <a:rPr lang="cs-CZ" dirty="0" err="1">
                <a:latin typeface="Arial" pitchFamily="34"/>
                <a:cs typeface="Arial" pitchFamily="34"/>
              </a:rPr>
              <a:t>Viscofan</a:t>
            </a:r>
            <a:r>
              <a:rPr lang="cs-CZ" dirty="0">
                <a:latin typeface="Arial" pitchFamily="34"/>
                <a:cs typeface="Arial" pitchFamily="34"/>
              </a:rPr>
              <a:t> CZ s.r.o. sídlící v Českých Budějovicích. Součástí návrhu je vhodný výběr lokality pro distribuční sklad a také návrh systému skladování, návrh manipulační techniky a prostorové uspořádaní skladu.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82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4AC8B8A-8693-48F8-AEA4-FE3BAD5BC3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rgbClr val="2F2B20"/>
                </a:solidFill>
                <a:latin typeface="Arial" pitchFamily="34"/>
                <a:cs typeface="Arial" pitchFamily="34"/>
              </a:rPr>
              <a:t>Charakteristika podniku</a:t>
            </a:r>
            <a:endParaRPr lang="cs-CZ" dirty="0">
              <a:solidFill>
                <a:srgbClr val="2F2B2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D19804F-05C6-4D73-BC85-9EB3CD7FC1C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 smtClean="0">
                <a:latin typeface="Arial" pitchFamily="34"/>
                <a:cs typeface="Arial" pitchFamily="34"/>
              </a:rPr>
              <a:t>Charakteristika podniku</a:t>
            </a:r>
          </a:p>
          <a:p>
            <a:pPr lvl="0">
              <a:lnSpc>
                <a:spcPct val="150000"/>
              </a:lnSpc>
            </a:pPr>
            <a:r>
              <a:rPr lang="cs-CZ" dirty="0" smtClean="0">
                <a:latin typeface="Arial" pitchFamily="34"/>
                <a:cs typeface="Arial" pitchFamily="34"/>
              </a:rPr>
              <a:t>Charakteristika skladu</a:t>
            </a:r>
          </a:p>
          <a:p>
            <a:pPr lvl="0">
              <a:lnSpc>
                <a:spcPct val="150000"/>
              </a:lnSpc>
            </a:pPr>
            <a:r>
              <a:rPr lang="cs-CZ" dirty="0" smtClean="0">
                <a:latin typeface="Arial" pitchFamily="34"/>
                <a:cs typeface="Arial" pitchFamily="34"/>
              </a:rPr>
              <a:t>Činnosti skladu</a:t>
            </a:r>
          </a:p>
          <a:p>
            <a:pPr lvl="0">
              <a:lnSpc>
                <a:spcPct val="150000"/>
              </a:lnSpc>
            </a:pP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936" y="2265777"/>
            <a:ext cx="6209342" cy="365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67" y="630294"/>
            <a:ext cx="2871788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8D5F139-FEBE-45A5-A92C-A280267CAE9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rgbClr val="2F2B20"/>
                </a:solidFill>
                <a:latin typeface="Arial" pitchFamily="34"/>
                <a:cs typeface="Arial" pitchFamily="34"/>
              </a:rPr>
              <a:t>Výzkumné otázky</a:t>
            </a:r>
            <a:endParaRPr lang="cs-CZ" dirty="0">
              <a:solidFill>
                <a:srgbClr val="2F2B2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67A9FC1-9A8A-4E14-A5D8-15849D2940E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>
                <a:latin typeface="Arial" pitchFamily="34"/>
                <a:cs typeface="Arial" pitchFamily="34"/>
              </a:rPr>
              <a:t>Výstavba nového distribučního centra</a:t>
            </a:r>
          </a:p>
          <a:p>
            <a:pPr lvl="0"/>
            <a:r>
              <a:rPr lang="cs-CZ" dirty="0" smtClean="0">
                <a:latin typeface="Arial" pitchFamily="34"/>
                <a:cs typeface="Arial" pitchFamily="34"/>
              </a:rPr>
              <a:t>Výběr vhodné lokality</a:t>
            </a:r>
          </a:p>
          <a:p>
            <a:pPr lvl="0"/>
            <a:r>
              <a:rPr lang="cs-CZ" dirty="0" smtClean="0">
                <a:latin typeface="Arial" pitchFamily="34"/>
                <a:cs typeface="Arial" pitchFamily="34"/>
              </a:rPr>
              <a:t>Technologie pro skladování</a:t>
            </a:r>
          </a:p>
          <a:p>
            <a:pPr lvl="0"/>
            <a:r>
              <a:rPr lang="cs-CZ" dirty="0" smtClean="0">
                <a:latin typeface="Arial" pitchFamily="34"/>
                <a:cs typeface="Arial" pitchFamily="34"/>
              </a:rPr>
              <a:t>Kapacita skladu, layout </a:t>
            </a:r>
            <a:r>
              <a:rPr lang="cs-CZ" dirty="0" smtClean="0">
                <a:latin typeface="Arial" pitchFamily="34"/>
                <a:cs typeface="Arial" pitchFamily="34"/>
              </a:rPr>
              <a:t>skladu</a:t>
            </a:r>
          </a:p>
          <a:p>
            <a:pPr lvl="0"/>
            <a:r>
              <a:rPr lang="cs-CZ" dirty="0" smtClean="0">
                <a:latin typeface="Arial" pitchFamily="34"/>
                <a:cs typeface="Arial" pitchFamily="34"/>
              </a:rPr>
              <a:t>Ekonomické vyhodnocení investice</a:t>
            </a:r>
            <a:endParaRPr lang="cs-CZ" dirty="0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39259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8D5F139-FEBE-45A5-A92C-A280267CAE9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rgbClr val="2F2B20"/>
                </a:solidFill>
                <a:latin typeface="Arial" pitchFamily="34"/>
                <a:cs typeface="Arial" pitchFamily="34"/>
              </a:rPr>
              <a:t>Použité metody</a:t>
            </a:r>
            <a:endParaRPr lang="cs-CZ" dirty="0">
              <a:solidFill>
                <a:srgbClr val="2F2B2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67A9FC1-9A8A-4E14-A5D8-15849D2940E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>
                <a:latin typeface="Arial" pitchFamily="34"/>
                <a:cs typeface="Arial" pitchFamily="34"/>
              </a:rPr>
              <a:t>Informace o procesu</a:t>
            </a:r>
          </a:p>
          <a:p>
            <a:pPr lvl="0"/>
            <a:r>
              <a:rPr lang="cs-CZ" dirty="0" smtClean="0">
                <a:latin typeface="Arial" pitchFamily="34"/>
                <a:cs typeface="Arial" pitchFamily="34"/>
              </a:rPr>
              <a:t>Schůzky s týmem logistiky </a:t>
            </a:r>
            <a:r>
              <a:rPr lang="cs-CZ" dirty="0" err="1" smtClean="0">
                <a:latin typeface="Arial" pitchFamily="34"/>
                <a:cs typeface="Arial" pitchFamily="34"/>
              </a:rPr>
              <a:t>Viscofan</a:t>
            </a:r>
            <a:r>
              <a:rPr lang="cs-CZ" dirty="0" smtClean="0">
                <a:latin typeface="Arial" pitchFamily="34"/>
                <a:cs typeface="Arial" pitchFamily="34"/>
              </a:rPr>
              <a:t> CZ</a:t>
            </a:r>
          </a:p>
          <a:p>
            <a:pPr lvl="0"/>
            <a:r>
              <a:rPr lang="cs-CZ" dirty="0" smtClean="0">
                <a:latin typeface="Arial" pitchFamily="34"/>
                <a:cs typeface="Arial" pitchFamily="34"/>
              </a:rPr>
              <a:t>Schůzky s externími dodavateli </a:t>
            </a:r>
          </a:p>
          <a:p>
            <a:pPr lvl="0"/>
            <a:r>
              <a:rPr lang="cs-CZ" dirty="0" smtClean="0">
                <a:latin typeface="Arial" pitchFamily="34"/>
                <a:cs typeface="Arial" pitchFamily="34"/>
              </a:rPr>
              <a:t>Brainstorming s pracovníky distribučního skladu</a:t>
            </a:r>
            <a:endParaRPr lang="cs-CZ" dirty="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89598EA-6460-4F0C-81AE-9B0831DC83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rgbClr val="2F2B20"/>
                </a:solidFill>
                <a:latin typeface="Arial" pitchFamily="34"/>
                <a:cs typeface="Arial" pitchFamily="34"/>
              </a:rPr>
              <a:t>Dosažené výsledky</a:t>
            </a:r>
            <a:endParaRPr lang="cs-CZ" dirty="0">
              <a:solidFill>
                <a:srgbClr val="2F2B2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D47EE2C-8E2A-47FF-BF8B-1D1510C8877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40000"/>
              </a:lnSpc>
            </a:pPr>
            <a:r>
              <a:rPr lang="cs-CZ" sz="2000" dirty="0" smtClean="0">
                <a:latin typeface="Arial" pitchFamily="34"/>
                <a:cs typeface="Arial" pitchFamily="34"/>
              </a:rPr>
              <a:t>Vybraná lokalita pro výstavbu</a:t>
            </a:r>
          </a:p>
          <a:p>
            <a:pPr lvl="0">
              <a:lnSpc>
                <a:spcPct val="140000"/>
              </a:lnSpc>
            </a:pPr>
            <a:r>
              <a:rPr lang="cs-CZ" sz="2000" dirty="0" smtClean="0">
                <a:latin typeface="Arial" pitchFamily="34"/>
                <a:cs typeface="Arial" pitchFamily="34"/>
              </a:rPr>
              <a:t>Technologie skladování</a:t>
            </a:r>
          </a:p>
          <a:p>
            <a:pPr lvl="0">
              <a:lnSpc>
                <a:spcPct val="140000"/>
              </a:lnSpc>
            </a:pPr>
            <a:r>
              <a:rPr lang="cs-CZ" sz="2000" dirty="0" smtClean="0">
                <a:latin typeface="Arial" pitchFamily="34"/>
                <a:cs typeface="Arial" pitchFamily="34"/>
              </a:rPr>
              <a:t>Požadovaná </a:t>
            </a:r>
            <a:r>
              <a:rPr lang="cs-CZ" sz="2000" dirty="0">
                <a:latin typeface="Arial" pitchFamily="34"/>
                <a:cs typeface="Arial" pitchFamily="34"/>
              </a:rPr>
              <a:t>skladová kapacita, layout </a:t>
            </a:r>
            <a:r>
              <a:rPr lang="cs-CZ" sz="2000" dirty="0" smtClean="0">
                <a:latin typeface="Arial" pitchFamily="34"/>
                <a:cs typeface="Arial" pitchFamily="34"/>
              </a:rPr>
              <a:t>skladu</a:t>
            </a:r>
          </a:p>
          <a:p>
            <a:pPr lvl="0">
              <a:lnSpc>
                <a:spcPct val="140000"/>
              </a:lnSpc>
            </a:pPr>
            <a:endParaRPr lang="cs-CZ" sz="2000" dirty="0" smtClean="0">
              <a:latin typeface="Arial" pitchFamily="34"/>
              <a:cs typeface="Arial" pitchFamily="34"/>
            </a:endParaRPr>
          </a:p>
          <a:p>
            <a:pPr lvl="1">
              <a:lnSpc>
                <a:spcPct val="140000"/>
              </a:lnSpc>
            </a:pP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89812" y="461245"/>
            <a:ext cx="4329239" cy="5926921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/>
          <a:stretch>
            <a:fillRect/>
          </a:stretch>
        </p:blipFill>
        <p:spPr>
          <a:xfrm>
            <a:off x="1622966" y="3491288"/>
            <a:ext cx="3798697" cy="2593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86A04A0-1713-4E0B-A6A9-E83A7552B9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Závěrečné shrnutí</a:t>
            </a:r>
            <a:endParaRPr lang="cs-CZ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6C0DF10-B0FA-4AE2-9565-8D5EA463123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Bakalářská práce vyřešila nejdůležitější body k návrhu nového distribučního centra </a:t>
            </a:r>
            <a:endParaRPr lang="cs-CZ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lnSpc>
                <a:spcPct val="150000"/>
              </a:lnSpc>
            </a:pPr>
            <a:endParaRPr lang="cs-CZ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990F5D7-74F5-4451-830F-492C1F6812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123809"/>
            <a:ext cx="10159998" cy="1143000"/>
          </a:xfrm>
        </p:spPr>
        <p:txBody>
          <a:bodyPr/>
          <a:lstStyle/>
          <a:p>
            <a:pPr lvl="0"/>
            <a:r>
              <a:rPr lang="cs-CZ">
                <a:solidFill>
                  <a:srgbClr val="000000"/>
                </a:solidFill>
                <a:latin typeface="Arial" pitchFamily="34"/>
                <a:cs typeface="Arial" pitchFamily="34"/>
              </a:rPr>
              <a:t>Otázky vedoucího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E76F433-5AAC-4266-8700-2042F48BA5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10159998" cy="1303257"/>
          </a:xfrm>
        </p:spPr>
        <p:txBody>
          <a:bodyPr/>
          <a:lstStyle/>
          <a:p>
            <a:pPr lvl="0"/>
            <a:r>
              <a:rPr lang="cs-CZ" dirty="0">
                <a:solidFill>
                  <a:srgbClr val="000000"/>
                </a:solidFill>
                <a:latin typeface="Arial" pitchFamily="34"/>
                <a:cs typeface="Arial" pitchFamily="34"/>
              </a:rPr>
              <a:t>Bude realizováno vámi navrhované opatření?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usedstv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221</Words>
  <Application>Microsoft Office PowerPoint</Application>
  <PresentationFormat>Vlastní</PresentationFormat>
  <Paragraphs>47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HDOfficeLightV0</vt:lpstr>
      <vt:lpstr>1_HDOfficeLightV0</vt:lpstr>
      <vt:lpstr>Sousedství</vt:lpstr>
      <vt:lpstr>Návrh distribučního skladu pro podnik Viscofan CZ </vt:lpstr>
      <vt:lpstr>Motivace a důvod řešení problému</vt:lpstr>
      <vt:lpstr>Cíl práce</vt:lpstr>
      <vt:lpstr>Charakteristika podniku</vt:lpstr>
      <vt:lpstr>Výzkumné otázky</vt:lpstr>
      <vt:lpstr>Použité metody</vt:lpstr>
      <vt:lpstr>Dosažené výsledky</vt:lpstr>
      <vt:lpstr>Závěrečné shrnutí</vt:lpstr>
      <vt:lpstr>Otázky vedoucího práce</vt:lpstr>
      <vt:lpstr>Otázky oponenta</vt:lpstr>
      <vt:lpstr>Děkuji 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kvality přepravních služeb MHD v Českých Budějovicích</dc:title>
  <dc:creator>Martin Kouba</dc:creator>
  <cp:lastModifiedBy>Radek Ludvík</cp:lastModifiedBy>
  <cp:revision>19</cp:revision>
  <dcterms:created xsi:type="dcterms:W3CDTF">2018-01-16T15:27:46Z</dcterms:created>
  <dcterms:modified xsi:type="dcterms:W3CDTF">2018-06-12T18:12:52Z</dcterms:modified>
</cp:coreProperties>
</file>