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66" r:id="rId9"/>
    <p:sldId id="276" r:id="rId10"/>
    <p:sldId id="262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40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3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97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01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5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5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4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90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5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36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3969-C382-4A31-AA53-E11B40A296E7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9FA8B-77C0-4A20-9DA4-685EE7FA71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1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8496944" cy="345638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68960"/>
            <a:ext cx="8496944" cy="34563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448272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nízkorychlostního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>
                  <a:outerShdw blurRad="50800" dist="228600" dir="3960000" sx="1000" sy="1000" algn="ctr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kontrolního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vážení s vysokorychlostním kontrolním vážením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2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62906"/>
            <a:ext cx="71628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73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práce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NKV/ VKV - přiblížení výhod/ nevýhod obou způsobu vážení,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řiblížení technologických postupů při navrhování výstavby pozemních komunikacích,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orovnání vážení vozidel v ČR s okolními státy,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avrhovaná opatření.</a:t>
            </a:r>
          </a:p>
        </p:txBody>
      </p:sp>
    </p:spTree>
    <p:extLst>
      <p:ext uri="{BB962C8B-B14F-4D97-AF65-F5344CB8AC3E}">
        <p14:creationId xmlns:p14="http://schemas.microsoft.com/office/powerpoint/2010/main" val="107781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shrnutí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Velké množství přetížených vozidel pohybující se po silnicích,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přetížená vozidla prokazatelně urychlují zhoršení stavu PK,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řetížené vozidlo představuje určité riziko,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ová legislativa – zavedení 3. generace DT + ukazatele zatížení jednotlivých náprav Nařízení Evropského parlamentu 165/2014 , novela zákonů 56/2001 Sb. a 13/1997 Sb. (cca 2019-2021), +akceptovat směrnici Evropského parlamentu a Rady EU 2015_719.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Odpovědi na otázky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z Vašeho pohledu výše sankcí za přetížení vozidla adekvátní, popřípadě jaký je Váš názor na přerozdělení částek z vybraných pokut, co se odvodů například na obnovu a rekonstrukci vozovek pozemních komunikací týče?</a:t>
            </a:r>
          </a:p>
          <a:p>
            <a:pPr marL="0" indent="0" algn="just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výše sankce je dána z. 13/1997 Sb. o pozemních komunikacích,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z. 13/1997 Sb. o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kom. – 40 % příjem vlastníka pozemní komunikace, v případě vlastnictví státu je příjemcem SFDI, ze 45 % příjmem kraje, a z 15 % příjmem rozpočtu, ze kterého je hrazena činnost orgánu, který uložil pokutu;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mého názoru by mělo jít na rekonstrukci vozovek 70 % z uložené sankce a 15 % obci (podle katastru místa, kde se přetížení zjistilo), 15 % správnímu úřadu, který pokutu vyřizoval.</a:t>
            </a:r>
          </a:p>
          <a:p>
            <a:pPr marL="0" indent="0" algn="just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62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Odpovědi na otázky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48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Aké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ďalšie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možnosti okrem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sankcií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pokút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vidíte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riešení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problematiky </a:t>
            </a: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preťažovania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vozidiel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Znemožnění pohybu vozidla zvláštním prostředkem – tzn. botičkou,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 vozidlo musí pokračovat – zaplatit navíc sankci za ujetý kilometr jízdy až do místa upravení/ složení nákladu (např. Maďarsko – vlastní zkušenost),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odesílatele,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 převoz nákladu vybrat správné vozidlo nebo jízdní soupravu.</a:t>
            </a:r>
          </a:p>
        </p:txBody>
      </p:sp>
    </p:spTree>
    <p:extLst>
      <p:ext uri="{BB962C8B-B14F-4D97-AF65-F5344CB8AC3E}">
        <p14:creationId xmlns:p14="http://schemas.microsoft.com/office/powerpoint/2010/main" val="291839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5904656"/>
          </a:xfrm>
        </p:spPr>
      </p:pic>
      <p:sp>
        <p:nvSpPr>
          <p:cNvPr id="5" name="Obdélník 4"/>
          <p:cNvSpPr/>
          <p:nvPr/>
        </p:nvSpPr>
        <p:spPr>
          <a:xfrm>
            <a:off x="1" y="40466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0" dirty="0" smtClean="0"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  <a:endParaRPr lang="cs-CZ" sz="12000" dirty="0">
              <a:solidFill>
                <a:srgbClr val="FFFF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99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a důvody k řešení daného problému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Pohybují se přetížená vozidla po silniční infrastruktuře?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jejich počet tak vysoký, aby dokázaly infrastrukturu poničit?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Jaké další rizika přetížená vozidla představují?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silniční infrastruktura dostatečně chráněna proti přetíženým vozidlům?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57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práce, výzkumné otázky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bakalářské práce je porovnání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nízkorychlostního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kontrolního vážení a vysokorychlostního kontrolního vážení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Hlavní rozdíly a přednosti mezi NKV a VKV.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stát vynakládat peněžní prostředky na vážení vozidel?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části porovnání skutečných výstupů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jednotlivých druhů vážení.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Objasnění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důvodů, proč by se měla vozidla vážit.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Existuje nějaká možnost, jak předcházet přetíženým vozidlům?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základě provedených analýz přiblížit adekvátní vizi budoucnosti. </a:t>
            </a:r>
          </a:p>
        </p:txBody>
      </p:sp>
    </p:spTree>
    <p:extLst>
      <p:ext uri="{BB962C8B-B14F-4D97-AF65-F5344CB8AC3E}">
        <p14:creationId xmlns:p14="http://schemas.microsoft.com/office/powerpoint/2010/main" val="60864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metody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dokumentů,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vztahová,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běr dat pomocí rozhovorů.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5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850" y="1708058"/>
            <a:ext cx="4566300" cy="431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8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7056784" cy="213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7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710531"/>
            <a:ext cx="523875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84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Rozměry: 5 000* 636 = 3 180 000,- Kč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Přetížení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&lt;5 %: 11 500*1 241 = 14 271 500,- Kč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Přetížení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5-10 %: 36 000*809= 29 124 000,- Kč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Přetížení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&gt;10 %: 45 000*893 = 40 185 000,- Kč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Celkem: 3 180 000+14 271 500+29124000+40 185 000 = 86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760 500,- Kč </a:t>
            </a:r>
          </a:p>
        </p:txBody>
      </p:sp>
    </p:spTree>
    <p:extLst>
      <p:ext uri="{BB962C8B-B14F-4D97-AF65-F5344CB8AC3E}">
        <p14:creationId xmlns:p14="http://schemas.microsoft.com/office/powerpoint/2010/main" val="242467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Aplikujeme-li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toleranční srážky z WIM na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NKV, připravíme se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2 050 přetížených vozidel.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sankcí by se snížil 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43 395 500,- Kč za pětileté období. </a:t>
            </a:r>
          </a:p>
        </p:txBody>
      </p:sp>
    </p:spTree>
    <p:extLst>
      <p:ext uri="{BB962C8B-B14F-4D97-AF65-F5344CB8AC3E}">
        <p14:creationId xmlns:p14="http://schemas.microsoft.com/office/powerpoint/2010/main" val="3449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558</Words>
  <Application>Microsoft Office PowerPoint</Application>
  <PresentationFormat>Předvádění na obrazovce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Porovnání nízkorychlostního kontrolního vážení s vysokorychlostním kontrolním vážením </vt:lpstr>
      <vt:lpstr>Motivace a důvody k řešení daného problému</vt:lpstr>
      <vt:lpstr>Cíl práce, výzkumné otázky</vt:lpstr>
      <vt:lpstr>Použité metody</vt:lpstr>
      <vt:lpstr>Dosažené výsledky</vt:lpstr>
      <vt:lpstr>Dosažené výsledky</vt:lpstr>
      <vt:lpstr>Dosažené výsledky</vt:lpstr>
      <vt:lpstr>Dosažené výsledky</vt:lpstr>
      <vt:lpstr>Dosažené výsledky</vt:lpstr>
      <vt:lpstr>Dosažené výsledky</vt:lpstr>
      <vt:lpstr>Přínos práce</vt:lpstr>
      <vt:lpstr>Závěrečné shrnutí</vt:lpstr>
      <vt:lpstr>Odpovědi na otázky</vt:lpstr>
      <vt:lpstr>Odpovědi na otázky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Porovnání nízkorychlostního kontrolního vážení s vysokorychlostním kontrolním vážením</dc:title>
  <dc:creator>Administrator</dc:creator>
  <cp:lastModifiedBy>Administrator</cp:lastModifiedBy>
  <cp:revision>43</cp:revision>
  <dcterms:created xsi:type="dcterms:W3CDTF">2018-06-05T11:53:29Z</dcterms:created>
  <dcterms:modified xsi:type="dcterms:W3CDTF">2018-06-12T15:49:38Z</dcterms:modified>
</cp:coreProperties>
</file>