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72" r:id="rId10"/>
    <p:sldId id="268" r:id="rId11"/>
    <p:sldId id="273" r:id="rId12"/>
    <p:sldId id="274" r:id="rId13"/>
    <p:sldId id="266" r:id="rId14"/>
    <p:sldId id="267" r:id="rId15"/>
    <p:sldId id="25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C6A65-5C25-48F7-B274-EA7EB3FE48B6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20F87A4-FDB2-47A3-8E51-33D900930DDD}">
      <dgm:prSet phldrT="[Text]" custT="1"/>
      <dgm:spPr/>
      <dgm:t>
        <a:bodyPr/>
        <a:lstStyle/>
        <a:p>
          <a:r>
            <a:rPr lang="cs-CZ" sz="2400" dirty="0" smtClean="0"/>
            <a:t>Psychologie a chování řidičů</a:t>
          </a:r>
          <a:endParaRPr lang="cs-CZ" sz="2400" dirty="0"/>
        </a:p>
      </dgm:t>
    </dgm:pt>
    <dgm:pt modelId="{4B35789D-7F39-4AB5-89EE-960D817EAA91}" type="parTrans" cxnId="{E1D55D7A-6070-41A0-94DB-02784FC20CEA}">
      <dgm:prSet/>
      <dgm:spPr/>
      <dgm:t>
        <a:bodyPr/>
        <a:lstStyle/>
        <a:p>
          <a:endParaRPr lang="cs-CZ"/>
        </a:p>
      </dgm:t>
    </dgm:pt>
    <dgm:pt modelId="{1816130A-D031-4133-A313-EC5899A36D7E}" type="sibTrans" cxnId="{E1D55D7A-6070-41A0-94DB-02784FC20CEA}">
      <dgm:prSet/>
      <dgm:spPr/>
      <dgm:t>
        <a:bodyPr/>
        <a:lstStyle/>
        <a:p>
          <a:endParaRPr lang="cs-CZ"/>
        </a:p>
      </dgm:t>
    </dgm:pt>
    <dgm:pt modelId="{68BC273F-311C-434D-904D-7F87C55A47C2}">
      <dgm:prSet phldrT="[Text]" custT="1"/>
      <dgm:spPr/>
      <dgm:t>
        <a:bodyPr/>
        <a:lstStyle/>
        <a:p>
          <a:r>
            <a:rPr lang="cs-CZ" sz="2400" dirty="0" smtClean="0"/>
            <a:t>Legislativa</a:t>
          </a:r>
          <a:endParaRPr lang="cs-CZ" sz="2400" dirty="0"/>
        </a:p>
      </dgm:t>
    </dgm:pt>
    <dgm:pt modelId="{40BE1AAC-1D46-4E90-833C-2C19FF3B1E7E}" type="parTrans" cxnId="{ED4BA92A-23A8-4CA1-9DD4-8670E91C08E9}">
      <dgm:prSet/>
      <dgm:spPr/>
      <dgm:t>
        <a:bodyPr/>
        <a:lstStyle/>
        <a:p>
          <a:endParaRPr lang="cs-CZ"/>
        </a:p>
      </dgm:t>
    </dgm:pt>
    <dgm:pt modelId="{693B4669-8F92-4324-A477-C59B4165B48C}" type="sibTrans" cxnId="{ED4BA92A-23A8-4CA1-9DD4-8670E91C08E9}">
      <dgm:prSet/>
      <dgm:spPr/>
      <dgm:t>
        <a:bodyPr/>
        <a:lstStyle/>
        <a:p>
          <a:endParaRPr lang="cs-CZ"/>
        </a:p>
      </dgm:t>
    </dgm:pt>
    <dgm:pt modelId="{DA94A52C-2D82-4469-B62C-7AE852EB7E0D}">
      <dgm:prSet phldrT="[Text]" custT="1"/>
      <dgm:spPr/>
      <dgm:t>
        <a:bodyPr/>
        <a:lstStyle/>
        <a:p>
          <a:r>
            <a:rPr lang="cs-CZ" sz="2400" dirty="0" smtClean="0"/>
            <a:t>Bezpečnostní prvky komunikací</a:t>
          </a:r>
          <a:endParaRPr lang="cs-CZ" sz="2400" dirty="0"/>
        </a:p>
      </dgm:t>
    </dgm:pt>
    <dgm:pt modelId="{35FC6D6E-BAE1-4478-9F54-9368A247AD30}" type="parTrans" cxnId="{CB32F816-369C-4452-B377-123F1A2AEEF4}">
      <dgm:prSet/>
      <dgm:spPr/>
      <dgm:t>
        <a:bodyPr/>
        <a:lstStyle/>
        <a:p>
          <a:endParaRPr lang="cs-CZ"/>
        </a:p>
      </dgm:t>
    </dgm:pt>
    <dgm:pt modelId="{1023F7B7-7D40-44EA-870D-0D086A8CF654}" type="sibTrans" cxnId="{CB32F816-369C-4452-B377-123F1A2AEEF4}">
      <dgm:prSet/>
      <dgm:spPr/>
      <dgm:t>
        <a:bodyPr/>
        <a:lstStyle/>
        <a:p>
          <a:endParaRPr lang="cs-CZ"/>
        </a:p>
      </dgm:t>
    </dgm:pt>
    <dgm:pt modelId="{3FF6A3AC-4BC5-439E-847A-C0A1D48B15A4}">
      <dgm:prSet phldrT="[Text]" custT="1"/>
      <dgm:spPr/>
      <dgm:t>
        <a:bodyPr/>
        <a:lstStyle/>
        <a:p>
          <a:r>
            <a:rPr lang="cs-CZ" sz="2400" dirty="0" smtClean="0"/>
            <a:t>Bezpečnostní prvky vozidel</a:t>
          </a:r>
          <a:endParaRPr lang="cs-CZ" sz="2400" dirty="0"/>
        </a:p>
      </dgm:t>
    </dgm:pt>
    <dgm:pt modelId="{4CBAF6CD-E8C6-415C-B187-A1D8B0B73CAE}" type="parTrans" cxnId="{8E135C63-853F-43A8-8A43-1C843E653550}">
      <dgm:prSet/>
      <dgm:spPr/>
      <dgm:t>
        <a:bodyPr/>
        <a:lstStyle/>
        <a:p>
          <a:endParaRPr lang="cs-CZ"/>
        </a:p>
      </dgm:t>
    </dgm:pt>
    <dgm:pt modelId="{C0E273F8-E0E1-4D2F-B6BC-201889AB78A1}" type="sibTrans" cxnId="{8E135C63-853F-43A8-8A43-1C843E653550}">
      <dgm:prSet/>
      <dgm:spPr/>
      <dgm:t>
        <a:bodyPr/>
        <a:lstStyle/>
        <a:p>
          <a:endParaRPr lang="cs-CZ"/>
        </a:p>
      </dgm:t>
    </dgm:pt>
    <dgm:pt modelId="{2649663A-D2B3-4178-BFDD-E3F303F2C93A}" type="pres">
      <dgm:prSet presAssocID="{C73C6A65-5C25-48F7-B274-EA7EB3FE48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1946E6-BC5B-48FC-83C2-8467844BE833}" type="pres">
      <dgm:prSet presAssocID="{E20F87A4-FDB2-47A3-8E51-33D900930DDD}" presName="node" presStyleLbl="node1" presStyleIdx="0" presStyleCnt="4" custScaleX="16379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077A9C-03D1-4FE3-AB88-26E6B7CB5E3D}" type="pres">
      <dgm:prSet presAssocID="{E20F87A4-FDB2-47A3-8E51-33D900930DDD}" presName="spNode" presStyleCnt="0"/>
      <dgm:spPr/>
    </dgm:pt>
    <dgm:pt modelId="{3B05717B-47EF-4029-882F-28B0BCF089E4}" type="pres">
      <dgm:prSet presAssocID="{1816130A-D031-4133-A313-EC5899A36D7E}" presName="sibTrans" presStyleLbl="sibTrans1D1" presStyleIdx="0" presStyleCnt="4"/>
      <dgm:spPr/>
      <dgm:t>
        <a:bodyPr/>
        <a:lstStyle/>
        <a:p>
          <a:endParaRPr lang="cs-CZ"/>
        </a:p>
      </dgm:t>
    </dgm:pt>
    <dgm:pt modelId="{AB8E589C-4AB3-4A00-9C58-C7C4C62C6B1E}" type="pres">
      <dgm:prSet presAssocID="{68BC273F-311C-434D-904D-7F87C55A47C2}" presName="node" presStyleLbl="node1" presStyleIdx="1" presStyleCnt="4" custScaleX="167666" custRadScaleRad="1026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ABDA95-AB20-4ADD-8EA8-9C29DDBDB11D}" type="pres">
      <dgm:prSet presAssocID="{68BC273F-311C-434D-904D-7F87C55A47C2}" presName="spNode" presStyleCnt="0"/>
      <dgm:spPr/>
    </dgm:pt>
    <dgm:pt modelId="{7E53BB0B-86A8-4F11-999A-3C892CBEC66F}" type="pres">
      <dgm:prSet presAssocID="{693B4669-8F92-4324-A477-C59B4165B48C}" presName="sibTrans" presStyleLbl="sibTrans1D1" presStyleIdx="1" presStyleCnt="4"/>
      <dgm:spPr/>
      <dgm:t>
        <a:bodyPr/>
        <a:lstStyle/>
        <a:p>
          <a:endParaRPr lang="cs-CZ"/>
        </a:p>
      </dgm:t>
    </dgm:pt>
    <dgm:pt modelId="{DDF22D66-4DEC-46F3-91DE-B37B32084281}" type="pres">
      <dgm:prSet presAssocID="{DA94A52C-2D82-4469-B62C-7AE852EB7E0D}" presName="node" presStyleLbl="node1" presStyleIdx="2" presStyleCnt="4" custScaleX="1597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3FE6AA-2C2C-443B-8E7C-C6BD5301581F}" type="pres">
      <dgm:prSet presAssocID="{DA94A52C-2D82-4469-B62C-7AE852EB7E0D}" presName="spNode" presStyleCnt="0"/>
      <dgm:spPr/>
    </dgm:pt>
    <dgm:pt modelId="{3F110618-8FF7-46DB-828F-38FEDAF30167}" type="pres">
      <dgm:prSet presAssocID="{1023F7B7-7D40-44EA-870D-0D086A8CF654}" presName="sibTrans" presStyleLbl="sibTrans1D1" presStyleIdx="2" presStyleCnt="4"/>
      <dgm:spPr/>
      <dgm:t>
        <a:bodyPr/>
        <a:lstStyle/>
        <a:p>
          <a:endParaRPr lang="cs-CZ"/>
        </a:p>
      </dgm:t>
    </dgm:pt>
    <dgm:pt modelId="{D1D8FAEB-D06B-4171-B237-E3F546838072}" type="pres">
      <dgm:prSet presAssocID="{3FF6A3AC-4BC5-439E-847A-C0A1D48B15A4}" presName="node" presStyleLbl="node1" presStyleIdx="3" presStyleCnt="4" custScaleX="1561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C23EA4-10D1-4369-B429-B12B5E6300B8}" type="pres">
      <dgm:prSet presAssocID="{3FF6A3AC-4BC5-439E-847A-C0A1D48B15A4}" presName="spNode" presStyleCnt="0"/>
      <dgm:spPr/>
    </dgm:pt>
    <dgm:pt modelId="{BC8A0346-2A35-43A3-93B0-81AE26C71E37}" type="pres">
      <dgm:prSet presAssocID="{C0E273F8-E0E1-4D2F-B6BC-201889AB78A1}" presName="sibTrans" presStyleLbl="sibTrans1D1" presStyleIdx="3" presStyleCnt="4"/>
      <dgm:spPr/>
      <dgm:t>
        <a:bodyPr/>
        <a:lstStyle/>
        <a:p>
          <a:endParaRPr lang="cs-CZ"/>
        </a:p>
      </dgm:t>
    </dgm:pt>
  </dgm:ptLst>
  <dgm:cxnLst>
    <dgm:cxn modelId="{ED4BA92A-23A8-4CA1-9DD4-8670E91C08E9}" srcId="{C73C6A65-5C25-48F7-B274-EA7EB3FE48B6}" destId="{68BC273F-311C-434D-904D-7F87C55A47C2}" srcOrd="1" destOrd="0" parTransId="{40BE1AAC-1D46-4E90-833C-2C19FF3B1E7E}" sibTransId="{693B4669-8F92-4324-A477-C59B4165B48C}"/>
    <dgm:cxn modelId="{862A51FA-C372-4BB0-B6B7-3377D64F030F}" type="presOf" srcId="{693B4669-8F92-4324-A477-C59B4165B48C}" destId="{7E53BB0B-86A8-4F11-999A-3C892CBEC66F}" srcOrd="0" destOrd="0" presId="urn:microsoft.com/office/officeart/2005/8/layout/cycle6"/>
    <dgm:cxn modelId="{FB99B4FD-0977-42C6-96D9-1027896100F1}" type="presOf" srcId="{1816130A-D031-4133-A313-EC5899A36D7E}" destId="{3B05717B-47EF-4029-882F-28B0BCF089E4}" srcOrd="0" destOrd="0" presId="urn:microsoft.com/office/officeart/2005/8/layout/cycle6"/>
    <dgm:cxn modelId="{08053E2D-366F-4D9E-B55D-569F4C15B0E5}" type="presOf" srcId="{1023F7B7-7D40-44EA-870D-0D086A8CF654}" destId="{3F110618-8FF7-46DB-828F-38FEDAF30167}" srcOrd="0" destOrd="0" presId="urn:microsoft.com/office/officeart/2005/8/layout/cycle6"/>
    <dgm:cxn modelId="{8E135C63-853F-43A8-8A43-1C843E653550}" srcId="{C73C6A65-5C25-48F7-B274-EA7EB3FE48B6}" destId="{3FF6A3AC-4BC5-439E-847A-C0A1D48B15A4}" srcOrd="3" destOrd="0" parTransId="{4CBAF6CD-E8C6-415C-B187-A1D8B0B73CAE}" sibTransId="{C0E273F8-E0E1-4D2F-B6BC-201889AB78A1}"/>
    <dgm:cxn modelId="{BEBB94B6-5BAD-4F59-8D68-4E16558DA24E}" type="presOf" srcId="{C0E273F8-E0E1-4D2F-B6BC-201889AB78A1}" destId="{BC8A0346-2A35-43A3-93B0-81AE26C71E37}" srcOrd="0" destOrd="0" presId="urn:microsoft.com/office/officeart/2005/8/layout/cycle6"/>
    <dgm:cxn modelId="{E1D55D7A-6070-41A0-94DB-02784FC20CEA}" srcId="{C73C6A65-5C25-48F7-B274-EA7EB3FE48B6}" destId="{E20F87A4-FDB2-47A3-8E51-33D900930DDD}" srcOrd="0" destOrd="0" parTransId="{4B35789D-7F39-4AB5-89EE-960D817EAA91}" sibTransId="{1816130A-D031-4133-A313-EC5899A36D7E}"/>
    <dgm:cxn modelId="{B59900FF-9E04-4EB9-8E54-FEA5AD7AD233}" type="presOf" srcId="{3FF6A3AC-4BC5-439E-847A-C0A1D48B15A4}" destId="{D1D8FAEB-D06B-4171-B237-E3F546838072}" srcOrd="0" destOrd="0" presId="urn:microsoft.com/office/officeart/2005/8/layout/cycle6"/>
    <dgm:cxn modelId="{589D0D84-38E5-407F-9B68-4AB52E8AE68E}" type="presOf" srcId="{DA94A52C-2D82-4469-B62C-7AE852EB7E0D}" destId="{DDF22D66-4DEC-46F3-91DE-B37B32084281}" srcOrd="0" destOrd="0" presId="urn:microsoft.com/office/officeart/2005/8/layout/cycle6"/>
    <dgm:cxn modelId="{A08CF071-7342-4C8A-906F-69638B2BE30A}" type="presOf" srcId="{E20F87A4-FDB2-47A3-8E51-33D900930DDD}" destId="{831946E6-BC5B-48FC-83C2-8467844BE833}" srcOrd="0" destOrd="0" presId="urn:microsoft.com/office/officeart/2005/8/layout/cycle6"/>
    <dgm:cxn modelId="{FCE9EB52-B4E5-4973-895B-FF1EDD01C4DB}" type="presOf" srcId="{C73C6A65-5C25-48F7-B274-EA7EB3FE48B6}" destId="{2649663A-D2B3-4178-BFDD-E3F303F2C93A}" srcOrd="0" destOrd="0" presId="urn:microsoft.com/office/officeart/2005/8/layout/cycle6"/>
    <dgm:cxn modelId="{CB32F816-369C-4452-B377-123F1A2AEEF4}" srcId="{C73C6A65-5C25-48F7-B274-EA7EB3FE48B6}" destId="{DA94A52C-2D82-4469-B62C-7AE852EB7E0D}" srcOrd="2" destOrd="0" parTransId="{35FC6D6E-BAE1-4478-9F54-9368A247AD30}" sibTransId="{1023F7B7-7D40-44EA-870D-0D086A8CF654}"/>
    <dgm:cxn modelId="{2FCCC21D-A0B4-4FAE-B09F-6396705D5E88}" type="presOf" srcId="{68BC273F-311C-434D-904D-7F87C55A47C2}" destId="{AB8E589C-4AB3-4A00-9C58-C7C4C62C6B1E}" srcOrd="0" destOrd="0" presId="urn:microsoft.com/office/officeart/2005/8/layout/cycle6"/>
    <dgm:cxn modelId="{4B03C018-1405-4E3D-A6F2-DAFEE46C1467}" type="presParOf" srcId="{2649663A-D2B3-4178-BFDD-E3F303F2C93A}" destId="{831946E6-BC5B-48FC-83C2-8467844BE833}" srcOrd="0" destOrd="0" presId="urn:microsoft.com/office/officeart/2005/8/layout/cycle6"/>
    <dgm:cxn modelId="{E5811FC0-F21B-4992-8A34-25B3FA5DE376}" type="presParOf" srcId="{2649663A-D2B3-4178-BFDD-E3F303F2C93A}" destId="{97077A9C-03D1-4FE3-AB88-26E6B7CB5E3D}" srcOrd="1" destOrd="0" presId="urn:microsoft.com/office/officeart/2005/8/layout/cycle6"/>
    <dgm:cxn modelId="{14C744A8-488A-48B9-BA1F-E187F7D6BA42}" type="presParOf" srcId="{2649663A-D2B3-4178-BFDD-E3F303F2C93A}" destId="{3B05717B-47EF-4029-882F-28B0BCF089E4}" srcOrd="2" destOrd="0" presId="urn:microsoft.com/office/officeart/2005/8/layout/cycle6"/>
    <dgm:cxn modelId="{500659F4-471C-4C3B-ADA2-F1F74CE2CC92}" type="presParOf" srcId="{2649663A-D2B3-4178-BFDD-E3F303F2C93A}" destId="{AB8E589C-4AB3-4A00-9C58-C7C4C62C6B1E}" srcOrd="3" destOrd="0" presId="urn:microsoft.com/office/officeart/2005/8/layout/cycle6"/>
    <dgm:cxn modelId="{2C5C8C1C-4BE5-4803-8625-711AB5BC4C90}" type="presParOf" srcId="{2649663A-D2B3-4178-BFDD-E3F303F2C93A}" destId="{F3ABDA95-AB20-4ADD-8EA8-9C29DDBDB11D}" srcOrd="4" destOrd="0" presId="urn:microsoft.com/office/officeart/2005/8/layout/cycle6"/>
    <dgm:cxn modelId="{733B1A80-FA03-4DBC-9683-A6B0513E623F}" type="presParOf" srcId="{2649663A-D2B3-4178-BFDD-E3F303F2C93A}" destId="{7E53BB0B-86A8-4F11-999A-3C892CBEC66F}" srcOrd="5" destOrd="0" presId="urn:microsoft.com/office/officeart/2005/8/layout/cycle6"/>
    <dgm:cxn modelId="{01A11C0E-148F-4591-928C-103743DED39E}" type="presParOf" srcId="{2649663A-D2B3-4178-BFDD-E3F303F2C93A}" destId="{DDF22D66-4DEC-46F3-91DE-B37B32084281}" srcOrd="6" destOrd="0" presId="urn:microsoft.com/office/officeart/2005/8/layout/cycle6"/>
    <dgm:cxn modelId="{3C38C5DE-FA0F-4A66-962E-9EEC85CD5290}" type="presParOf" srcId="{2649663A-D2B3-4178-BFDD-E3F303F2C93A}" destId="{F53FE6AA-2C2C-443B-8E7C-C6BD5301581F}" srcOrd="7" destOrd="0" presId="urn:microsoft.com/office/officeart/2005/8/layout/cycle6"/>
    <dgm:cxn modelId="{8CB815BB-532D-41BD-922F-99662E458262}" type="presParOf" srcId="{2649663A-D2B3-4178-BFDD-E3F303F2C93A}" destId="{3F110618-8FF7-46DB-828F-38FEDAF30167}" srcOrd="8" destOrd="0" presId="urn:microsoft.com/office/officeart/2005/8/layout/cycle6"/>
    <dgm:cxn modelId="{089D0222-CD12-4BBE-8E19-C74945AAA7E8}" type="presParOf" srcId="{2649663A-D2B3-4178-BFDD-E3F303F2C93A}" destId="{D1D8FAEB-D06B-4171-B237-E3F546838072}" srcOrd="9" destOrd="0" presId="urn:microsoft.com/office/officeart/2005/8/layout/cycle6"/>
    <dgm:cxn modelId="{7F605573-D81E-4E9E-B786-C45C6561B255}" type="presParOf" srcId="{2649663A-D2B3-4178-BFDD-E3F303F2C93A}" destId="{2BC23EA4-10D1-4369-B429-B12B5E6300B8}" srcOrd="10" destOrd="0" presId="urn:microsoft.com/office/officeart/2005/8/layout/cycle6"/>
    <dgm:cxn modelId="{7AD85C98-C1B9-4B73-9069-2D76EEEC1CBE}" type="presParOf" srcId="{2649663A-D2B3-4178-BFDD-E3F303F2C93A}" destId="{BC8A0346-2A35-43A3-93B0-81AE26C71E3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946E6-BC5B-48FC-83C2-8467844BE833}">
      <dsp:nvSpPr>
        <dsp:cNvPr id="0" name=""/>
        <dsp:cNvSpPr/>
      </dsp:nvSpPr>
      <dsp:spPr>
        <a:xfrm>
          <a:off x="3673081" y="2665"/>
          <a:ext cx="2820134" cy="1119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Psychologie a chování řidičů</a:t>
          </a:r>
          <a:endParaRPr lang="cs-CZ" sz="2400" kern="1200" dirty="0"/>
        </a:p>
      </dsp:txBody>
      <dsp:txXfrm>
        <a:off x="3727714" y="57298"/>
        <a:ext cx="2710868" cy="1009889"/>
      </dsp:txXfrm>
    </dsp:sp>
    <dsp:sp modelId="{3B05717B-47EF-4029-882F-28B0BCF089E4}">
      <dsp:nvSpPr>
        <dsp:cNvPr id="0" name=""/>
        <dsp:cNvSpPr/>
      </dsp:nvSpPr>
      <dsp:spPr>
        <a:xfrm>
          <a:off x="2947117" y="907919"/>
          <a:ext cx="3694999" cy="3694999"/>
        </a:xfrm>
        <a:custGeom>
          <a:avLst/>
          <a:gdLst/>
          <a:ahLst/>
          <a:cxnLst/>
          <a:rect l="0" t="0" r="0" b="0"/>
          <a:pathLst>
            <a:path>
              <a:moveTo>
                <a:pt x="2719625" y="218803"/>
              </a:moveTo>
              <a:arcTo wR="1847499" hR="1847499" stAng="17890075" swAng="1930114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E589C-4AB3-4A00-9C58-C7C4C62C6B1E}">
      <dsp:nvSpPr>
        <dsp:cNvPr id="0" name=""/>
        <dsp:cNvSpPr/>
      </dsp:nvSpPr>
      <dsp:spPr>
        <a:xfrm>
          <a:off x="5536097" y="1850165"/>
          <a:ext cx="2886836" cy="11191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Legislativa</a:t>
          </a:r>
          <a:endParaRPr lang="cs-CZ" sz="2400" kern="1200" dirty="0"/>
        </a:p>
      </dsp:txBody>
      <dsp:txXfrm>
        <a:off x="5590730" y="1904798"/>
        <a:ext cx="2777570" cy="1009889"/>
      </dsp:txXfrm>
    </dsp:sp>
    <dsp:sp modelId="{7E53BB0B-86A8-4F11-999A-3C892CBEC66F}">
      <dsp:nvSpPr>
        <dsp:cNvPr id="0" name=""/>
        <dsp:cNvSpPr/>
      </dsp:nvSpPr>
      <dsp:spPr>
        <a:xfrm>
          <a:off x="2947117" y="216567"/>
          <a:ext cx="3694999" cy="3694999"/>
        </a:xfrm>
        <a:custGeom>
          <a:avLst/>
          <a:gdLst/>
          <a:ahLst/>
          <a:cxnLst/>
          <a:rect l="0" t="0" r="0" b="0"/>
          <a:pathLst>
            <a:path>
              <a:moveTo>
                <a:pt x="3452879" y="2761837"/>
              </a:moveTo>
              <a:arcTo wR="1847499" hR="1847499" stAng="1779811" swAng="1930114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22D66-4DEC-46F3-91DE-B37B32084281}">
      <dsp:nvSpPr>
        <dsp:cNvPr id="0" name=""/>
        <dsp:cNvSpPr/>
      </dsp:nvSpPr>
      <dsp:spPr>
        <a:xfrm>
          <a:off x="3707844" y="3697665"/>
          <a:ext cx="2750609" cy="11191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Bezpečnostní prvky komunikací</a:t>
          </a:r>
          <a:endParaRPr lang="cs-CZ" sz="2400" kern="1200" dirty="0"/>
        </a:p>
      </dsp:txBody>
      <dsp:txXfrm>
        <a:off x="3762477" y="3752298"/>
        <a:ext cx="2641343" cy="1009889"/>
      </dsp:txXfrm>
    </dsp:sp>
    <dsp:sp modelId="{3F110618-8FF7-46DB-828F-38FEDAF30167}">
      <dsp:nvSpPr>
        <dsp:cNvPr id="0" name=""/>
        <dsp:cNvSpPr/>
      </dsp:nvSpPr>
      <dsp:spPr>
        <a:xfrm>
          <a:off x="3566493" y="231399"/>
          <a:ext cx="3694999" cy="3694999"/>
        </a:xfrm>
        <a:custGeom>
          <a:avLst/>
          <a:gdLst/>
          <a:ahLst/>
          <a:cxnLst/>
          <a:rect l="0" t="0" r="0" b="0"/>
          <a:pathLst>
            <a:path>
              <a:moveTo>
                <a:pt x="948066" y="3461276"/>
              </a:moveTo>
              <a:arcTo wR="1847499" hR="1847499" stAng="7147978" swAng="1904043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8FAEB-D06B-4171-B237-E3F546838072}">
      <dsp:nvSpPr>
        <dsp:cNvPr id="0" name=""/>
        <dsp:cNvSpPr/>
      </dsp:nvSpPr>
      <dsp:spPr>
        <a:xfrm>
          <a:off x="1891439" y="1850165"/>
          <a:ext cx="2688418" cy="11191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Bezpečnostní prvky vozidel</a:t>
          </a:r>
          <a:endParaRPr lang="cs-CZ" sz="2400" kern="1200" dirty="0"/>
        </a:p>
      </dsp:txBody>
      <dsp:txXfrm>
        <a:off x="1946072" y="1904798"/>
        <a:ext cx="2579152" cy="1009889"/>
      </dsp:txXfrm>
    </dsp:sp>
    <dsp:sp modelId="{BC8A0346-2A35-43A3-93B0-81AE26C71E37}">
      <dsp:nvSpPr>
        <dsp:cNvPr id="0" name=""/>
        <dsp:cNvSpPr/>
      </dsp:nvSpPr>
      <dsp:spPr>
        <a:xfrm>
          <a:off x="3566493" y="893087"/>
          <a:ext cx="3694999" cy="3694999"/>
        </a:xfrm>
        <a:custGeom>
          <a:avLst/>
          <a:gdLst/>
          <a:ahLst/>
          <a:cxnLst/>
          <a:rect l="0" t="0" r="0" b="0"/>
          <a:pathLst>
            <a:path>
              <a:moveTo>
                <a:pt x="233723" y="948066"/>
              </a:moveTo>
              <a:arcTo wR="1847499" hR="1847499" stAng="12547978" swAng="1904043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2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00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23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3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43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10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48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6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28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5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8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47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47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96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DCDC-91BC-4AFF-90C2-0282E7CB4845}" type="datetimeFigureOut">
              <a:rPr lang="cs-CZ" smtClean="0"/>
              <a:t>12.06.2018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331B71-5A19-4483-9F74-32B790412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77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732809"/>
            <a:ext cx="8290069" cy="2044572"/>
          </a:xfrm>
        </p:spPr>
        <p:txBody>
          <a:bodyPr>
            <a:normAutofit/>
          </a:bodyPr>
          <a:lstStyle/>
          <a:p>
            <a:pPr algn="just"/>
            <a:r>
              <a:rPr lang="cs-CZ" sz="4000" dirty="0" smtClean="0"/>
              <a:t>Zádržné systémy a ochranné prostředky v rámci bezpečnosti a plynulosti silničního provozu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5276143"/>
            <a:ext cx="8915399" cy="134286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Autor bakalářské práce: Jan Probošt</a:t>
            </a:r>
          </a:p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Vedoucí bakalářské práce: Ing. Jiří Čejka, Ph.D.</a:t>
            </a:r>
          </a:p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Oponent bakalářské práce: Ing. Jan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Vrabel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Ph.D.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36" y="0"/>
            <a:ext cx="1565564" cy="15655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37354" y="266232"/>
            <a:ext cx="1002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Vysoká škola technická a ekonomická  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61232" y="974118"/>
            <a:ext cx="4180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Ústav </a:t>
            </a:r>
            <a:r>
              <a:rPr lang="cs-CZ" sz="2000" dirty="0" err="1" smtClean="0"/>
              <a:t>technicko-technologický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0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4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7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Shrnutí na závěr:</a:t>
            </a:r>
            <a:br>
              <a:rPr lang="cs-CZ" sz="4000" dirty="0" smtClean="0"/>
            </a:br>
            <a:r>
              <a:rPr lang="cs-CZ" sz="4000" dirty="0" smtClean="0"/>
              <a:t>základní prvky bezpečnosti v dopravě</a:t>
            </a:r>
            <a:endParaRPr lang="cs-CZ" sz="4000" dirty="0"/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027548917"/>
              </p:ext>
            </p:extLst>
          </p:nvPr>
        </p:nvGraphicFramePr>
        <p:xfrm>
          <a:off x="847970" y="1905000"/>
          <a:ext cx="10265507" cy="481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Doplňující otázky: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373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Jak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díváte na způsob realizace bezpečnostních opatření na dálnici D3. </a:t>
            </a: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Kam byste zařadili komunikační prvky vozidel jako například V2V (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 V2I (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infrastructure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)? Víte uvést nějaké příklady těchto prvků? V BP se vyjadřujete, že popíšete všechny prvky aktivní a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pasivní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bezpečnosti (tyto prvky však v práci neuvádíte). Víte o případných instalacích na infrastruktuře v ČR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just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Považujete za bezpečnostní prvek i e-call? Víte jaký prvek to je? Kam byste ho zařadili z pohledu aktivní / pasivní bezpečnosti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just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dopravní značení v rámci Evropské unie sjednoceny? Jaké svislé dopravní značení znáte z pohledu velikosti dopravního značení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1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Znáte nějaké místo, kde v ČR se od roku 2016 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nainstaloval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systém "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ACTIBUMP - </a:t>
            </a:r>
            <a:r>
              <a:rPr lang="cs-CZ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Propadlište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„?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Proč jste takovou 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možnost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nenavrhly v práci? Našlo by se nějaké místo, kde 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 okrese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Tábor by se to dalo aplikovat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just"/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Čemu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přikládáte nárůst počtu dopravních nehod v letech 2015 - 2017 v okrese Tábor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Jak by se efektivně dala snížit průjezdná rychlost vozidel po úsecích s častou dopravní nehodovostí? Považujete za vhodný způsob měření rychlosti příslušníky policie? Jaké nevýhody / výhody má tento postup?</a:t>
            </a:r>
          </a:p>
        </p:txBody>
      </p:sp>
    </p:spTree>
    <p:extLst>
      <p:ext uri="{BB962C8B-B14F-4D97-AF65-F5344CB8AC3E}">
        <p14:creationId xmlns:p14="http://schemas.microsoft.com/office/powerpoint/2010/main" val="25178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vaši pozornost.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36" y="0"/>
            <a:ext cx="1565564" cy="1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Důvody a motivace k řešení dané problematiky: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Stále aktuální problematika</a:t>
            </a: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Rozšíření znalostí o dané problematice</a:t>
            </a: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Rozšíření znalostí o dopraní infrastruktuře okresu Tábor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5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Cíl Práce: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Cílem práce je zhodnotit bezpečnost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 silniční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dopravě v oblasti používání jednotlivých druhů zádržných systémů. Dále budou navrženy možnosti řešení. Práce bude zpracována na modelu vybraného kraje ČR případně zahraničí.</a:t>
            </a:r>
          </a:p>
        </p:txBody>
      </p:sp>
    </p:spTree>
    <p:extLst>
      <p:ext uri="{BB962C8B-B14F-4D97-AF65-F5344CB8AC3E}">
        <p14:creationId xmlns:p14="http://schemas.microsoft.com/office/powerpoint/2010/main" val="33574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Výzkumný problém: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1" y="2133600"/>
            <a:ext cx="8915401" cy="405938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Bezpečnost řidičů na pozemních komunikacích</a:t>
            </a: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Zaměření se na danou vybranou komunikaci I/19 v okrese Tábor</a:t>
            </a: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Aplikace bezpečnostních prvků na vybraných místech dané komunikace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Použité metody: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26973"/>
          </a:xfrm>
        </p:spPr>
        <p:txBody>
          <a:bodyPr>
            <a:normAutofit/>
          </a:bodyPr>
          <a:lstStyle/>
          <a:p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Teoreticko-metodologická část:</a:t>
            </a:r>
          </a:p>
          <a:p>
            <a:pPr lvl="1"/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Nastudování odborných zdrojů</a:t>
            </a:r>
          </a:p>
          <a:p>
            <a:pPr lvl="1"/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Sumarizace informací o zádržných systémech</a:t>
            </a: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Aplikační část:</a:t>
            </a:r>
          </a:p>
          <a:p>
            <a:pPr lvl="1"/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Seznámení a rozbor silnice I/19 v okrese Tábor</a:t>
            </a:r>
          </a:p>
          <a:p>
            <a:pPr lvl="1"/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Konzultace s odborníky </a:t>
            </a:r>
          </a:p>
          <a:p>
            <a:pPr lvl="1"/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Aplikace řešení na daných místech silnice I/19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858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Teoreticko-metodologická </a:t>
            </a: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část: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Historie dopravy a doprava dnes</a:t>
            </a:r>
          </a:p>
          <a:p>
            <a:endParaRPr lang="cs-CZ" sz="2800" dirty="0" smtClean="0"/>
          </a:p>
          <a:p>
            <a:r>
              <a:rPr lang="cs-CZ" sz="2800" dirty="0" smtClean="0"/>
              <a:t>Pasivní bezpečnost</a:t>
            </a:r>
          </a:p>
          <a:p>
            <a:endParaRPr lang="cs-CZ" sz="2800" dirty="0" smtClean="0"/>
          </a:p>
          <a:p>
            <a:r>
              <a:rPr lang="cs-CZ" sz="2800" dirty="0" smtClean="0"/>
              <a:t>Aktivní bezpečnost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0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Aplikační část: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516082"/>
          </a:xfrm>
        </p:spPr>
        <p:txBody>
          <a:bodyPr>
            <a:noAutofit/>
          </a:bodyPr>
          <a:lstStyle/>
          <a:p>
            <a:r>
              <a:rPr lang="cs-CZ" sz="2800" dirty="0" smtClean="0"/>
              <a:t>Popis a rozbor silnice I/19 v okrese Tábor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2" y="2763982"/>
            <a:ext cx="10782090" cy="4094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3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75" y="0"/>
            <a:ext cx="10513325" cy="63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:\Users\Jan\Downloads\přílohy do bak práce\IMG_20180327_0841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74" y="0"/>
            <a:ext cx="9147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6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</TotalTime>
  <Words>335</Words>
  <Application>Microsoft Office PowerPoint</Application>
  <PresentationFormat>Širokoúhlá obrazovka</PresentationFormat>
  <Paragraphs>53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Stébla</vt:lpstr>
      <vt:lpstr>Zádržné systémy a ochranné prostředky v rámci bezpečnosti a plynulosti silničního provozu</vt:lpstr>
      <vt:lpstr>Důvody a motivace k řešení dané problematiky:</vt:lpstr>
      <vt:lpstr>Cíl Práce:</vt:lpstr>
      <vt:lpstr>Výzkumný problém:</vt:lpstr>
      <vt:lpstr>Použité metody:</vt:lpstr>
      <vt:lpstr>Teoreticko-metodologická část:</vt:lpstr>
      <vt:lpstr>Aplikační část:</vt:lpstr>
      <vt:lpstr>Prezentace aplikace PowerPoint</vt:lpstr>
      <vt:lpstr>Prezentace aplikace PowerPoint</vt:lpstr>
      <vt:lpstr>Prezentace aplikace PowerPoint</vt:lpstr>
      <vt:lpstr>Prezentace aplikace PowerPoint</vt:lpstr>
      <vt:lpstr>Shrnutí na závěr: základní prvky bezpečnosti v dopravě</vt:lpstr>
      <vt:lpstr>Doplňující otázky:</vt:lpstr>
      <vt:lpstr>Prezentace aplikace PowerPoint</vt:lpstr>
      <vt:lpstr>Děkuji za vaši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Zádržné systémy a ochranné prostředky v rámci bezpečnosti a plynulosti silničního provozu</dc:title>
  <dc:creator>Jan Probošt</dc:creator>
  <cp:lastModifiedBy>Jan Probošt</cp:lastModifiedBy>
  <cp:revision>29</cp:revision>
  <dcterms:created xsi:type="dcterms:W3CDTF">2018-06-07T09:52:43Z</dcterms:created>
  <dcterms:modified xsi:type="dcterms:W3CDTF">2018-06-12T19:21:34Z</dcterms:modified>
</cp:coreProperties>
</file>