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CBCF-02CA-4C22-959D-BA9447A369CD}" type="datetimeFigureOut">
              <a:rPr lang="cs-CZ" smtClean="0"/>
              <a:pPr/>
              <a:t>12.6.2018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733C523-095A-4917-ABE8-EF44D731F1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CBCF-02CA-4C22-959D-BA9447A369CD}" type="datetimeFigureOut">
              <a:rPr lang="cs-CZ" smtClean="0"/>
              <a:pPr/>
              <a:t>12.6.2018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523-095A-4917-ABE8-EF44D731F11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CBCF-02CA-4C22-959D-BA9447A369CD}" type="datetimeFigureOut">
              <a:rPr lang="cs-CZ" smtClean="0"/>
              <a:pPr/>
              <a:t>12.6.2018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523-095A-4917-ABE8-EF44D731F11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CBCF-02CA-4C22-959D-BA9447A369CD}" type="datetimeFigureOut">
              <a:rPr lang="cs-CZ" smtClean="0"/>
              <a:pPr/>
              <a:t>12.6.2018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523-095A-4917-ABE8-EF44D731F1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CBCF-02CA-4C22-959D-BA9447A369CD}" type="datetimeFigureOut">
              <a:rPr lang="cs-CZ" smtClean="0"/>
              <a:pPr/>
              <a:t>12.6.2018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733C523-095A-4917-ABE8-EF44D731F11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CBCF-02CA-4C22-959D-BA9447A369CD}" type="datetimeFigureOut">
              <a:rPr lang="cs-CZ" smtClean="0"/>
              <a:pPr/>
              <a:t>12.6.2018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523-095A-4917-ABE8-EF44D731F1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CBCF-02CA-4C22-959D-BA9447A369CD}" type="datetimeFigureOut">
              <a:rPr lang="cs-CZ" smtClean="0"/>
              <a:pPr/>
              <a:t>12.6.2018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523-095A-4917-ABE8-EF44D731F1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CBCF-02CA-4C22-959D-BA9447A369CD}" type="datetimeFigureOut">
              <a:rPr lang="cs-CZ" smtClean="0"/>
              <a:pPr/>
              <a:t>12.6.2018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523-095A-4917-ABE8-EF44D731F11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CBCF-02CA-4C22-959D-BA9447A369CD}" type="datetimeFigureOut">
              <a:rPr lang="cs-CZ" smtClean="0"/>
              <a:pPr/>
              <a:t>12.6.2018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523-095A-4917-ABE8-EF44D731F11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CBCF-02CA-4C22-959D-BA9447A369CD}" type="datetimeFigureOut">
              <a:rPr lang="cs-CZ" smtClean="0"/>
              <a:pPr/>
              <a:t>12.6.2018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523-095A-4917-ABE8-EF44D731F1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CBCF-02CA-4C22-959D-BA9447A369CD}" type="datetimeFigureOut">
              <a:rPr lang="cs-CZ" smtClean="0"/>
              <a:pPr/>
              <a:t>12.6.2018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733C523-095A-4917-ABE8-EF44D731F1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3BCBCF-02CA-4C22-959D-BA9447A369CD}" type="datetimeFigureOut">
              <a:rPr lang="cs-CZ" smtClean="0"/>
              <a:pPr/>
              <a:t>12.6.2018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733C523-095A-4917-ABE8-EF44D731F11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3717032"/>
            <a:ext cx="7776864" cy="1512168"/>
          </a:xfrm>
        </p:spPr>
        <p:txBody>
          <a:bodyPr>
            <a:normAutofit fontScale="92500"/>
          </a:bodyPr>
          <a:lstStyle/>
          <a:p>
            <a:pPr algn="l"/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Autor práce: 	Šárka Zahradníková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Vedoucí práce:	Ing. Ladislav Bartuška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Oponent práce:	prof. Ing. </a:t>
            </a:r>
            <a:r>
              <a:rPr lang="cs-CZ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Vieroslav</a:t>
            </a:r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Molnár</a:t>
            </a:r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PhD.</a:t>
            </a:r>
            <a:endParaRPr lang="cs-CZ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Stanovení budoucích intenzit dopravy na propojce Milady Horákové a Strakonické ulice v Českých Budějovicích</a:t>
            </a:r>
            <a:endParaRPr lang="cs-CZ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Výsledek obrázku pro všt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877272"/>
            <a:ext cx="5616624" cy="671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34064" cy="1440160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Doplňující dotaz – vedoucí práce 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2780928"/>
            <a:ext cx="7690048" cy="144016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Jaké další faktory mohou ovlivňovat intenzitu dopravy na silnicích v daném území?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426170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Doplňující dotaz – oponent práce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616" y="2924944"/>
            <a:ext cx="7474024" cy="2232248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 znamená zkratka RPDI?</a:t>
            </a:r>
          </a:p>
          <a:p>
            <a:endParaRPr lang="cs-CZ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Jak souvisí s tématem BP kapitola 3.2.3?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584176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Motivace a důvody k řešení daného problému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2564904"/>
            <a:ext cx="7834064" cy="3238872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Zájem o dopravní problematiku v Českých Budějovicích</a:t>
            </a:r>
          </a:p>
          <a:p>
            <a:endParaRPr lang="cs-CZ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Poukázání na důležitost vybudované propojky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008112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Cíl práce a výzkumný problém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1772816"/>
            <a:ext cx="7772400" cy="4318992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Cíl práce:</a:t>
            </a:r>
          </a:p>
          <a:p>
            <a:pPr lvl="1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Zjištění dat z dopravního průzkumu</a:t>
            </a:r>
          </a:p>
          <a:p>
            <a:pPr lvl="1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Navrhnutí modelu vypočtu RPDI </a:t>
            </a:r>
          </a:p>
          <a:p>
            <a:pPr lvl="1"/>
            <a:endParaRPr lang="cs-CZ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Výzkumný problém:</a:t>
            </a:r>
          </a:p>
          <a:p>
            <a:pPr lvl="1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Využitelnost nově budované propojky</a:t>
            </a:r>
          </a:p>
          <a:p>
            <a:pPr lvl="1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Zlepšení dopravní situace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012974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Použité metody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463008"/>
          </a:xfrm>
        </p:spPr>
        <p:txBody>
          <a:bodyPr>
            <a:noAutofit/>
          </a:bodyPr>
          <a:lstStyle/>
          <a:p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Metoda pozorování</a:t>
            </a:r>
          </a:p>
          <a:p>
            <a:endParaRPr lang="cs-CZ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Popisná analýza</a:t>
            </a:r>
          </a:p>
          <a:p>
            <a:endParaRPr lang="cs-CZ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Dopravní průzkum</a:t>
            </a:r>
          </a:p>
          <a:p>
            <a:endParaRPr lang="cs-CZ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Výpočet RPDI pomocí TP 189</a:t>
            </a:r>
          </a:p>
          <a:p>
            <a:endParaRPr lang="cs-CZ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Vytvoření modelu odhadu RPDI na propojce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3960440" cy="1512168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Dosažené výsledky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</p:nvPr>
        </p:nvGraphicFramePr>
        <p:xfrm>
          <a:off x="467544" y="3068960"/>
          <a:ext cx="8208910" cy="34675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41782"/>
                <a:gridCol w="1641782"/>
                <a:gridCol w="1641782"/>
                <a:gridCol w="1641782"/>
                <a:gridCol w="1641782"/>
              </a:tblGrid>
              <a:tr h="105708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CELKEM  (osobní vozidla)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Naměřené hodnoty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Denní intenzita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Týdenní průměr denních intenzit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Roční  průměr denních intenzit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23448">
                <a:tc gridSpan="5"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Koeficient</a:t>
                      </a:r>
                      <a:r>
                        <a:rPr lang="cs-CZ" sz="12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 (Místní komunikace)</a:t>
                      </a:r>
                      <a:endParaRPr lang="cs-CZ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2360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Rameno B</a:t>
                      </a:r>
                      <a:endParaRPr lang="cs-CZ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1131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3823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3402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3300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52360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Rameno C</a:t>
                      </a:r>
                      <a:endParaRPr lang="cs-CZ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6134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20733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18452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17898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52360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Rameno E</a:t>
                      </a:r>
                      <a:endParaRPr lang="cs-CZ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3215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10867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9889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9592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25256">
                <a:tc gridSpan="5"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Koeficient</a:t>
                      </a:r>
                      <a:r>
                        <a:rPr lang="cs-CZ" sz="12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II.-S (Silnice III. třídy – se smíšeným provozem)</a:t>
                      </a:r>
                      <a:endParaRPr lang="cs-CZ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2360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Rameno A</a:t>
                      </a:r>
                      <a:endParaRPr lang="cs-CZ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3327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10913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10258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10155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52360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Rameno D</a:t>
                      </a:r>
                      <a:endParaRPr lang="cs-CZ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1730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5674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5334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5281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Obrázek 6" descr="mapy.png"/>
          <p:cNvPicPr>
            <a:picLocks/>
          </p:cNvPicPr>
          <p:nvPr/>
        </p:nvPicPr>
        <p:blipFill>
          <a:blip r:embed="rId2" cstate="print"/>
          <a:srcRect l="33233" t="16807" r="24005" b="22670"/>
          <a:stretch>
            <a:fillRect/>
          </a:stretch>
        </p:blipFill>
        <p:spPr>
          <a:xfrm>
            <a:off x="4716016" y="260648"/>
            <a:ext cx="388843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088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Propojka Milady Horákové a Strakonické ulice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10" descr="prelozka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813690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44816" cy="1368152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Stanovení modelu RPDI na propojce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17" descr="mapy (1)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7415" t="25830" r="41145" b="27231"/>
          <a:stretch>
            <a:fillRect/>
          </a:stretch>
        </p:blipFill>
        <p:spPr>
          <a:xfrm>
            <a:off x="467544" y="1916832"/>
            <a:ext cx="403244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716016" y="1916832"/>
          <a:ext cx="4176465" cy="237626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52128"/>
                <a:gridCol w="1800200"/>
                <a:gridCol w="1224137"/>
              </a:tblGrid>
              <a:tr h="410379">
                <a:tc>
                  <a:txBody>
                    <a:bodyPr/>
                    <a:lstStyle/>
                    <a:p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Výpočet 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Výsledek</a:t>
                      </a:r>
                      <a:r>
                        <a:rPr lang="cs-CZ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982943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Rameno D </a:t>
                      </a:r>
                      <a:endParaRPr lang="cs-CZ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315+392+482+537</a:t>
                      </a:r>
                      <a:r>
                        <a:rPr lang="cs-CZ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= 1726 x 1</a:t>
                      </a:r>
                      <a:endParaRPr lang="cs-CZ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1726</a:t>
                      </a:r>
                      <a:endParaRPr lang="cs-CZ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982943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Rameno E</a:t>
                      </a:r>
                      <a:endParaRPr lang="cs-CZ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329+340+540+413 = 1622 x 0,6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973</a:t>
                      </a:r>
                      <a:endParaRPr lang="cs-CZ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5229200"/>
          <a:ext cx="8352925" cy="94542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70585"/>
                <a:gridCol w="1670585"/>
                <a:gridCol w="1670585"/>
                <a:gridCol w="1670585"/>
                <a:gridCol w="1670585"/>
              </a:tblGrid>
              <a:tr h="634580">
                <a:tc rowSpan="2"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CELKEM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</a:t>
                      </a:r>
                      <a:r>
                        <a:rPr lang="cs-CZ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sobní vozidla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Denní intenzita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Týdenní průměr</a:t>
                      </a:r>
                      <a:r>
                        <a:rPr lang="cs-CZ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denních intenzit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Roční  průměr denních intenzit</a:t>
                      </a:r>
                      <a:endParaRPr lang="cs-CZ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0842"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2699</a:t>
                      </a:r>
                      <a:endParaRPr lang="cs-CZ" sz="12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8853</a:t>
                      </a:r>
                      <a:endParaRPr lang="cs-CZ" sz="12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8322</a:t>
                      </a:r>
                      <a:endParaRPr lang="cs-CZ" sz="12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8239</a:t>
                      </a:r>
                      <a:endParaRPr lang="cs-CZ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1296144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Závěrečné shrnutí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780928"/>
            <a:ext cx="8410128" cy="1944216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Budoucí RPDI propojky: 	8239 osobních vozidel</a:t>
            </a:r>
          </a:p>
          <a:p>
            <a:endParaRPr lang="cs-CZ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437112"/>
            <a:ext cx="3312368" cy="1728192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Arial" pitchFamily="34" charset="0"/>
                <a:cs typeface="Arial" pitchFamily="34" charset="0"/>
              </a:rPr>
              <a:t>Děkuji za pozornost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 descr="img_7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501008"/>
            <a:ext cx="4925439" cy="3010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ek 3" descr="img_75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60649"/>
            <a:ext cx="5328592" cy="3552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185</TotalTime>
  <Words>242</Words>
  <Application>Microsoft Office PowerPoint</Application>
  <PresentationFormat>Předvádění na obrazovce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Jmění</vt:lpstr>
      <vt:lpstr>Stanovení budoucích intenzit dopravy na propojce Milady Horákové a Strakonické ulice v Českých Budějovicích</vt:lpstr>
      <vt:lpstr>Motivace a důvody k řešení daného problému</vt:lpstr>
      <vt:lpstr>Cíl práce a výzkumný problém</vt:lpstr>
      <vt:lpstr>Použité metody</vt:lpstr>
      <vt:lpstr>Dosažené výsledky</vt:lpstr>
      <vt:lpstr>Propojka Milady Horákové a Strakonické ulice</vt:lpstr>
      <vt:lpstr>Stanovení modelu RPDI na propojce</vt:lpstr>
      <vt:lpstr>Závěrečné shrnutí</vt:lpstr>
      <vt:lpstr>Děkuji za pozornost</vt:lpstr>
      <vt:lpstr>Doplňující dotaz – vedoucí práce </vt:lpstr>
      <vt:lpstr>Doplňující dotaz – oponent práce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Stanovení budoucích intenzit dopravy na propojce Milady Horákové a Strakonické ulice v Českých Budějovicích</dc:title>
  <dc:creator>Šárka</dc:creator>
  <cp:lastModifiedBy>Šárka</cp:lastModifiedBy>
  <cp:revision>22</cp:revision>
  <dcterms:created xsi:type="dcterms:W3CDTF">2018-06-12T09:41:19Z</dcterms:created>
  <dcterms:modified xsi:type="dcterms:W3CDTF">2018-06-12T20:09:46Z</dcterms:modified>
</cp:coreProperties>
</file>