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7" r:id="rId8"/>
    <p:sldId id="269" r:id="rId9"/>
    <p:sldId id="27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>
        <p:scale>
          <a:sx n="115" d="100"/>
          <a:sy n="115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88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70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9356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293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5080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377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49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99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2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6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89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5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73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3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C66F8-B507-43E9-B5B9-C78703F69EDF}" type="datetimeFigureOut">
              <a:rPr lang="cs-CZ" smtClean="0"/>
              <a:t>26.05.2018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42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0D96E4-4CA5-47D4-A517-627EDFBCC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3942"/>
            <a:ext cx="8915399" cy="1614874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cs typeface="Arial" pitchFamily="34" charset="0"/>
              </a:rPr>
              <a:t/>
            </a:r>
            <a:br>
              <a:rPr lang="cs-CZ" sz="4000" dirty="0">
                <a:cs typeface="Arial" pitchFamily="34" charset="0"/>
              </a:rPr>
            </a:br>
            <a:r>
              <a:rPr lang="cs-CZ" sz="4000" dirty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>
                <a:latin typeface="Arial" pitchFamily="34" charset="0"/>
                <a:cs typeface="Arial" pitchFamily="34" charset="0"/>
              </a:rPr>
            </a:br>
            <a:r>
              <a:rPr lang="cs-CZ" dirty="0" smtClean="0"/>
              <a:t>Tvorba </a:t>
            </a:r>
            <a:r>
              <a:rPr lang="cs-CZ" dirty="0"/>
              <a:t>SW pro ovládání bezpilotních systémů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7BB9050-D68F-4040-B2E5-81D270BA9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104015"/>
            <a:ext cx="8915399" cy="1670858"/>
          </a:xfrm>
        </p:spPr>
        <p:txBody>
          <a:bodyPr>
            <a:noAutofit/>
          </a:bodyPr>
          <a:lstStyle/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Autor bakalářské práce: 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	David Snížek</a:t>
            </a:r>
            <a:endParaRPr lang="cs-CZ" sz="14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Vedoucí bakalářské práce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:	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Ing</a:t>
            </a:r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. Ladislav Bartuška</a:t>
            </a:r>
            <a:endParaRPr lang="cs-CZ" sz="14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Oponent bakalářské práce: 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Ing</a:t>
            </a:r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. Daniel 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Eliáš</a:t>
            </a:r>
          </a:p>
          <a:p>
            <a:endParaRPr lang="cs-CZ" sz="14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České Budějovice, červen 2018</a:t>
            </a:r>
          </a:p>
          <a:p>
            <a:endParaRPr lang="cs-CZ" sz="1400" dirty="0"/>
          </a:p>
        </p:txBody>
      </p:sp>
      <p:pic>
        <p:nvPicPr>
          <p:cNvPr id="4" name="Obrázek 3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xmlns="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39" y="144015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5" name="Obdélník 4"/>
          <p:cNvSpPr/>
          <p:nvPr/>
        </p:nvSpPr>
        <p:spPr>
          <a:xfrm>
            <a:off x="2589213" y="144015"/>
            <a:ext cx="7941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cs typeface="Arial" pitchFamily="34" charset="0"/>
              </a:rPr>
              <a:t>Vysoká škola technická a ekonomická </a:t>
            </a:r>
            <a:br>
              <a:rPr lang="cs-CZ" sz="3200" dirty="0">
                <a:cs typeface="Arial" pitchFamily="34" charset="0"/>
              </a:rPr>
            </a:br>
            <a:r>
              <a:rPr lang="cs-CZ" sz="3200" dirty="0">
                <a:cs typeface="Arial" pitchFamily="34" charset="0"/>
              </a:rPr>
              <a:t>v Českých Budějovicích</a:t>
            </a:r>
            <a:br>
              <a:rPr lang="cs-CZ" sz="3200" dirty="0">
                <a:cs typeface="Arial" pitchFamily="34" charset="0"/>
              </a:rPr>
            </a:br>
            <a:r>
              <a:rPr lang="cs-CZ" sz="3200" dirty="0">
                <a:cs typeface="Arial" pitchFamily="34" charset="0"/>
              </a:rPr>
              <a:t>Ústav </a:t>
            </a:r>
            <a:r>
              <a:rPr lang="cs-CZ" sz="3200" dirty="0" err="1">
                <a:cs typeface="Arial" pitchFamily="34" charset="0"/>
              </a:rPr>
              <a:t>technicko-technologický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420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AEE4312-A4B9-4077-9AB2-A5A06D86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386" y="2715491"/>
            <a:ext cx="8915400" cy="1116676"/>
          </a:xfrm>
        </p:spPr>
        <p:txBody>
          <a:bodyPr>
            <a:normAutofit/>
          </a:bodyPr>
          <a:lstStyle/>
          <a:p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788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1C938A-B08F-42A6-9C28-CDDB3A6A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</a:t>
            </a:r>
            <a:r>
              <a:rPr lang="cs-CZ" dirty="0"/>
              <a:t>a důvody k řešení daného problému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96A4C86-6942-4589-A0B1-7CC1D9B0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Zařazení dronů do sil a prostředků AČR</a:t>
            </a:r>
          </a:p>
          <a:p>
            <a:r>
              <a:rPr lang="cs-CZ" dirty="0" smtClean="0"/>
              <a:t>Vlastní zájem</a:t>
            </a:r>
          </a:p>
          <a:p>
            <a:r>
              <a:rPr lang="cs-CZ" dirty="0" smtClean="0"/>
              <a:t>Aktuálnost tématu</a:t>
            </a:r>
          </a:p>
          <a:p>
            <a:r>
              <a:rPr lang="cs-CZ" dirty="0" smtClean="0"/>
              <a:t>Naprogramování vlastní aplikace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4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1C938A-B08F-42A6-9C28-CDDB3A6A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96A4C86-6942-4589-A0B1-7CC1D9B0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této bakalářské práce je analýza funkcí SW, který řídí bezpilotní systémy a naprogramování aplikace pro ovládání bezpilotních prostředků pomocí "waypointů".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3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685AC5-E583-4781-9E16-2AE0832D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683681C-F9C0-4DF6-A75C-EE3B46A78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 smtClean="0"/>
              <a:t>Analýza </a:t>
            </a:r>
            <a:r>
              <a:rPr lang="cs-CZ" dirty="0"/>
              <a:t>funkcí jedné vybrané </a:t>
            </a:r>
            <a:r>
              <a:rPr lang="cs-CZ" dirty="0" smtClean="0"/>
              <a:t>aplikace pro řízení dronu</a:t>
            </a:r>
            <a:endParaRPr lang="cs-CZ" dirty="0"/>
          </a:p>
          <a:p>
            <a:pPr lvl="0" algn="just"/>
            <a:r>
              <a:rPr lang="cs-CZ" dirty="0" smtClean="0"/>
              <a:t>Naprogramování </a:t>
            </a:r>
            <a:r>
              <a:rPr lang="cs-CZ" dirty="0"/>
              <a:t>vlastní </a:t>
            </a:r>
            <a:r>
              <a:rPr lang="cs-CZ" dirty="0" smtClean="0"/>
              <a:t>aplikace pro let bezpilotního prostředku podle </a:t>
            </a:r>
            <a:r>
              <a:rPr lang="cs-CZ" dirty="0"/>
              <a:t>předem připravené trasy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4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CC6C66-E8F5-4BA5-B248-DCE3BCEF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zkoumání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5C43527-A923-4508-9602-168F2D991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Odborná literatura</a:t>
            </a:r>
          </a:p>
          <a:p>
            <a:r>
              <a:rPr lang="cs-CZ" dirty="0" smtClean="0"/>
              <a:t>Teoretická analýza funkcí software</a:t>
            </a:r>
          </a:p>
          <a:p>
            <a:r>
              <a:rPr lang="cs-CZ" dirty="0" smtClean="0"/>
              <a:t>Praktická ukázka funkcí software</a:t>
            </a:r>
            <a:endParaRPr lang="cs-CZ" dirty="0"/>
          </a:p>
          <a:p>
            <a:r>
              <a:rPr lang="cs-CZ" dirty="0" smtClean="0"/>
              <a:t>Praktické naprogramování aplikace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7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335018-9075-4045-BF1B-984F9E67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18F30A1-E733-440F-890A-632E5FB80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99709"/>
          </a:xfrm>
        </p:spPr>
        <p:txBody>
          <a:bodyPr/>
          <a:lstStyle/>
          <a:p>
            <a:r>
              <a:rPr lang="cs-CZ" dirty="0" smtClean="0"/>
              <a:t>Analýza aplikace </a:t>
            </a:r>
            <a:r>
              <a:rPr lang="cs-CZ" dirty="0"/>
              <a:t>DJI GS </a:t>
            </a:r>
            <a:r>
              <a:rPr lang="cs-CZ" dirty="0" smtClean="0"/>
              <a:t>Pro</a:t>
            </a:r>
          </a:p>
          <a:p>
            <a:pPr lvl="1"/>
            <a:r>
              <a:rPr lang="cs-CZ" dirty="0" smtClean="0"/>
              <a:t>grafický vzhled a výkon</a:t>
            </a:r>
          </a:p>
          <a:p>
            <a:pPr lvl="1"/>
            <a:r>
              <a:rPr lang="cs-CZ" dirty="0" smtClean="0"/>
              <a:t>popis funkcí</a:t>
            </a:r>
          </a:p>
          <a:p>
            <a:pPr lvl="1"/>
            <a:r>
              <a:rPr lang="cs-CZ" dirty="0" smtClean="0"/>
              <a:t>možnost rozšíření placenými aplikacemi</a:t>
            </a:r>
          </a:p>
          <a:p>
            <a:pPr lvl="1"/>
            <a:r>
              <a:rPr lang="cs-CZ" dirty="0" smtClean="0"/>
              <a:t>nedostatky</a:t>
            </a:r>
            <a:endParaRPr lang="cs-CZ" dirty="0"/>
          </a:p>
          <a:p>
            <a:r>
              <a:rPr lang="cs-CZ" dirty="0"/>
              <a:t>Naprogramování vlastní aplikace </a:t>
            </a:r>
            <a:r>
              <a:rPr lang="cs-CZ" dirty="0" smtClean="0"/>
              <a:t>„</a:t>
            </a:r>
            <a:r>
              <a:rPr lang="cs-CZ" dirty="0" err="1" smtClean="0"/>
              <a:t>Waypoints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výběr hardware</a:t>
            </a:r>
          </a:p>
          <a:p>
            <a:pPr lvl="1"/>
            <a:r>
              <a:rPr lang="cs-CZ" dirty="0" smtClean="0"/>
              <a:t>vývojové prostředí</a:t>
            </a:r>
          </a:p>
          <a:p>
            <a:pPr lvl="1"/>
            <a:r>
              <a:rPr lang="cs-CZ" dirty="0" smtClean="0"/>
              <a:t>protokol </a:t>
            </a:r>
            <a:r>
              <a:rPr lang="cs-CZ" dirty="0" err="1" smtClean="0"/>
              <a:t>MAVlink</a:t>
            </a:r>
            <a:endParaRPr lang="cs-CZ" dirty="0" smtClean="0"/>
          </a:p>
          <a:p>
            <a:pPr lvl="1"/>
            <a:r>
              <a:rPr lang="cs-CZ" dirty="0" smtClean="0"/>
              <a:t>funkce programu</a:t>
            </a:r>
          </a:p>
          <a:p>
            <a:pPr lvl="1"/>
            <a:r>
              <a:rPr lang="cs-CZ" dirty="0" smtClean="0"/>
              <a:t>objasnění stylu programování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42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AED4C9-8EE8-441D-BFEF-17D15989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shrnutí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CBB9C12-8065-4930-925A-3E17F892A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Zodpovězení výzkumných </a:t>
            </a:r>
            <a:r>
              <a:rPr lang="cs-CZ" dirty="0" smtClean="0"/>
              <a:t>otázek</a:t>
            </a:r>
          </a:p>
          <a:p>
            <a:r>
              <a:rPr lang="cs-CZ" dirty="0" smtClean="0"/>
              <a:t>Možnosti rozšíření naprogramované aplikace</a:t>
            </a:r>
            <a:endParaRPr lang="cs-CZ" dirty="0"/>
          </a:p>
          <a:p>
            <a:r>
              <a:rPr lang="cs-CZ" dirty="0" smtClean="0"/>
              <a:t>Naplnění </a:t>
            </a:r>
            <a:r>
              <a:rPr lang="cs-CZ" dirty="0"/>
              <a:t>cíle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7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EEE9E9-C036-475A-BF07-512E124F9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</a:t>
            </a:r>
            <a:r>
              <a:rPr lang="cs-CZ" dirty="0"/>
              <a:t>vedoucího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821C924-04C0-4652-A013-D16BE039A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čem spatřujete největší úskalí při používání bezpilotních letounů, proč je důležité </a:t>
            </a:r>
            <a:r>
              <a:rPr lang="cs-CZ" dirty="0" smtClean="0"/>
              <a:t>zavádět regulativní </a:t>
            </a:r>
            <a:r>
              <a:rPr lang="cs-CZ" dirty="0"/>
              <a:t>opatření v této oblasti?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6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306F76-1CE5-4385-9CBD-9C1853BE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oponenta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B0B4D66-CDAD-4375-ABDE-8D4A9474B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4800"/>
            <a:ext cx="8915400" cy="2939652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Zmínil jste téma doručování pošty pomocí dronů, které </a:t>
            </a:r>
            <a:r>
              <a:rPr lang="cs-CZ" dirty="0" smtClean="0"/>
              <a:t>česká </a:t>
            </a:r>
            <a:r>
              <a:rPr lang="cs-CZ" dirty="0"/>
              <a:t>legislativa zatím neumožňuje</a:t>
            </a:r>
            <a:r>
              <a:rPr lang="cs-CZ" dirty="0" smtClean="0"/>
              <a:t>. Je </a:t>
            </a:r>
            <a:r>
              <a:rPr lang="cs-CZ" dirty="0"/>
              <a:t>tato technologie již jinde ve světě dovedena do praxe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50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193</Words>
  <Application>Microsoft Office PowerPoint</Application>
  <PresentationFormat>Vlastní</PresentationFormat>
  <Paragraphs>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Stébla</vt:lpstr>
      <vt:lpstr>  Tvorba SW pro ovládání bezpilotních systémů</vt:lpstr>
      <vt:lpstr>Motivace a důvody k řešení daného problému</vt:lpstr>
      <vt:lpstr>Cíl práce</vt:lpstr>
      <vt:lpstr>Výzkumné otázky</vt:lpstr>
      <vt:lpstr>Metody zkoumání</vt:lpstr>
      <vt:lpstr>Aplikační část</vt:lpstr>
      <vt:lpstr>Závěrečné shrnutí</vt:lpstr>
      <vt:lpstr>Otázka vedoucího práce</vt:lpstr>
      <vt:lpstr>Otázka oponenta práce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vozového parku ve vybrané firmě</dc:title>
  <dc:creator>Daniela</dc:creator>
  <cp:lastModifiedBy>David Snížek</cp:lastModifiedBy>
  <cp:revision>28</cp:revision>
  <dcterms:created xsi:type="dcterms:W3CDTF">2018-01-11T16:26:51Z</dcterms:created>
  <dcterms:modified xsi:type="dcterms:W3CDTF">2018-05-26T10:06:09Z</dcterms:modified>
</cp:coreProperties>
</file>