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195145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Racionalizace skladového hospodářství ve firmě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33600" y="4470399"/>
            <a:ext cx="9371013" cy="1433263"/>
          </a:xfrm>
        </p:spPr>
        <p:txBody>
          <a:bodyPr>
            <a:normAutofit/>
          </a:bodyPr>
          <a:lstStyle/>
          <a:p>
            <a:r>
              <a:rPr lang="cs-CZ" dirty="0"/>
              <a:t>Autor bakalářské práce: </a:t>
            </a:r>
            <a:r>
              <a:rPr lang="cs-CZ" dirty="0" err="1" smtClean="0"/>
              <a:t>Mykyta</a:t>
            </a:r>
            <a:r>
              <a:rPr lang="cs-CZ" dirty="0" smtClean="0"/>
              <a:t> Michálek, 16543</a:t>
            </a:r>
          </a:p>
          <a:p>
            <a:r>
              <a:rPr lang="cs-CZ" dirty="0" smtClean="0"/>
              <a:t>Vedoucí </a:t>
            </a:r>
            <a:r>
              <a:rPr lang="cs-CZ" dirty="0"/>
              <a:t>bakalářské práce: Ing. Martina </a:t>
            </a:r>
            <a:r>
              <a:rPr lang="cs-CZ" dirty="0" err="1"/>
              <a:t>Hlatká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Oponent </a:t>
            </a:r>
            <a:r>
              <a:rPr lang="cs-CZ" dirty="0"/>
              <a:t>bakalářské práce: Ing. Marcela </a:t>
            </a:r>
            <a:r>
              <a:rPr lang="cs-CZ" dirty="0" err="1"/>
              <a:t>Juraszková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15001" r="35000" b="69444"/>
          <a:stretch/>
        </p:blipFill>
        <p:spPr>
          <a:xfrm>
            <a:off x="5827712" y="321519"/>
            <a:ext cx="5676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3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Firma je schopna snížit počet znehodnocených výrobků</a:t>
            </a:r>
          </a:p>
          <a:p>
            <a:r>
              <a:rPr lang="cs-CZ" sz="2000" dirty="0" smtClean="0"/>
              <a:t>Systém skladování není dostatečně účinný</a:t>
            </a:r>
          </a:p>
          <a:p>
            <a:r>
              <a:rPr lang="cs-CZ" sz="2000" dirty="0" smtClean="0"/>
              <a:t>Firma nevyužívá maximální potenciál skladovacích prostor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41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1101" y="3989610"/>
            <a:ext cx="9740899" cy="3909790"/>
          </a:xfrm>
        </p:spPr>
        <p:txBody>
          <a:bodyPr>
            <a:normAutofit/>
          </a:bodyPr>
          <a:lstStyle/>
          <a:p>
            <a:r>
              <a:rPr lang="cs-CZ" sz="6000" dirty="0" smtClean="0"/>
              <a:t>Děkuju za Vaši pozornost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94901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</a:t>
            </a:r>
            <a:r>
              <a:rPr lang="cs-CZ" dirty="0" smtClean="0"/>
              <a:t>dotazy vedoucího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1) </a:t>
            </a:r>
            <a:r>
              <a:rPr lang="cs-CZ" sz="2000" dirty="0"/>
              <a:t>Budou Vámi navržená opatření zavedeny ve ﬁrmě?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64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dotazy </a:t>
            </a:r>
            <a:r>
              <a:rPr lang="cs-CZ" dirty="0" smtClean="0"/>
              <a:t>oponenta bakalářské </a:t>
            </a:r>
            <a:r>
              <a:rPr lang="cs-CZ" dirty="0"/>
              <a:t>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1) Proč jste si zvolil právě ﬁrmu </a:t>
            </a:r>
            <a:r>
              <a:rPr lang="cs-CZ" sz="2000" dirty="0" smtClean="0"/>
              <a:t>Partner in </a:t>
            </a:r>
            <a:r>
              <a:rPr lang="cs-CZ" sz="2000" dirty="0" err="1" smtClean="0"/>
              <a:t>Pet</a:t>
            </a:r>
            <a:r>
              <a:rPr lang="cs-CZ" sz="2000" dirty="0" smtClean="0"/>
              <a:t> food s.r.o</a:t>
            </a:r>
            <a:r>
              <a:rPr lang="cs-CZ" sz="2000" dirty="0"/>
              <a:t>.? </a:t>
            </a:r>
            <a:endParaRPr lang="cs-CZ" sz="2000" dirty="0" smtClean="0"/>
          </a:p>
          <a:p>
            <a:r>
              <a:rPr lang="cs-CZ" sz="2000" dirty="0" smtClean="0"/>
              <a:t>2</a:t>
            </a:r>
            <a:r>
              <a:rPr lang="cs-CZ" sz="2000" dirty="0"/>
              <a:t>) S jakými největšími úskalími jste se při zpracování BP potýkal? </a:t>
            </a:r>
            <a:endParaRPr lang="cs-CZ" sz="2000" dirty="0" smtClean="0"/>
          </a:p>
          <a:p>
            <a:r>
              <a:rPr lang="cs-CZ" sz="2000" dirty="0" smtClean="0"/>
              <a:t>3</a:t>
            </a:r>
            <a:r>
              <a:rPr lang="cs-CZ" sz="2000" dirty="0"/>
              <a:t>) Předložil jste managementu ﬁrmy navrhovaná racionalizační opatření? Pokud ano, jaká byla reakce?</a:t>
            </a:r>
          </a:p>
        </p:txBody>
      </p:sp>
    </p:spTree>
    <p:extLst>
      <p:ext uri="{BB962C8B-B14F-4D97-AF65-F5344CB8AC3E}">
        <p14:creationId xmlns:p14="http://schemas.microsoft.com/office/powerpoint/2010/main" val="402507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Cílem práce je provést analýzu skladového hospodářství ve vybraném podniku, definovat případné nedostatky a navrhnout racionalizační opatření, která povedou k zefektivnění skladového hospodářství.</a:t>
            </a:r>
          </a:p>
        </p:txBody>
      </p:sp>
    </p:spTree>
    <p:extLst>
      <p:ext uri="{BB962C8B-B14F-4D97-AF65-F5344CB8AC3E}">
        <p14:creationId xmlns:p14="http://schemas.microsoft.com/office/powerpoint/2010/main" val="249563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podniku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 </a:t>
            </a:r>
            <a:r>
              <a:rPr lang="cs-CZ" sz="2000" dirty="0"/>
              <a:t>Název společnosti: </a:t>
            </a:r>
            <a:r>
              <a:rPr lang="en-US" sz="2000" dirty="0"/>
              <a:t>Partner in Pet Food CZ </a:t>
            </a:r>
            <a:r>
              <a:rPr lang="en-US" sz="2000" dirty="0" err="1"/>
              <a:t>s.r.o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algn="just"/>
            <a:r>
              <a:rPr lang="cs-CZ" sz="2000" dirty="0" smtClean="0"/>
              <a:t> Sídlo společnosti</a:t>
            </a:r>
            <a:r>
              <a:rPr lang="cs-CZ" sz="2000" dirty="0"/>
              <a:t>: Praha 13 - Nové Butovice, Bucharova 1423/6, PSČ 158 </a:t>
            </a:r>
            <a:r>
              <a:rPr lang="cs-CZ" sz="2000" dirty="0" smtClean="0"/>
              <a:t>00</a:t>
            </a:r>
          </a:p>
          <a:p>
            <a:pPr algn="just"/>
            <a:r>
              <a:rPr lang="cs-CZ" sz="2000" dirty="0" smtClean="0"/>
              <a:t> </a:t>
            </a:r>
            <a:r>
              <a:rPr lang="cs-CZ" sz="2000" dirty="0"/>
              <a:t>Jednatel společnosti: Zdeněk </a:t>
            </a:r>
            <a:r>
              <a:rPr lang="cs-CZ" sz="2000" dirty="0" err="1" smtClean="0"/>
              <a:t>Ďarmek</a:t>
            </a:r>
            <a:endParaRPr lang="cs-CZ" sz="2000" dirty="0" smtClean="0"/>
          </a:p>
          <a:p>
            <a:pPr algn="just"/>
            <a:r>
              <a:rPr lang="cs-CZ" sz="2000" dirty="0" smtClean="0"/>
              <a:t> </a:t>
            </a:r>
            <a:r>
              <a:rPr lang="cs-CZ" sz="2000" dirty="0"/>
              <a:t>Předmět podnikání: - výroba krmiv pro </a:t>
            </a:r>
            <a:r>
              <a:rPr lang="cs-CZ" sz="2000" dirty="0" smtClean="0"/>
              <a:t>zvířata, koupě </a:t>
            </a:r>
            <a:r>
              <a:rPr lang="cs-CZ" sz="2000" dirty="0"/>
              <a:t>zboží za účelem jeho dalšího prodeje a prodej kromě léčiv, zboží živností vázaných a koncesovaných</a:t>
            </a:r>
          </a:p>
          <a:p>
            <a:pPr algn="just"/>
            <a:r>
              <a:rPr lang="cs-CZ" sz="2000" dirty="0" smtClean="0"/>
              <a:t> </a:t>
            </a:r>
            <a:r>
              <a:rPr lang="cs-CZ" sz="2000" dirty="0"/>
              <a:t>Právní forma:  Společnost s ručením omezeným 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83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Definované výzkumné otázky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1) Může firma snížit počet znehodnocených výrobků? </a:t>
            </a:r>
            <a:endParaRPr lang="cs-CZ" sz="2000" dirty="0" smtClean="0"/>
          </a:p>
          <a:p>
            <a:r>
              <a:rPr lang="cs-CZ" sz="2000" dirty="0" smtClean="0"/>
              <a:t>2</a:t>
            </a:r>
            <a:r>
              <a:rPr lang="cs-CZ" sz="2000" dirty="0"/>
              <a:t>) Je systém skladování dostatečně účinný? </a:t>
            </a:r>
            <a:endParaRPr lang="cs-CZ" sz="2000" dirty="0" smtClean="0"/>
          </a:p>
          <a:p>
            <a:r>
              <a:rPr lang="cs-CZ" sz="2000" dirty="0" smtClean="0"/>
              <a:t>3</a:t>
            </a:r>
            <a:r>
              <a:rPr lang="cs-CZ" sz="2000" dirty="0"/>
              <a:t>) Využívá firma maximální potenciál skladu v rámci skladové kapacity? </a:t>
            </a:r>
          </a:p>
        </p:txBody>
      </p:sp>
    </p:spTree>
    <p:extLst>
      <p:ext uri="{BB962C8B-B14F-4D97-AF65-F5344CB8AC3E}">
        <p14:creationId xmlns:p14="http://schemas.microsoft.com/office/powerpoint/2010/main" val="201222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/>
              <a:t>S</a:t>
            </a:r>
            <a:r>
              <a:rPr lang="cs-CZ" sz="2000" dirty="0" smtClean="0"/>
              <a:t>běr </a:t>
            </a:r>
            <a:r>
              <a:rPr lang="cs-CZ" sz="2000" dirty="0"/>
              <a:t>dat, jejich shromáždění a následné </a:t>
            </a:r>
            <a:r>
              <a:rPr lang="cs-CZ" sz="2000" dirty="0" smtClean="0"/>
              <a:t>zpracování</a:t>
            </a:r>
          </a:p>
          <a:p>
            <a:r>
              <a:rPr lang="cs-CZ" sz="2000" dirty="0" smtClean="0"/>
              <a:t>Analýza </a:t>
            </a:r>
            <a:r>
              <a:rPr lang="cs-CZ" sz="2000" dirty="0"/>
              <a:t>a </a:t>
            </a:r>
            <a:r>
              <a:rPr lang="cs-CZ" sz="2000" dirty="0" smtClean="0"/>
              <a:t>syntéza</a:t>
            </a:r>
          </a:p>
          <a:p>
            <a:r>
              <a:rPr lang="cs-CZ" sz="2000" dirty="0" smtClean="0"/>
              <a:t>Indukce </a:t>
            </a:r>
            <a:r>
              <a:rPr lang="cs-CZ" sz="2000" dirty="0"/>
              <a:t>a dedukce </a:t>
            </a:r>
            <a:endParaRPr lang="cs-CZ" sz="2000" dirty="0" smtClean="0"/>
          </a:p>
          <a:p>
            <a:r>
              <a:rPr lang="cs-CZ" sz="2000" dirty="0"/>
              <a:t>Prostá doba návratnosti </a:t>
            </a:r>
          </a:p>
        </p:txBody>
      </p:sp>
    </p:spTree>
    <p:extLst>
      <p:ext uri="{BB962C8B-B14F-4D97-AF65-F5344CB8AC3E}">
        <p14:creationId xmlns:p14="http://schemas.microsoft.com/office/powerpoint/2010/main" val="345812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Dosažené výsledky a přínos práce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32315" r="20257" b="36003"/>
          <a:stretch/>
        </p:blipFill>
        <p:spPr>
          <a:xfrm>
            <a:off x="1856019" y="1358900"/>
            <a:ext cx="8750755" cy="2413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20000" r="19688" b="41667"/>
          <a:stretch/>
        </p:blipFill>
        <p:spPr>
          <a:xfrm>
            <a:off x="1856019" y="3984027"/>
            <a:ext cx="8712200" cy="273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8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Dosažené výsledky a přínos práce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32482" r="15597" b="34454"/>
          <a:stretch/>
        </p:blipFill>
        <p:spPr>
          <a:xfrm>
            <a:off x="2696367" y="4254500"/>
            <a:ext cx="8900586" cy="226919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38321" r="20122" b="29259"/>
          <a:stretch/>
        </p:blipFill>
        <p:spPr>
          <a:xfrm>
            <a:off x="2592925" y="1600199"/>
            <a:ext cx="8768061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3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Dosažené výsledky a přínos práce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13445" r="21615" b="9244"/>
          <a:stretch/>
        </p:blipFill>
        <p:spPr>
          <a:xfrm>
            <a:off x="3035299" y="1396999"/>
            <a:ext cx="6908801" cy="5093025"/>
          </a:xfrm>
        </p:spPr>
      </p:pic>
    </p:spTree>
    <p:extLst>
      <p:ext uri="{BB962C8B-B14F-4D97-AF65-F5344CB8AC3E}">
        <p14:creationId xmlns:p14="http://schemas.microsoft.com/office/powerpoint/2010/main" val="170458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Dosažené výsledky a přínos práce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31046" r="43439" b="30262"/>
          <a:stretch/>
        </p:blipFill>
        <p:spPr>
          <a:xfrm>
            <a:off x="2592926" y="2374900"/>
            <a:ext cx="5855422" cy="3073400"/>
          </a:xfrm>
        </p:spPr>
      </p:pic>
    </p:spTree>
    <p:extLst>
      <p:ext uri="{BB962C8B-B14F-4D97-AF65-F5344CB8AC3E}">
        <p14:creationId xmlns:p14="http://schemas.microsoft.com/office/powerpoint/2010/main" val="2977852682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285</Words>
  <Application>Microsoft Office PowerPoint</Application>
  <PresentationFormat>Širokoúhlá obrazovka</PresentationFormat>
  <Paragraphs>37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Stébla</vt:lpstr>
      <vt:lpstr>Racionalizace skladového hospodářství ve firmě </vt:lpstr>
      <vt:lpstr>Cíl práce</vt:lpstr>
      <vt:lpstr>Představení podniku </vt:lpstr>
      <vt:lpstr>Definované výzkumné otázky </vt:lpstr>
      <vt:lpstr>Použité metody</vt:lpstr>
      <vt:lpstr>Dosažené výsledky a přínos práce</vt:lpstr>
      <vt:lpstr>Dosažené výsledky a přínos práce</vt:lpstr>
      <vt:lpstr>Dosažené výsledky a přínos práce</vt:lpstr>
      <vt:lpstr>Dosažené výsledky a přínos práce</vt:lpstr>
      <vt:lpstr>Závěrečné shrnutí</vt:lpstr>
      <vt:lpstr>Děkuju za Vaši pozornost</vt:lpstr>
      <vt:lpstr>Doplňující dotazy vedoucího práce</vt:lpstr>
      <vt:lpstr>Doplňující dotazy oponenta bakalářské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skladového hospodářství ve firmě</dc:title>
  <dc:creator>mikes one</dc:creator>
  <cp:lastModifiedBy>mikes one</cp:lastModifiedBy>
  <cp:revision>9</cp:revision>
  <dcterms:created xsi:type="dcterms:W3CDTF">2018-06-13T13:58:42Z</dcterms:created>
  <dcterms:modified xsi:type="dcterms:W3CDTF">2018-06-13T15:55:59Z</dcterms:modified>
</cp:coreProperties>
</file>