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8" r:id="rId3"/>
    <p:sldId id="261" r:id="rId4"/>
    <p:sldId id="259" r:id="rId5"/>
    <p:sldId id="267" r:id="rId6"/>
    <p:sldId id="268" r:id="rId7"/>
    <p:sldId id="269" r:id="rId8"/>
    <p:sldId id="272" r:id="rId9"/>
    <p:sldId id="270" r:id="rId10"/>
    <p:sldId id="27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9767" autoAdjust="0"/>
  </p:normalViewPr>
  <p:slideViewPr>
    <p:cSldViewPr snapToGrid="0">
      <p:cViewPr>
        <p:scale>
          <a:sx n="100" d="100"/>
          <a:sy n="100" d="100"/>
        </p:scale>
        <p:origin x="-978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0.13242126775133423"/>
          <c:y val="6.8861827915074975E-2"/>
          <c:w val="0.61986423158005532"/>
          <c:h val="0.79707741482809702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současné trasy</c:v>
                </c:pt>
              </c:strCache>
            </c:strRef>
          </c:tx>
          <c:dLbls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náklady [Kč]</c:v>
                </c:pt>
                <c:pt idx="1">
                  <c:v>nájezd [km]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277239</c:v>
                </c:pt>
                <c:pt idx="1">
                  <c:v>54652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optimalizované trasy</c:v>
                </c:pt>
              </c:strCache>
            </c:strRef>
          </c:tx>
          <c:dLbls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náklady [Kč]</c:v>
                </c:pt>
                <c:pt idx="1">
                  <c:v>nájezd [km]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240019</c:v>
                </c:pt>
                <c:pt idx="1">
                  <c:v>47314</c:v>
                </c:pt>
              </c:numCache>
            </c:numRef>
          </c:val>
        </c:ser>
        <c:axId val="50524544"/>
        <c:axId val="50527616"/>
      </c:barChart>
      <c:catAx>
        <c:axId val="50524544"/>
        <c:scaling>
          <c:orientation val="minMax"/>
        </c:scaling>
        <c:axPos val="b"/>
        <c:tickLblPos val="nextTo"/>
        <c:crossAx val="50527616"/>
        <c:crosses val="autoZero"/>
        <c:auto val="1"/>
        <c:lblAlgn val="ctr"/>
        <c:lblOffset val="100"/>
      </c:catAx>
      <c:valAx>
        <c:axId val="50527616"/>
        <c:scaling>
          <c:orientation val="minMax"/>
        </c:scaling>
        <c:axPos val="l"/>
        <c:majorGridlines/>
        <c:numFmt formatCode="General" sourceLinked="1"/>
        <c:tickLblPos val="nextTo"/>
        <c:crossAx val="5052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57143055551491"/>
          <c:y val="0.43847592318286949"/>
          <c:w val="0.23356018663360692"/>
          <c:h val="0.15435232972116109"/>
        </c:manualLayout>
      </c:layout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9379" y="7034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10387963" y="93785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DE6304-1C76-434E-84E9-C243296278AA}" type="datetimeFigureOut">
              <a:rPr lang="cs-CZ" smtClean="0"/>
              <a:pPr/>
              <a:t>13.6.2018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764406"/>
            <a:ext cx="9144000" cy="143646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Optimalizace dopravně-logistických procesů ve firmě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František Strnad – KOBERCE.STRNAD.LIŠOV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8458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/>
              <a:t>A</a:t>
            </a:r>
            <a:r>
              <a:rPr lang="cs-CZ" dirty="0" smtClean="0"/>
              <a:t>utor: 			Ladislav Kováč </a:t>
            </a:r>
            <a:endParaRPr lang="cs-CZ" dirty="0" smtClean="0"/>
          </a:p>
          <a:p>
            <a:pPr algn="l"/>
            <a:r>
              <a:rPr lang="cs-CZ" dirty="0" smtClean="0"/>
              <a:t>Vedoucí práce: </a:t>
            </a:r>
            <a:r>
              <a:rPr lang="cs-CZ" dirty="0" smtClean="0"/>
              <a:t>	doc</a:t>
            </a:r>
            <a:r>
              <a:rPr lang="cs-CZ" dirty="0" smtClean="0"/>
              <a:t>. Ing. Rudolf Kampf, Ph.D. </a:t>
            </a:r>
          </a:p>
          <a:p>
            <a:pPr algn="l"/>
            <a:r>
              <a:rPr lang="cs-CZ" dirty="0" smtClean="0"/>
              <a:t>Oponent práce: </a:t>
            </a:r>
            <a:r>
              <a:rPr lang="cs-CZ" dirty="0" smtClean="0"/>
              <a:t>	Ing. Pavla </a:t>
            </a:r>
            <a:r>
              <a:rPr lang="cs-CZ" dirty="0" err="1" smtClean="0"/>
              <a:t>Lejsková</a:t>
            </a:r>
            <a:r>
              <a:rPr lang="cs-CZ" dirty="0" smtClean="0"/>
              <a:t>, </a:t>
            </a:r>
            <a:r>
              <a:rPr lang="cs-CZ" dirty="0" smtClean="0"/>
              <a:t>PhD.</a:t>
            </a:r>
          </a:p>
          <a:p>
            <a:endParaRPr lang="cs-CZ" b="1" dirty="0"/>
          </a:p>
          <a:p>
            <a:endParaRPr lang="cs-CZ" dirty="0" smtClean="0"/>
          </a:p>
          <a:p>
            <a:r>
              <a:rPr lang="cs-CZ" sz="2000" b="1" dirty="0" smtClean="0"/>
              <a:t>České Budějovice, červen 2018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11509" y="338070"/>
            <a:ext cx="6168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Vysoká škola technická a ekonomická v Českých Budějovicích </a:t>
            </a:r>
            <a:endParaRPr lang="cs-CZ" b="1" dirty="0" smtClean="0"/>
          </a:p>
          <a:p>
            <a:pPr algn="ctr"/>
            <a:r>
              <a:rPr lang="cs-CZ" b="1" dirty="0" smtClean="0"/>
              <a:t>Ústav </a:t>
            </a:r>
            <a:r>
              <a:rPr lang="cs-CZ" b="1" dirty="0"/>
              <a:t>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xmlns="" val="20273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4000" dirty="0" smtClean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xmlns="" val="8096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Cíl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práce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Cílem práce je na základě analýzy současného stavu dopravně-logistických procesů ve firmě František Strnad - KOBERCE.STRNAD.LIŠOV navrhnout optimalizační opatření, která povedou k zefektivnění vybraných procesů a jejich ekonomické vyhodnocení.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6126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Použité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metody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Sběr a zpracování</a:t>
            </a:r>
            <a:r>
              <a:rPr lang="cs-CZ" sz="3200" dirty="0" smtClean="0"/>
              <a:t> </a:t>
            </a:r>
            <a:r>
              <a:rPr lang="cs-CZ" sz="3200" dirty="0" smtClean="0"/>
              <a:t>dat – odborná literatura, interní dokumenty,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r</a:t>
            </a:r>
            <a:r>
              <a:rPr lang="cs-CZ" sz="3200" dirty="0" smtClean="0"/>
              <a:t>ozhovor,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metody operačního výzkumu - metoda </a:t>
            </a:r>
            <a:r>
              <a:rPr lang="cs-CZ" sz="3200" dirty="0"/>
              <a:t>nejbližšího </a:t>
            </a:r>
            <a:r>
              <a:rPr lang="cs-CZ" sz="3200" dirty="0" smtClean="0"/>
              <a:t>souseda.</a:t>
            </a:r>
            <a:endParaRPr lang="cs-CZ" sz="3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848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František Strnad – KOBERCE.STRNAD.LIŠOV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 smtClean="0"/>
              <a:t>Sídlo v </a:t>
            </a:r>
            <a:r>
              <a:rPr lang="cs-CZ" sz="3200" dirty="0" err="1" smtClean="0"/>
              <a:t>Lišově</a:t>
            </a:r>
            <a:r>
              <a:rPr lang="cs-CZ" sz="3200" dirty="0" smtClean="0"/>
              <a:t>,</a:t>
            </a:r>
          </a:p>
          <a:p>
            <a:endParaRPr lang="cs-CZ" sz="3200" dirty="0" smtClean="0"/>
          </a:p>
          <a:p>
            <a:r>
              <a:rPr lang="cs-CZ" sz="3200" dirty="0" smtClean="0"/>
              <a:t>Založení v roce 1990,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Obchod s podlahovými krytinami na poli maloobchodu a velkoobchodu,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Závoz zboží v </a:t>
            </a:r>
            <a:r>
              <a:rPr lang="cs-CZ" sz="3200" dirty="0" smtClean="0"/>
              <a:t>kraji vysočina</a:t>
            </a:r>
            <a:r>
              <a:rPr lang="cs-CZ" sz="3200" dirty="0" smtClean="0"/>
              <a:t>, jihočeském</a:t>
            </a:r>
            <a:r>
              <a:rPr lang="cs-CZ" sz="3200" dirty="0" smtClean="0"/>
              <a:t>, plzeňském kraji.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lvl="0">
              <a:buNone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949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Současný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stav rozvozů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Úterý </a:t>
            </a:r>
            <a:r>
              <a:rPr lang="cs-CZ" sz="3200" dirty="0" smtClean="0"/>
              <a:t>- </a:t>
            </a:r>
            <a:r>
              <a:rPr lang="cs-CZ" sz="3200" dirty="0" smtClean="0"/>
              <a:t>24</a:t>
            </a:r>
            <a:r>
              <a:rPr lang="cs-CZ" sz="3200" dirty="0" smtClean="0"/>
              <a:t> míst </a:t>
            </a:r>
            <a:r>
              <a:rPr lang="cs-CZ" sz="3200" dirty="0" smtClean="0"/>
              <a:t>vykládky – </a:t>
            </a:r>
            <a:r>
              <a:rPr lang="cs-CZ" sz="3200" dirty="0" smtClean="0"/>
              <a:t>305 km.</a:t>
            </a:r>
            <a:endParaRPr lang="cs-CZ" sz="3200" dirty="0" smtClean="0"/>
          </a:p>
          <a:p>
            <a:r>
              <a:rPr lang="cs-CZ" sz="3200" dirty="0" smtClean="0"/>
              <a:t>Středa - </a:t>
            </a:r>
            <a:r>
              <a:rPr lang="cs-CZ" sz="3200" dirty="0" smtClean="0"/>
              <a:t>21 míst </a:t>
            </a:r>
            <a:r>
              <a:rPr lang="cs-CZ" sz="3200" dirty="0" smtClean="0"/>
              <a:t>vykládky – </a:t>
            </a:r>
            <a:r>
              <a:rPr lang="cs-CZ" sz="3200" dirty="0" smtClean="0"/>
              <a:t>468 km.</a:t>
            </a:r>
            <a:endParaRPr lang="cs-CZ" sz="3200" dirty="0" smtClean="0"/>
          </a:p>
          <a:p>
            <a:r>
              <a:rPr lang="cs-CZ" sz="3200" dirty="0" smtClean="0"/>
              <a:t>Čtvrtek - </a:t>
            </a:r>
            <a:r>
              <a:rPr lang="cs-CZ" sz="3200" dirty="0" smtClean="0"/>
              <a:t>19 míst </a:t>
            </a:r>
            <a:r>
              <a:rPr lang="cs-CZ" sz="3200" dirty="0" smtClean="0"/>
              <a:t>vykládky – </a:t>
            </a:r>
            <a:r>
              <a:rPr lang="cs-CZ" sz="3200" dirty="0" smtClean="0"/>
              <a:t>278 km.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Optimalizace pomocí metody </a:t>
            </a:r>
            <a:r>
              <a:rPr lang="cs-CZ" sz="3200" dirty="0"/>
              <a:t>nejbližšího </a:t>
            </a:r>
            <a:r>
              <a:rPr lang="cs-CZ" sz="3200" dirty="0" smtClean="0"/>
              <a:t>souseda. (aplikační část – str. 28 – 43)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7674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Dosažené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výsledky – zkrácení trasy 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90548" y="2406650"/>
          <a:ext cx="11039476" cy="273685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59869"/>
                <a:gridCol w="2759869"/>
                <a:gridCol w="2759869"/>
                <a:gridCol w="2759869"/>
              </a:tblGrid>
              <a:tr h="6842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Trasa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Současná</a:t>
                      </a:r>
                      <a:r>
                        <a:rPr lang="cs-CZ" baseline="0" dirty="0" smtClean="0"/>
                        <a:t> délka trasy [km]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Optimalizovaná délka trasy [km]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Rozdíl [km]</a:t>
                      </a:r>
                      <a:endParaRPr lang="cs-CZ" dirty="0"/>
                    </a:p>
                  </a:txBody>
                  <a:tcPr anchor="ctr"/>
                </a:tc>
              </a:tr>
              <a:tr h="6842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Úterý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251,5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53,5</a:t>
                      </a:r>
                      <a:endParaRPr lang="cs-CZ" dirty="0"/>
                    </a:p>
                  </a:txBody>
                  <a:tcPr anchor="ctr"/>
                </a:tc>
              </a:tr>
              <a:tr h="6842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468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391,7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76,3</a:t>
                      </a:r>
                      <a:endParaRPr lang="cs-CZ" dirty="0"/>
                    </a:p>
                  </a:txBody>
                  <a:tcPr anchor="ctr"/>
                </a:tc>
              </a:tr>
              <a:tr h="68421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Čtvrtek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266,7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11,3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7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Dosažené </a:t>
            </a:r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výsledky – úspora ročních nákladů 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81025" y="2292350"/>
          <a:ext cx="11058524" cy="201294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64631"/>
                <a:gridCol w="2764631"/>
                <a:gridCol w="2764631"/>
                <a:gridCol w="2764631"/>
              </a:tblGrid>
              <a:tr h="67098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Současné</a:t>
                      </a:r>
                      <a:r>
                        <a:rPr lang="cs-CZ" baseline="0" dirty="0" smtClean="0"/>
                        <a:t> trasy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Optimalizované trasy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rozdíl</a:t>
                      </a:r>
                      <a:endParaRPr lang="cs-CZ" dirty="0"/>
                    </a:p>
                  </a:txBody>
                  <a:tcPr anchor="ctr"/>
                </a:tc>
              </a:tr>
              <a:tr h="670983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</a:t>
                      </a:r>
                      <a:r>
                        <a:rPr lang="cs-CZ" baseline="0" dirty="0" smtClean="0"/>
                        <a:t> náklady [Kč]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277 239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240 019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37 220</a:t>
                      </a:r>
                      <a:endParaRPr lang="cs-CZ" dirty="0"/>
                    </a:p>
                  </a:txBody>
                  <a:tcPr anchor="ctr"/>
                </a:tc>
              </a:tr>
              <a:tr h="670983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 nájezd [km]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54 652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47 314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7 337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620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609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Závěrečné grafické shrnutí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52137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Graf 6"/>
          <p:cNvGraphicFramePr/>
          <p:nvPr/>
        </p:nvGraphicFramePr>
        <p:xfrm>
          <a:off x="819151" y="1447799"/>
          <a:ext cx="10944224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271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Doplňující 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otázky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„Jaké </a:t>
            </a:r>
            <a:r>
              <a:rPr lang="cs-CZ" sz="2800" dirty="0" smtClean="0"/>
              <a:t>další metody operačního výzkumu je možné použít na řešení okružního dopravního </a:t>
            </a:r>
            <a:r>
              <a:rPr lang="cs-CZ" sz="2800" dirty="0" smtClean="0"/>
              <a:t>problému?“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„Budou </a:t>
            </a:r>
            <a:r>
              <a:rPr lang="cs-CZ" sz="2800" dirty="0" smtClean="0"/>
              <a:t>výsledky práce aplikované</a:t>
            </a:r>
            <a:r>
              <a:rPr lang="cs-CZ" sz="2800" dirty="0" smtClean="0"/>
              <a:t>?“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„</a:t>
            </a:r>
            <a:r>
              <a:rPr lang="cs-CZ" sz="2800" dirty="0" smtClean="0"/>
              <a:t>Budou Vaše návrhy využity?“</a:t>
            </a:r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5248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827</TotalTime>
  <Words>239</Words>
  <Application>Microsoft Office PowerPoint</Application>
  <PresentationFormat>Vlastní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Talent</vt:lpstr>
      <vt:lpstr>Optimalizace dopravně-logistických procesů ve firmě František Strnad – KOBERCE.STRNAD.LIŠOV</vt:lpstr>
      <vt:lpstr>Cíl práce</vt:lpstr>
      <vt:lpstr>Použité metody</vt:lpstr>
      <vt:lpstr>František Strnad – KOBERCE.STRNAD.LIŠOV</vt:lpstr>
      <vt:lpstr>Současný stav rozvozů</vt:lpstr>
      <vt:lpstr>Dosažené výsledky – zkrácení trasy </vt:lpstr>
      <vt:lpstr>Dosažené výsledky – úspora ročních nákladů </vt:lpstr>
      <vt:lpstr>Závěrečné grafické shrnutí</vt:lpstr>
      <vt:lpstr>Doplňující otázky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dopravně-logistických procesů ve firmě Jihočeská strojírenská s.r.o.</dc:title>
  <dc:creator>My</dc:creator>
  <cp:lastModifiedBy>Ládínek</cp:lastModifiedBy>
  <cp:revision>55</cp:revision>
  <dcterms:created xsi:type="dcterms:W3CDTF">2018-05-19T19:41:57Z</dcterms:created>
  <dcterms:modified xsi:type="dcterms:W3CDTF">2018-06-13T16:01:18Z</dcterms:modified>
</cp:coreProperties>
</file>