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8" r:id="rId3"/>
    <p:sldId id="261" r:id="rId4"/>
    <p:sldId id="259" r:id="rId5"/>
    <p:sldId id="267" r:id="rId6"/>
    <p:sldId id="268" r:id="rId7"/>
    <p:sldId id="269" r:id="rId8"/>
    <p:sldId id="272" r:id="rId9"/>
    <p:sldId id="271" r:id="rId10"/>
    <p:sldId id="270" r:id="rId11"/>
    <p:sldId id="27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25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84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9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76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15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84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75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93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84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3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07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E6304-1C76-434E-84E9-C243296278AA}" type="datetimeFigureOut">
              <a:rPr lang="cs-CZ" smtClean="0"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DEBEF-D953-4682-9D25-16C6B85C8C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28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1764406"/>
            <a:ext cx="9144000" cy="1436464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Optimalizace dopravně-logistických procesů ve firmě Jihočeská strojírenská s.r.o.</a:t>
            </a:r>
            <a:endParaRPr 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1845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Autorka práce: Kristýna Malá</a:t>
            </a:r>
          </a:p>
          <a:p>
            <a:r>
              <a:rPr lang="cs-CZ" dirty="0" smtClean="0"/>
              <a:t>Vedoucí práce: doc. Ing. Rudolf Kampf, Ph.D. </a:t>
            </a:r>
          </a:p>
          <a:p>
            <a:r>
              <a:rPr lang="cs-CZ" dirty="0" smtClean="0"/>
              <a:t>Oponent práce: doc. Ing. Miloš </a:t>
            </a:r>
            <a:r>
              <a:rPr lang="cs-CZ" dirty="0" err="1" smtClean="0"/>
              <a:t>Hitka</a:t>
            </a:r>
            <a:r>
              <a:rPr lang="cs-CZ" dirty="0" smtClean="0"/>
              <a:t>, PhD.</a:t>
            </a:r>
          </a:p>
          <a:p>
            <a:endParaRPr lang="cs-CZ" b="1" dirty="0"/>
          </a:p>
          <a:p>
            <a:endParaRPr lang="cs-CZ" dirty="0" smtClean="0"/>
          </a:p>
          <a:p>
            <a:r>
              <a:rPr lang="cs-CZ" sz="2000" dirty="0" smtClean="0"/>
              <a:t>České Budějovice, červen 2018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542" y="386917"/>
            <a:ext cx="1164437" cy="116443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011509" y="338070"/>
            <a:ext cx="6168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Vysoká škola technická a ekonomická v Českých Budějovicích Ústav </a:t>
            </a:r>
            <a:r>
              <a:rPr lang="cs-CZ" b="1" dirty="0" err="1"/>
              <a:t>technicko-technologický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273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Doplňující otázky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otázky </a:t>
            </a: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 smtClean="0"/>
              <a:t>„Vysvětlete </a:t>
            </a:r>
            <a:r>
              <a:rPr lang="cs-CZ" sz="3200" dirty="0"/>
              <a:t>důvody použití metod operačního výzkumu</a:t>
            </a:r>
            <a:r>
              <a:rPr lang="cs-CZ" sz="3200" dirty="0" smtClean="0"/>
              <a:t>.“ 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„Budou </a:t>
            </a:r>
            <a:r>
              <a:rPr lang="cs-CZ" sz="3200" dirty="0"/>
              <a:t>vaše návrhy </a:t>
            </a:r>
            <a:r>
              <a:rPr lang="cs-CZ" sz="3200" dirty="0" smtClean="0"/>
              <a:t>aplikované?“</a:t>
            </a:r>
          </a:p>
          <a:p>
            <a:pPr marL="0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8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Doplňující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otázky – otázky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„</a:t>
            </a:r>
            <a:r>
              <a:rPr lang="cs-CZ" sz="3200" dirty="0" err="1" smtClean="0"/>
              <a:t>Aký</a:t>
            </a:r>
            <a:r>
              <a:rPr lang="cs-CZ" sz="3200" dirty="0" smtClean="0"/>
              <a:t> </a:t>
            </a:r>
            <a:r>
              <a:rPr lang="cs-CZ" sz="3200" dirty="0"/>
              <a:t>postoj zaujala ﬁrma k Vašim </a:t>
            </a:r>
            <a:r>
              <a:rPr lang="cs-CZ" sz="3200" dirty="0" err="1"/>
              <a:t>výsledkom</a:t>
            </a:r>
            <a:r>
              <a:rPr lang="cs-CZ" sz="3200" dirty="0"/>
              <a:t> a zvažuje </a:t>
            </a:r>
            <a:r>
              <a:rPr lang="cs-CZ" sz="3200" dirty="0" err="1"/>
              <a:t>ich</a:t>
            </a:r>
            <a:r>
              <a:rPr lang="cs-CZ" sz="3200" dirty="0"/>
              <a:t> </a:t>
            </a:r>
            <a:r>
              <a:rPr lang="cs-CZ" sz="3200" dirty="0" err="1" smtClean="0"/>
              <a:t>využitie</a:t>
            </a:r>
            <a:r>
              <a:rPr lang="cs-CZ" sz="3200" dirty="0" smtClean="0"/>
              <a:t>?“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8753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1. Cíl práce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Cílem práce je na základě analýzy současného stavu dopravně-logistických procesů ve vybrané firmě navrhnout optimalizační opatření, která povedou k zefektivnění vybraných procesů a jejich ekonomické vyhodnocení.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126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2. Použité metody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Sběr, zpracování a shromažďování dat,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r</a:t>
            </a:r>
            <a:r>
              <a:rPr lang="cs-CZ" sz="3200" dirty="0" smtClean="0"/>
              <a:t>ozhovor,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metody operačního výzkumu - metoda </a:t>
            </a:r>
            <a:r>
              <a:rPr lang="cs-CZ" sz="3200" dirty="0"/>
              <a:t>nejbližšího souseda a </a:t>
            </a:r>
            <a:r>
              <a:rPr lang="cs-CZ" sz="3200" dirty="0" smtClean="0"/>
              <a:t>Vogelova </a:t>
            </a:r>
            <a:r>
              <a:rPr lang="cs-CZ" sz="3200" dirty="0"/>
              <a:t>aproximační </a:t>
            </a:r>
            <a:r>
              <a:rPr lang="cs-CZ" sz="3200" dirty="0" smtClean="0"/>
              <a:t>metoda.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8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3. Firma Jihočeská strojírenská, s.r.o. 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Sídlo v Týně nad Vltavou,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/>
              <a:t>výrobní potenciál spočívá v oblasti kovoobrábění a </a:t>
            </a:r>
            <a:r>
              <a:rPr lang="cs-CZ" sz="3200" dirty="0" smtClean="0"/>
              <a:t>montáže,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výroba součástek </a:t>
            </a:r>
            <a:r>
              <a:rPr lang="cs-CZ" sz="3200" dirty="0"/>
              <a:t>ke kávovarům </a:t>
            </a:r>
            <a:r>
              <a:rPr lang="cs-CZ" sz="3200" dirty="0" smtClean="0"/>
              <a:t>a dílů </a:t>
            </a:r>
            <a:r>
              <a:rPr lang="cs-CZ" sz="3200" dirty="0"/>
              <a:t>pro automobilový </a:t>
            </a:r>
            <a:r>
              <a:rPr lang="cs-CZ" sz="3200" dirty="0" smtClean="0"/>
              <a:t>průmysl,</a:t>
            </a:r>
          </a:p>
          <a:p>
            <a:pPr marL="0" indent="0">
              <a:buNone/>
            </a:pPr>
            <a:endParaRPr lang="cs-CZ" sz="3200" dirty="0" smtClean="0"/>
          </a:p>
          <a:p>
            <a:pPr lvl="0"/>
            <a:r>
              <a:rPr lang="cs-CZ" sz="3200" dirty="0"/>
              <a:t>Dacia Dokker </a:t>
            </a:r>
            <a:r>
              <a:rPr lang="cs-CZ" sz="3200" dirty="0" smtClean="0"/>
              <a:t>Van, Mercedes </a:t>
            </a:r>
            <a:r>
              <a:rPr lang="cs-CZ" sz="3200" dirty="0"/>
              <a:t>Benz </a:t>
            </a:r>
            <a:r>
              <a:rPr lang="cs-CZ" sz="3200" dirty="0" smtClean="0"/>
              <a:t>Sprinter.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9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4. Současný stav rozvozů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Pondělí – 4 místa vykládky – 161,8 km</a:t>
            </a:r>
          </a:p>
          <a:p>
            <a:r>
              <a:rPr lang="cs-CZ" sz="3200" dirty="0" smtClean="0"/>
              <a:t>Úterý - </a:t>
            </a:r>
            <a:r>
              <a:rPr lang="cs-CZ" sz="3200" dirty="0"/>
              <a:t>3</a:t>
            </a:r>
            <a:r>
              <a:rPr lang="cs-CZ" sz="3200" dirty="0" smtClean="0"/>
              <a:t> místa vykládky – 367,3 km</a:t>
            </a:r>
          </a:p>
          <a:p>
            <a:r>
              <a:rPr lang="cs-CZ" sz="3200" dirty="0" smtClean="0"/>
              <a:t>Středa - </a:t>
            </a:r>
            <a:r>
              <a:rPr lang="cs-CZ" sz="3200" dirty="0"/>
              <a:t>3</a:t>
            </a:r>
            <a:r>
              <a:rPr lang="cs-CZ" sz="3200" dirty="0" smtClean="0"/>
              <a:t> místa vykládky – 186,7 km</a:t>
            </a:r>
          </a:p>
          <a:p>
            <a:r>
              <a:rPr lang="cs-CZ" sz="3200" dirty="0" smtClean="0"/>
              <a:t>Čtvrtek - 4 místa vykládky – 180,1 km</a:t>
            </a:r>
          </a:p>
          <a:p>
            <a:r>
              <a:rPr lang="cs-CZ" sz="3200" dirty="0" smtClean="0"/>
              <a:t>Pátek - 4 místa vykládky – 255,4 km</a:t>
            </a:r>
          </a:p>
          <a:p>
            <a:endParaRPr lang="cs-CZ" sz="3200" dirty="0"/>
          </a:p>
          <a:p>
            <a:r>
              <a:rPr lang="cs-CZ" sz="3200" dirty="0" smtClean="0"/>
              <a:t>Optimalizace pomocí metody </a:t>
            </a:r>
            <a:r>
              <a:rPr lang="cs-CZ" sz="3200" dirty="0"/>
              <a:t>nejbližšího souseda a </a:t>
            </a:r>
            <a:r>
              <a:rPr lang="cs-CZ" sz="3200" dirty="0" smtClean="0"/>
              <a:t>Vogelovy </a:t>
            </a:r>
            <a:r>
              <a:rPr lang="cs-CZ" sz="3200" dirty="0"/>
              <a:t>aproximační </a:t>
            </a:r>
            <a:r>
              <a:rPr lang="cs-CZ" sz="3200" dirty="0" smtClean="0"/>
              <a:t>metody.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6749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5. Dosažené výsledky – zkrácení trasy 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397910"/>
              </p:ext>
            </p:extLst>
          </p:nvPr>
        </p:nvGraphicFramePr>
        <p:xfrm>
          <a:off x="813515" y="1996224"/>
          <a:ext cx="10623997" cy="33282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503"/>
                <a:gridCol w="2162269"/>
                <a:gridCol w="2763695"/>
                <a:gridCol w="3107367"/>
                <a:gridCol w="1575163"/>
              </a:tblGrid>
              <a:tr h="854089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Původní trasa (km)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Trasa po optimalizaci</a:t>
                      </a:r>
                      <a:r>
                        <a:rPr lang="cs-CZ" baseline="0" dirty="0" smtClean="0"/>
                        <a:t> MNS (km)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Trasa po optimalizaci</a:t>
                      </a:r>
                      <a:r>
                        <a:rPr lang="cs-CZ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VAM (km)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Úspora (km)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9482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161,8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150,7</a:t>
                      </a:r>
                      <a:endParaRPr lang="cs-CZ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165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11,1</a:t>
                      </a:r>
                      <a:endParaRPr lang="cs-CZ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482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367,3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336,9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336,3</a:t>
                      </a:r>
                      <a:endParaRPr lang="cs-CZ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31</a:t>
                      </a:r>
                      <a:endParaRPr lang="cs-CZ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482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186,7</a:t>
                      </a:r>
                      <a:endParaRPr lang="cs-CZ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186,7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186,9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482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180,1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185,2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180</a:t>
                      </a:r>
                      <a:endParaRPr lang="cs-CZ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0,1</a:t>
                      </a:r>
                      <a:endParaRPr lang="cs-CZ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482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255,4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255,1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254,3</a:t>
                      </a:r>
                      <a:endParaRPr lang="cs-CZ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1,1</a:t>
                      </a:r>
                      <a:endParaRPr lang="cs-CZ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6. Dosažené výsledky – úspora ročních nákladů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669592"/>
              </p:ext>
            </p:extLst>
          </p:nvPr>
        </p:nvGraphicFramePr>
        <p:xfrm>
          <a:off x="838200" y="2128570"/>
          <a:ext cx="10250511" cy="3448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7960"/>
                <a:gridCol w="2178638"/>
                <a:gridCol w="2993955"/>
                <a:gridCol w="2285565"/>
                <a:gridCol w="1804393"/>
              </a:tblGrid>
              <a:tr h="1347087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Náklady na původní</a:t>
                      </a:r>
                      <a:r>
                        <a:rPr lang="cs-CZ" baseline="0" dirty="0" smtClean="0"/>
                        <a:t> trasu (Kč) za rok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Náklady na trasu optimalizovanou</a:t>
                      </a:r>
                      <a:r>
                        <a:rPr lang="cs-CZ" baseline="0" dirty="0" smtClean="0"/>
                        <a:t> MNS (Kč) za rok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Náklady na trasu optimalizovanou VAM  (Kč) za rok</a:t>
                      </a:r>
                    </a:p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Úspora (Kč) za rok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2024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24 124,38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22 469,37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1655,01</a:t>
                      </a:r>
                      <a:endParaRPr lang="cs-CZ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2024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54 764,43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50 142,33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4622,1</a:t>
                      </a:r>
                      <a:endParaRPr lang="cs-CZ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2024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27 836,97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2024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26 852,91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26 838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14,91</a:t>
                      </a:r>
                      <a:endParaRPr lang="cs-CZ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20245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38 080,14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37 916,13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164,01</a:t>
                      </a:r>
                      <a:endParaRPr lang="cs-CZ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07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06098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7. Závěrečné shrnutí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6394" y="1555205"/>
            <a:ext cx="10328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Optimalizace dopravních tras -  2165 km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Ekonomické zvýhodnění – 6456,03 Kč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452137"/>
            <a:ext cx="10515600" cy="435133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32424"/>
            <a:ext cx="7204035" cy="385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1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4000" dirty="0" smtClean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8096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372</Words>
  <Application>Microsoft Office PowerPoint</Application>
  <PresentationFormat>Širokoúhlá obrazovka</PresentationFormat>
  <Paragraphs>108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Optimalizace dopravně-logistických procesů ve firmě Jihočeská strojírenská s.r.o.</vt:lpstr>
      <vt:lpstr>1. Cíl práce</vt:lpstr>
      <vt:lpstr>2. Použité metody</vt:lpstr>
      <vt:lpstr>3. Firma Jihočeská strojírenská, s.r.o. </vt:lpstr>
      <vt:lpstr>4. Současný stav rozvozů</vt:lpstr>
      <vt:lpstr>5. Dosažené výsledky – zkrácení trasy </vt:lpstr>
      <vt:lpstr>6. Dosažené výsledky – úspora ročních nákladů </vt:lpstr>
      <vt:lpstr>7. Závěrečné shrnutí</vt:lpstr>
      <vt:lpstr>Prezentace aplikace PowerPoint</vt:lpstr>
      <vt:lpstr>Doplňující otázky - otázky vedoucího práce</vt:lpstr>
      <vt:lpstr>Doplňující otázky – otázky oponenta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dopravně-logistických procesů ve firmě Jihočeská strojírenská s.r.o.</dc:title>
  <dc:creator>My</dc:creator>
  <cp:lastModifiedBy>My</cp:lastModifiedBy>
  <cp:revision>43</cp:revision>
  <dcterms:created xsi:type="dcterms:W3CDTF">2018-05-19T19:41:57Z</dcterms:created>
  <dcterms:modified xsi:type="dcterms:W3CDTF">2018-06-12T20:01:20Z</dcterms:modified>
</cp:coreProperties>
</file>