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8F0DE98-9C03-47B4-A54C-FDE488DF556F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067737D-CC6E-474B-997C-F7EC591BEF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48600" cy="192722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2F2B20"/>
                </a:solidFill>
                <a:latin typeface="Arial" pitchFamily="34"/>
                <a:cs typeface="Arial" pitchFamily="34"/>
              </a:rPr>
              <a:t>Vysoká škola technická a ekonomická </a:t>
            </a:r>
            <a:br>
              <a:rPr lang="cs-CZ" sz="3200" dirty="0">
                <a:solidFill>
                  <a:srgbClr val="2F2B20"/>
                </a:solidFill>
                <a:latin typeface="Arial" pitchFamily="34"/>
                <a:cs typeface="Arial" pitchFamily="34"/>
              </a:rPr>
            </a:br>
            <a:r>
              <a:rPr lang="cs-CZ" sz="3200" dirty="0">
                <a:solidFill>
                  <a:srgbClr val="2F2B20"/>
                </a:solidFill>
                <a:latin typeface="Arial" pitchFamily="34"/>
                <a:cs typeface="Arial" pitchFamily="34"/>
              </a:rPr>
              <a:t>v Českých </a:t>
            </a:r>
            <a:r>
              <a:rPr lang="cs-CZ" sz="3200" dirty="0" smtClean="0">
                <a:solidFill>
                  <a:srgbClr val="2F2B20"/>
                </a:solidFill>
                <a:latin typeface="Arial" pitchFamily="34"/>
                <a:cs typeface="Arial" pitchFamily="34"/>
              </a:rPr>
              <a:t>Budějovicích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075928"/>
          </a:xfrm>
        </p:spPr>
        <p:txBody>
          <a:bodyPr>
            <a:normAutofit/>
          </a:bodyPr>
          <a:lstStyle/>
          <a:p>
            <a:r>
              <a:rPr lang="cs-CZ" sz="2800" b="1" dirty="0"/>
              <a:t>Racionalizace skladového hospodářství v konkrétním podniku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31063" y="5114188"/>
            <a:ext cx="6128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Autor bakalářské práce: Zdeněk Mrklas</a:t>
            </a:r>
          </a:p>
          <a:p>
            <a:r>
              <a:rPr lang="cs-CZ" b="1" dirty="0" smtClean="0"/>
              <a:t>Vedoucí bakalářské práce: </a:t>
            </a:r>
            <a:r>
              <a:rPr lang="cs-CZ" b="1" dirty="0"/>
              <a:t>doc. Ing. Ján Ližbetin, </a:t>
            </a:r>
            <a:r>
              <a:rPr lang="cs-CZ" b="1" dirty="0" smtClean="0"/>
              <a:t>PhD</a:t>
            </a:r>
          </a:p>
          <a:p>
            <a:r>
              <a:rPr lang="cs-CZ" b="1" dirty="0" smtClean="0"/>
              <a:t>Oponent bakalářské práce: Ing Marcela Juraszková</a:t>
            </a:r>
          </a:p>
          <a:p>
            <a:r>
              <a:rPr lang="cs-CZ" b="1" dirty="0" smtClean="0"/>
              <a:t>České Budějovice, červen 2018</a:t>
            </a:r>
            <a:endParaRPr lang="en-US" b="1" dirty="0"/>
          </a:p>
        </p:txBody>
      </p:sp>
      <p:pic>
        <p:nvPicPr>
          <p:cNvPr id="5" name="Obrázek 5" descr="Obsah obrázku klipart&#10;&#10;Popis vygenerován s vysokou mírou spolehlivosti">
            <a:extLst>
              <a:ext uri="{FF2B5EF4-FFF2-40B4-BE49-F238E27FC236}">
                <a16:creationId xmlns="" xmlns:a16="http://schemas.microsoft.com/office/drawing/2014/main" id="{73251255-311E-459B-9E69-0F39857CE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858" y="1399882"/>
            <a:ext cx="1496104" cy="149610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267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9906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provést analýzu skladového hospodářství v konkrétním podniku, definovat možné nedostatky a kritická místa a navrhnout racionalizační opatření na zefektivnění skladového hospodářství.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07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Jsou stávající prostory vhodně řešeny?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Je možné situaci zlepšit?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Jsou množnosti efektivnějšího využití stávajících prostor?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1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Metodika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Sběr dat za pomocí analýzy dokumentů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Sběr dat pomocí pozorování jednotlivých činností a         procesů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Rozbor skladových operací a určení nedostatků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0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Stavebniny K a. 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Založena v roce 1997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Obchod a prodej stavebních materiálů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Dobrovodská 2129, České Budějovice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Předmět podnikání: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Velkoobchod a maloobchod stavebních materiálů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Míchání barev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/>
              <a:t> D</a:t>
            </a:r>
            <a:r>
              <a:rPr lang="cs-CZ" dirty="0" smtClean="0"/>
              <a:t>oprava materiálů k zákazníkovi</a:t>
            </a:r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7" y="1255068"/>
            <a:ext cx="2849245" cy="135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3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Dosažené výsledky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Výstupy analýz a pozorování: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 Špatné rozvržení skladu izolačních materiálů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/>
              <a:t> N</a:t>
            </a:r>
            <a:r>
              <a:rPr lang="cs-CZ" dirty="0" smtClean="0"/>
              <a:t>epřehlednost a stížený pohyb po skladě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 Absence regálového systému v míchacím centru barev -&gt; nepřehledné skladování a stížený pohyb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/>
              <a:t> S</a:t>
            </a:r>
            <a:r>
              <a:rPr lang="cs-CZ" dirty="0" smtClean="0"/>
              <a:t>tížený proces objednávání nových materiálů do těchto skladů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2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opatření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Rozdělení skladu na sekce dle jednotlivých druhů izolačních materiálů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Navýšení kapacity skladu díky novému uspořádání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Navržení pořízení regálového systému v místnosti pro míchání barev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Analýza skladového hospodářství ve firmě Stavebniny K a. s.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Identifikace kritických míst a slabých stránek skladování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Návrh řešení nového uspořádání skladu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Navýšení kapacity skladu o </a:t>
            </a:r>
            <a:r>
              <a:rPr lang="cs-CZ" b="1" dirty="0" smtClean="0"/>
              <a:t>13,2 %</a:t>
            </a:r>
            <a:r>
              <a:rPr lang="cs-CZ" dirty="0" smtClean="0"/>
              <a:t> a celkové zrychlení skladových operací</a:t>
            </a:r>
          </a:p>
        </p:txBody>
      </p:sp>
    </p:spTree>
    <p:extLst>
      <p:ext uri="{BB962C8B-B14F-4D97-AF65-F5344CB8AC3E}">
        <p14:creationId xmlns:p14="http://schemas.microsoft.com/office/powerpoint/2010/main" val="378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otázky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Vedoucí práce: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Jak se k Vašemu návrhu vyjádřila společnost?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Oponent práce: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Jaký regálový policový </a:t>
            </a:r>
            <a:r>
              <a:rPr lang="en-US" dirty="0" smtClean="0"/>
              <a:t>systém </a:t>
            </a:r>
            <a:r>
              <a:rPr lang="cs-CZ" dirty="0" smtClean="0"/>
              <a:t>byste navrh pořídit</a:t>
            </a:r>
            <a:r>
              <a:rPr lang="en-US" dirty="0" smtClean="0"/>
              <a:t> </a:t>
            </a:r>
            <a:r>
              <a:rPr lang="en-US" dirty="0"/>
              <a:t>do místnosti na míchání </a:t>
            </a:r>
            <a:r>
              <a:rPr lang="cs-CZ" dirty="0" smtClean="0"/>
              <a:t>barev?</a:t>
            </a:r>
            <a:endParaRPr lang="cs-CZ" dirty="0"/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en-US" dirty="0"/>
              <a:t>Poskytl jste svou práci managementu firmy s možností implementace Vašich návrhů? Proč ano, proč ne?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104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301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Vysoká škola technická a ekonomická  v Českých Budějovicích</vt:lpstr>
      <vt:lpstr>Cíl Práce</vt:lpstr>
      <vt:lpstr>Výzkumné otázky</vt:lpstr>
      <vt:lpstr>Metodika práce</vt:lpstr>
      <vt:lpstr>Stavebniny K a. s.</vt:lpstr>
      <vt:lpstr>Dosažené výsledky</vt:lpstr>
      <vt:lpstr>Návrhy opatření</vt:lpstr>
      <vt:lpstr>Shrnutí</vt:lpstr>
      <vt:lpstr>Doplňující 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 Českých Budějovicích</dc:title>
  <dc:creator>Uzivatel</dc:creator>
  <cp:lastModifiedBy>Uzivatel</cp:lastModifiedBy>
  <cp:revision>21</cp:revision>
  <dcterms:created xsi:type="dcterms:W3CDTF">2018-06-13T15:48:33Z</dcterms:created>
  <dcterms:modified xsi:type="dcterms:W3CDTF">2018-06-13T21:20:04Z</dcterms:modified>
</cp:coreProperties>
</file>