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64" r:id="rId6"/>
    <p:sldId id="258" r:id="rId7"/>
    <p:sldId id="259" r:id="rId8"/>
    <p:sldId id="267" r:id="rId9"/>
    <p:sldId id="261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B77E48-7F51-408A-BCB4-CB7D0AADEA6F}" type="datetimeFigureOut">
              <a:rPr lang="cs-CZ" smtClean="0"/>
              <a:pPr/>
              <a:t>28. 5. 2018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100778-E2CC-4A6A-8FE3-DB8D1D79DC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715436" cy="2214578"/>
          </a:xfrm>
        </p:spPr>
        <p:txBody>
          <a:bodyPr>
            <a:normAutofit/>
          </a:bodyPr>
          <a:lstStyle/>
          <a:p>
            <a:pPr algn="ctr"/>
            <a:r>
              <a:rPr lang="cs-CZ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Analýza využití informačních technologií v </a:t>
            </a:r>
            <a:r>
              <a:rPr lang="cs-CZ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mhd</a:t>
            </a:r>
            <a:endParaRPr lang="cs-CZ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4286256"/>
            <a:ext cx="8429684" cy="2357454"/>
          </a:xfrm>
        </p:spPr>
        <p:txBody>
          <a:bodyPr anchor="t">
            <a:norm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Autor bakalářské práce: Michal Kamenický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Vedoucí bakalářské práce: Ing. Jiří Čejka,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Oponent bakalářské práce: Ing. Martin Stach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České Budějovice, prosinec 2017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42" b="9369"/>
          <a:stretch/>
        </p:blipFill>
        <p:spPr bwMode="auto">
          <a:xfrm>
            <a:off x="1214414" y="214290"/>
            <a:ext cx="7240888" cy="14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838200"/>
          </a:xfrm>
        </p:spPr>
        <p:txBody>
          <a:bodyPr/>
          <a:lstStyle/>
          <a:p>
            <a:r>
              <a:rPr lang="cs-CZ" b="1" dirty="0" smtClean="0">
                <a:cs typeface="Times New Roman" pitchFamily="18" charset="0"/>
              </a:rPr>
              <a:t>Děkuji za pozornost</a:t>
            </a:r>
            <a:endParaRPr lang="cs-CZ" dirty="0"/>
          </a:p>
        </p:txBody>
      </p:sp>
      <p:pic>
        <p:nvPicPr>
          <p:cNvPr id="4" name="Zástupný symbol pro obsah 3" descr="2016-07-16 16.57.30.jpg"/>
          <p:cNvPicPr>
            <a:picLocks noGrp="1" noChangeAspect="1"/>
          </p:cNvPicPr>
          <p:nvPr>
            <p:ph idx="1"/>
          </p:nvPr>
        </p:nvPicPr>
        <p:blipFill>
          <a:blip r:embed="rId2"/>
          <a:srcRect b="830"/>
          <a:stretch>
            <a:fillRect/>
          </a:stretch>
        </p:blipFill>
        <p:spPr>
          <a:xfrm>
            <a:off x="714348" y="1428736"/>
            <a:ext cx="721523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15370" cy="838200"/>
          </a:xfrm>
        </p:spPr>
        <p:txBody>
          <a:bodyPr/>
          <a:lstStyle/>
          <a:p>
            <a:r>
              <a:rPr lang="cs-CZ" b="1" dirty="0" smtClean="0">
                <a:latin typeface="Franklin Gothic Medium" pitchFamily="34" charset="0"/>
                <a:cs typeface="Times New Roman" pitchFamily="18" charset="0"/>
              </a:rPr>
              <a:t>Důvody pro zvolené téma</a:t>
            </a:r>
            <a:endParaRPr lang="cs-CZ" b="1" dirty="0"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Zájem o MHD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Postupný rozvoj technologií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Orientace na cestující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Přehled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24852" cy="838200"/>
          </a:xfrm>
        </p:spPr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„Cílem bakalářské práce je analyzovat využívání informačních technologií, které se využívají v současnosti v MHD. Na základě provedené analýzy najít nové možnosti využití informačních technologií v MHD a provést ekonomické nebo technologicko-technické vyhodnocení.“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72494" cy="838200"/>
          </a:xfrm>
        </p:spPr>
        <p:txBody>
          <a:bodyPr/>
          <a:lstStyle/>
          <a:p>
            <a:r>
              <a:rPr lang="cs-CZ" b="1" dirty="0" smtClean="0"/>
              <a:t>Použité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394654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Shromažďování a zpracování dat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Pozorování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Dotazování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Analýza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838200"/>
          </a:xfrm>
        </p:spPr>
        <p:txBody>
          <a:bodyPr/>
          <a:lstStyle/>
          <a:p>
            <a:r>
              <a:rPr lang="cs-CZ" b="1" dirty="0" smtClean="0"/>
              <a:t>hypotézy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428628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Informační technologie zobrazují reálnou situaci provozu, tedy dají se na ně spolehnout. (NE)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míra využití chytrých označníků malá? (ANO)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Rozšířily se značně informační technologie v posledním desetiletí? (ANO)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Informační technologie v dopravních prostředcích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714908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BUSE panely – od roku 1996/2000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Bustec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panely – od roku 2013</a:t>
            </a:r>
          </a:p>
          <a:p>
            <a:endParaRPr lang="cs-CZ" dirty="0" smtClean="0"/>
          </a:p>
        </p:txBody>
      </p:sp>
      <p:pic>
        <p:nvPicPr>
          <p:cNvPr id="5" name="Obrázek 4" descr="DSC03095.JPG"/>
          <p:cNvPicPr>
            <a:picLocks noChangeAspect="1"/>
          </p:cNvPicPr>
          <p:nvPr/>
        </p:nvPicPr>
        <p:blipFill>
          <a:blip r:embed="rId2" cstate="print"/>
          <a:srcRect l="6061" t="4040"/>
          <a:stretch>
            <a:fillRect/>
          </a:stretch>
        </p:blipFill>
        <p:spPr>
          <a:xfrm>
            <a:off x="4643438" y="3088519"/>
            <a:ext cx="4500561" cy="3448011"/>
          </a:xfrm>
          <a:prstGeom prst="rect">
            <a:avLst/>
          </a:prstGeom>
        </p:spPr>
      </p:pic>
      <p:pic>
        <p:nvPicPr>
          <p:cNvPr id="7" name="Obrázek 6" descr="DSC03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7047"/>
            <a:ext cx="4572000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Informační technologie ve městě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472518" cy="4411675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Zastávky – digitální označníky (2009)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Místa s velkým pohybem osob – digitální panely</a:t>
            </a:r>
            <a:endParaRPr lang="cs-CZ" dirty="0" smtClean="0"/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2012-10-27 17.01.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4500562" cy="3375423"/>
          </a:xfrm>
          <a:prstGeom prst="rect">
            <a:avLst/>
          </a:prstGeom>
        </p:spPr>
      </p:pic>
      <p:pic>
        <p:nvPicPr>
          <p:cNvPr id="5" name="Obrázek 4" descr="DSC03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500562" cy="337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29618" cy="838200"/>
          </a:xfrm>
        </p:spPr>
        <p:txBody>
          <a:bodyPr/>
          <a:lstStyle/>
          <a:p>
            <a:r>
              <a:rPr lang="cs-CZ" b="1" dirty="0" smtClean="0"/>
              <a:t>Návrhy ke zlepšení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Častější kontrola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Detailní popis informací z provozu při mimořádnostech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Rozšiřování míst s digitálními označníky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Změnit systém ohlašování zastávek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Pravidelná a rychlá komunikace se zákazníky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cs-CZ" b="1" dirty="0" smtClean="0"/>
              <a:t>Prostor pro dotazy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5446738"/>
          </a:xfrm>
        </p:spPr>
        <p:txBody>
          <a:bodyPr/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náročná by byla realizace online sledování například odjezdů vozidel MHD prostřednictvím mobilních telefonů?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možné podle Vás zajistit ve vozidlech MHD informovanost ohledně navazujících spojů regionální a dálkové dopravy?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8596" y="3786190"/>
            <a:ext cx="8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Doplňující dotaz oponenta práce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20" y="1142984"/>
            <a:ext cx="857256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Doplňující dotaz vedoucího práce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2353</TotalTime>
  <Words>247</Words>
  <Application>Microsoft Office PowerPoint</Application>
  <PresentationFormat>Předvádění na obrazovce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Analýza využití informačních technologií v mhd</vt:lpstr>
      <vt:lpstr>Důvody pro zvolené téma</vt:lpstr>
      <vt:lpstr>Cíl práce</vt:lpstr>
      <vt:lpstr>Použité metody</vt:lpstr>
      <vt:lpstr>hypotézy</vt:lpstr>
      <vt:lpstr>Informační technologie v dopravních prostředcích</vt:lpstr>
      <vt:lpstr>Informační technologie ve městě</vt:lpstr>
      <vt:lpstr>Návrhy ke zlepšení</vt:lpstr>
      <vt:lpstr>Prostor pro dotazy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strana nadpis práce?</dc:title>
  <dc:creator>Michal Kamenický</dc:creator>
  <cp:lastModifiedBy>Michal Kamenický</cp:lastModifiedBy>
  <cp:revision>92</cp:revision>
  <dcterms:created xsi:type="dcterms:W3CDTF">2018-01-09T13:13:35Z</dcterms:created>
  <dcterms:modified xsi:type="dcterms:W3CDTF">2018-05-28T19:08:19Z</dcterms:modified>
</cp:coreProperties>
</file>