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64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7675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803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972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6980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883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041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6141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048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5862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7504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6191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9F48BD-FBBA-403A-9D74-CB9F9C6B5B7B}" type="datetimeFigureOut">
              <a:rPr lang="cs-CZ" smtClean="0"/>
              <a:pPr/>
              <a:t>08.06.2018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62FF2A-3534-40D9-9A0B-F8C441A3C8D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214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70F23F-7EB6-4C9C-A10B-7811A4B31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640541"/>
            <a:ext cx="10058400" cy="272491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6000" dirty="0"/>
              <a:t>Návrh a výběr LIS do firmy </a:t>
            </a:r>
            <a:r>
              <a:rPr lang="cs-CZ" sz="6000" dirty="0" err="1"/>
              <a:t>Korostenski</a:t>
            </a:r>
            <a:r>
              <a:rPr lang="cs-CZ" sz="6000" dirty="0"/>
              <a:t> </a:t>
            </a:r>
            <a:r>
              <a:rPr lang="cs-CZ" sz="6000" dirty="0" err="1"/>
              <a:t>assistance</a:t>
            </a:r>
            <a:r>
              <a:rPr lang="cs-CZ" sz="6000" dirty="0"/>
              <a:t> s.r.o.</a:t>
            </a:r>
            <a:br>
              <a:rPr lang="cs-CZ" sz="6000" dirty="0"/>
            </a:br>
            <a:endParaRPr lang="cs-CZ" sz="60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84B0B239-26D8-420E-A855-2588630EB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5629" cy="176054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Autorka práce: Lucie </a:t>
            </a:r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korostenski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učo16934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Vedoucí bakalářské práce: Ing. Martina </a:t>
            </a:r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hlatká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Oponent bakalářské práce: Ing. Jaroslav Pospíšil, </a:t>
            </a:r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Ph.D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Červen 2018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853ADCD5-2B53-49E2-9F5D-6706615E27B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320" y="360189"/>
            <a:ext cx="1162212" cy="1162212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371DDFCE-E24F-47E8-AC9D-C70FAD397B3E}"/>
              </a:ext>
            </a:extLst>
          </p:cNvPr>
          <p:cNvSpPr/>
          <p:nvPr/>
        </p:nvSpPr>
        <p:spPr>
          <a:xfrm>
            <a:off x="2998694" y="360189"/>
            <a:ext cx="78261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>
                <a:solidFill>
                  <a:srgbClr val="000000"/>
                </a:solidFill>
                <a:latin typeface="+mj-lt"/>
              </a:rPr>
              <a:t>Vysoká škola technická a ekonomická v Českých Budějovicích Ústav 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technicko-technologický</a:t>
            </a:r>
            <a:endParaRPr lang="cs-CZ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9802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B9C0506-7B3C-428B-8981-5169A708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03E1C8A-65A8-400A-9310-37F41A79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292379" cy="43264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Vedoucí práce:</a:t>
            </a:r>
          </a:p>
          <a:p>
            <a:r>
              <a:rPr lang="cs-CZ" sz="2400" dirty="0"/>
              <a:t>1. Proč doposud neměla firma </a:t>
            </a:r>
            <a:r>
              <a:rPr lang="cs-CZ" sz="2400" dirty="0" err="1"/>
              <a:t>Korostenski</a:t>
            </a:r>
            <a:r>
              <a:rPr lang="cs-CZ" sz="2400" dirty="0"/>
              <a:t> </a:t>
            </a:r>
            <a:r>
              <a:rPr lang="cs-CZ" sz="2400" dirty="0" err="1"/>
              <a:t>assistance</a:t>
            </a:r>
            <a:r>
              <a:rPr lang="cs-CZ" sz="2400" dirty="0"/>
              <a:t> s. r. o. svůj vlastní LIS?</a:t>
            </a:r>
          </a:p>
          <a:p>
            <a:r>
              <a:rPr lang="cs-CZ" sz="2400" dirty="0"/>
              <a:t>2. Bude Vámi navržený informační systém ve firmě zaveden?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Oponent práce:</a:t>
            </a:r>
          </a:p>
          <a:p>
            <a:r>
              <a:rPr lang="cs-CZ" sz="2400" dirty="0"/>
              <a:t>1. Jakou smlouvou a na jakou dobu má firma </a:t>
            </a:r>
            <a:r>
              <a:rPr lang="cs-CZ" sz="2400" dirty="0" err="1"/>
              <a:t>Korostenski</a:t>
            </a:r>
            <a:r>
              <a:rPr lang="cs-CZ" sz="2400" dirty="0"/>
              <a:t>, s.r.o., zajištěnou exkluzivitu pro odstranění překážek silničního provozu v Jihočeském kraji?</a:t>
            </a:r>
          </a:p>
          <a:p>
            <a:r>
              <a:rPr lang="cs-CZ" sz="2400" dirty="0"/>
              <a:t>2. Proč doposud nemá firma </a:t>
            </a:r>
            <a:r>
              <a:rPr lang="cs-CZ" sz="2400" dirty="0" err="1"/>
              <a:t>Korostenski</a:t>
            </a:r>
            <a:r>
              <a:rPr lang="cs-CZ" sz="2400" dirty="0"/>
              <a:t>, s.r.o., databázi zákazníků, když působí na trhu již 10 let?</a:t>
            </a:r>
          </a:p>
          <a:p>
            <a:r>
              <a:rPr lang="cs-CZ" sz="2400" dirty="0"/>
              <a:t>3. Proč jste si nestanovila hypotézu bakalářské práce a neprovedla její verifikaci?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912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B2AB76-BC2B-49C9-93CE-9EBF3B9FB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DBC5BF0-6501-4DC4-A766-AC65F22CB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§"/>
            </a:pPr>
            <a:endParaRPr lang="cs-CZ" dirty="0"/>
          </a:p>
          <a:p>
            <a:pPr algn="ctr">
              <a:buFont typeface="Wingdings" panose="05000000000000000000" pitchFamily="2" charset="2"/>
              <a:buChar char="§"/>
            </a:pPr>
            <a:endParaRPr lang="cs-CZ" dirty="0"/>
          </a:p>
          <a:p>
            <a:pPr algn="ctr">
              <a:buFont typeface="Wingdings" panose="05000000000000000000" pitchFamily="2" charset="2"/>
              <a:buChar char="§"/>
            </a:pPr>
            <a:endParaRPr lang="cs-CZ" dirty="0"/>
          </a:p>
          <a:p>
            <a:pPr algn="ctr">
              <a:buFont typeface="Wingdings" panose="05000000000000000000" pitchFamily="2" charset="2"/>
              <a:buChar char="§"/>
            </a:pPr>
            <a:r>
              <a:rPr lang="cs-CZ" sz="4400" dirty="0"/>
              <a:t>Děkuji za pozornost</a:t>
            </a:r>
          </a:p>
        </p:txBody>
      </p:sp>
    </p:spTree>
    <p:extLst>
      <p:ext uri="{BB962C8B-B14F-4D97-AF65-F5344CB8AC3E}">
        <p14:creationId xmlns="" xmlns:p14="http://schemas.microsoft.com/office/powerpoint/2010/main" val="181335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555B2D5-5E04-4090-BEC0-8D24F8E2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řešeného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3A48C8E-D8A4-40F5-8D98-4FEFE730D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Snaha o vyřešení daného problému ve firmě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Vlastní zájem o problematiku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Praktické využití výsledků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Možnost využití získaných znalostí v praxi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4890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5B1DCB3-AADC-4C56-A755-EF7C951A6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6C04B85-A351-44F2-8B4A-CDBF1BA27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Cílem této bakalářské práce je analyzovat současný stav společnosti </a:t>
            </a:r>
            <a:r>
              <a:rPr lang="cs-CZ" sz="3200" dirty="0" err="1"/>
              <a:t>Korostenski</a:t>
            </a:r>
            <a:r>
              <a:rPr lang="cs-CZ" sz="3200" dirty="0"/>
              <a:t> </a:t>
            </a:r>
            <a:r>
              <a:rPr lang="cs-CZ" sz="3200" dirty="0" err="1"/>
              <a:t>assistance</a:t>
            </a:r>
            <a:r>
              <a:rPr lang="cs-CZ" sz="3200" dirty="0"/>
              <a:t> s.r.o., a definovat požadavky pro výběr informačního systému. Na základě těchto požadavků bude vybrán informační systém, který bude pro společnost nejvhodnější. </a:t>
            </a:r>
          </a:p>
        </p:txBody>
      </p:sp>
    </p:spTree>
    <p:extLst>
      <p:ext uri="{BB962C8B-B14F-4D97-AF65-F5344CB8AC3E}">
        <p14:creationId xmlns="" xmlns:p14="http://schemas.microsoft.com/office/powerpoint/2010/main" val="259242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E31D66B-5F33-419D-B9E2-F7B017AB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2E0C1E2-0029-4B83-89EF-9530A0EAF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Je možné vyhodnotit logistické procesy ve firmě </a:t>
            </a:r>
            <a:r>
              <a:rPr lang="cs-CZ" sz="3200" dirty="0" err="1"/>
              <a:t>Korostenski</a:t>
            </a:r>
            <a:r>
              <a:rPr lang="cs-CZ" sz="3200" dirty="0"/>
              <a:t> </a:t>
            </a:r>
            <a:r>
              <a:rPr lang="cs-CZ" sz="3200" dirty="0" err="1"/>
              <a:t>assistance</a:t>
            </a:r>
            <a:r>
              <a:rPr lang="cs-CZ" sz="3200" dirty="0"/>
              <a:t> s.r.o. a definovat požadavky na logistický systém?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Lze na základě požadavků navrhnout a vybrat vhodný logistický informační systém?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078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01413C4-09AD-4AAE-9606-12BEB9A0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C22A24-CD40-4525-B196-739BE6243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Shromažďování a zpracování dat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Analýza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Komparace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Pozorování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Dotazování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Zjišťování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Metoda stanovení pořadí variant (bodovací)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212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B1DEE37-9D9A-4224-8741-2E37A624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758CDDF-F99E-4E69-93FE-7E5F900F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Hodnocená kritéria:</a:t>
            </a:r>
          </a:p>
          <a:p>
            <a:r>
              <a:rPr lang="cs-CZ" sz="2400" dirty="0"/>
              <a:t>1. Možnost exportu dat a podkladů pro fakturaci do systému ABRA</a:t>
            </a:r>
          </a:p>
          <a:p>
            <a:r>
              <a:rPr lang="cs-CZ" sz="2400" dirty="0"/>
              <a:t>2. Záznam o provozu vozidla</a:t>
            </a:r>
          </a:p>
          <a:p>
            <a:r>
              <a:rPr lang="cs-CZ" sz="2400" dirty="0"/>
              <a:t>3. Možnost práce s větším počtem ceníků smluvních partnerů</a:t>
            </a:r>
          </a:p>
          <a:p>
            <a:r>
              <a:rPr lang="cs-CZ" sz="2400" dirty="0"/>
              <a:t>4. Archivace fotodokumentace u konkrétní zakázky</a:t>
            </a:r>
          </a:p>
          <a:p>
            <a:r>
              <a:rPr lang="cs-CZ" sz="2400" dirty="0"/>
              <a:t>5. Otevřenost systému pro všechny účastníky logistického systému</a:t>
            </a:r>
          </a:p>
          <a:p>
            <a:r>
              <a:rPr lang="cs-CZ" sz="2400" dirty="0"/>
              <a:t>6. Sledování vozidel podle GPS lokátoru a ukládání historie dat z GPS lokátoru</a:t>
            </a:r>
          </a:p>
          <a:p>
            <a:r>
              <a:rPr lang="cs-CZ" sz="2400" dirty="0"/>
              <a:t>7. Možnost propojení systému s mobilní aplikací pro všechny zaměstnance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3528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D94FAC-1F80-460A-8812-E00CA8E7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067703-2DBC-4E55-93A2-03C41014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Výsledné pořadí hodnocených informačních systémů:</a:t>
            </a:r>
            <a:endParaRPr lang="cs-CZ" sz="2400" dirty="0"/>
          </a:p>
          <a:p>
            <a:r>
              <a:rPr lang="cs-CZ" sz="2400" dirty="0"/>
              <a:t>1. </a:t>
            </a:r>
            <a:r>
              <a:rPr lang="cs-CZ" sz="2400" dirty="0" err="1"/>
              <a:t>ProAssist</a:t>
            </a:r>
            <a:endParaRPr lang="cs-CZ" sz="2400" dirty="0"/>
          </a:p>
          <a:p>
            <a:r>
              <a:rPr lang="cs-CZ" sz="2400" dirty="0"/>
              <a:t>2. LORI doprava</a:t>
            </a:r>
          </a:p>
          <a:p>
            <a:r>
              <a:rPr lang="cs-CZ" sz="2400" dirty="0"/>
              <a:t>3. Doprava 3K</a:t>
            </a:r>
          </a:p>
          <a:p>
            <a:r>
              <a:rPr lang="cs-CZ" sz="2400" dirty="0"/>
              <a:t>4. AC Transport</a:t>
            </a:r>
          </a:p>
          <a:p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Na základě výsledků bakalářské práce doporučuji jako vhodný logistický systém pro firmu </a:t>
            </a:r>
            <a:r>
              <a:rPr lang="cs-CZ" sz="2400" dirty="0" err="1"/>
              <a:t>Korostenski</a:t>
            </a:r>
            <a:r>
              <a:rPr lang="cs-CZ" sz="2400" dirty="0"/>
              <a:t> </a:t>
            </a:r>
            <a:r>
              <a:rPr lang="cs-CZ" sz="2400" dirty="0" err="1"/>
              <a:t>assistance</a:t>
            </a:r>
            <a:r>
              <a:rPr lang="cs-CZ" sz="2400" dirty="0"/>
              <a:t> s.r.o.  </a:t>
            </a:r>
            <a:r>
              <a:rPr lang="cs-CZ" sz="2400" dirty="0" err="1"/>
              <a:t>ProAssist</a:t>
            </a:r>
            <a:r>
              <a:rPr lang="cs-CZ" sz="2400" dirty="0"/>
              <a:t> od firmy GLOBAL ASSISTANCE a.s.</a:t>
            </a:r>
          </a:p>
        </p:txBody>
      </p:sp>
    </p:spTree>
    <p:extLst>
      <p:ext uri="{BB962C8B-B14F-4D97-AF65-F5344CB8AC3E}">
        <p14:creationId xmlns="" xmlns:p14="http://schemas.microsoft.com/office/powerpoint/2010/main" val="30193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D880C22-124C-427C-AE58-FB003A5F6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výzkumných otázek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D2E056C-6ABB-4B6E-A0B7-CE0406183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1. Je možné vyhodnotit logistické procesy ve firmě </a:t>
            </a:r>
            <a:r>
              <a:rPr lang="cs-CZ" sz="2400" b="1" dirty="0" err="1"/>
              <a:t>Korostenski</a:t>
            </a:r>
            <a:r>
              <a:rPr lang="cs-CZ" sz="2400" b="1" dirty="0"/>
              <a:t> </a:t>
            </a:r>
            <a:r>
              <a:rPr lang="cs-CZ" sz="2400" b="1" dirty="0" err="1"/>
              <a:t>assistance</a:t>
            </a:r>
            <a:r>
              <a:rPr lang="cs-CZ" sz="2400" b="1" dirty="0"/>
              <a:t>  a definovat požadavky na logistický systém?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Ano, systém je možné vyhodnotit a požadavky definovat.</a:t>
            </a:r>
          </a:p>
          <a:p>
            <a:endParaRPr lang="cs-CZ" sz="2400" dirty="0"/>
          </a:p>
          <a:p>
            <a:r>
              <a:rPr lang="cs-CZ" sz="2400" b="1" dirty="0"/>
              <a:t>2. Lze na základě požadavků navrhnout a vybrat vhodný logistický informační systém?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Ano vhodný logistický informační systém lze za pomoci metod vícekriteriálního rozhodování </a:t>
            </a:r>
            <a:r>
              <a:rPr lang="cs-CZ" sz="2400"/>
              <a:t>vybrat</a:t>
            </a:r>
            <a:r>
              <a:rPr lang="cs-CZ" sz="2400" smtClean="0"/>
              <a:t>.  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15188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0A4F473-26EF-4118-8F5D-1B015412C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bakalářské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A98417E-4341-4C97-875E-FE0C7A7E5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Analýza a vyhodnocení logistických procesů ve firmě </a:t>
            </a:r>
            <a:r>
              <a:rPr lang="cs-CZ" sz="2800" dirty="0" err="1"/>
              <a:t>Korostenski</a:t>
            </a:r>
            <a:r>
              <a:rPr lang="cs-CZ" sz="2800" dirty="0"/>
              <a:t> </a:t>
            </a:r>
            <a:r>
              <a:rPr lang="cs-CZ" sz="2800" dirty="0" err="1"/>
              <a:t>assistance</a:t>
            </a:r>
            <a:r>
              <a:rPr lang="cs-CZ" sz="2800" dirty="0"/>
              <a:t> s.r.o.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Posouzení nezbytnosti zavedení logistického informačního systému do firmy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Navržení vhodných informačních systémů a jejich vyhodnocení na základě určených kritérií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Výběr vhodného logistického informačního systému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23248238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469</Words>
  <Application>Microsoft Office PowerPoint</Application>
  <PresentationFormat>Vlastní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Retrospektiva</vt:lpstr>
      <vt:lpstr> Návrh a výběr LIS do firmy Korostenski assistance s.r.o. </vt:lpstr>
      <vt:lpstr>Motivace a důvody řešeného tématu</vt:lpstr>
      <vt:lpstr>Cíl práce</vt:lpstr>
      <vt:lpstr>Výzkumný problém</vt:lpstr>
      <vt:lpstr>Metodika práce</vt:lpstr>
      <vt:lpstr>Dosažené výsledky</vt:lpstr>
      <vt:lpstr>Dosažené výsledky</vt:lpstr>
      <vt:lpstr>Vyhodnocení výzkumných otázek</vt:lpstr>
      <vt:lpstr>Přínosy bakalářské práce</vt:lpstr>
      <vt:lpstr>Doplňující dotazy</vt:lpstr>
      <vt:lpstr>Závěr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Korostenski</dc:creator>
  <cp:lastModifiedBy>Korostenski</cp:lastModifiedBy>
  <cp:revision>15</cp:revision>
  <dcterms:created xsi:type="dcterms:W3CDTF">2018-05-28T11:33:15Z</dcterms:created>
  <dcterms:modified xsi:type="dcterms:W3CDTF">2018-06-08T12:14:58Z</dcterms:modified>
</cp:coreProperties>
</file>