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5" r:id="rId3"/>
    <p:sldId id="276" r:id="rId4"/>
    <p:sldId id="296" r:id="rId5"/>
    <p:sldId id="297" r:id="rId6"/>
    <p:sldId id="278" r:id="rId7"/>
    <p:sldId id="298" r:id="rId8"/>
    <p:sldId id="282" r:id="rId9"/>
    <p:sldId id="295" r:id="rId10"/>
    <p:sldId id="29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 autoAdjust="0"/>
    <p:restoredTop sz="91837" autoAdjust="0"/>
  </p:normalViewPr>
  <p:slideViewPr>
    <p:cSldViewPr>
      <p:cViewPr>
        <p:scale>
          <a:sx n="91" d="100"/>
          <a:sy n="91" d="100"/>
        </p:scale>
        <p:origin x="-137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223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="" xmlns:a16="http://schemas.microsoft.com/office/drawing/2014/main" id="{E9BDB276-FCC0-4670-9B04-93033A8A8F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5AC3FB36-7015-426F-A98F-D98CC605797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AA47F-5722-4B16-8F2B-5F5FBEDC899E}" type="datetimeFigureOut">
              <a:rPr lang="cs-CZ" smtClean="0"/>
              <a:t>13.06.2018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E945475B-9933-4296-9C54-9C0934CF61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E83318F4-8A5B-47BD-BC13-D1EFC8E70C4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EE448-33A1-4CBB-A91A-0B5E0C1DBB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3821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84503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73C9A06A-CCC9-4763-A944-A0E43688410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990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5577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9586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0BFD6-2045-4D0E-BF45-36168CEF7F9F}" type="datetime1">
              <a:rPr lang="cs-CZ" smtClean="0"/>
              <a:t>13.06.2018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6735-D40A-4BEB-842F-329D6FF9F26C}" type="datetime1">
              <a:rPr lang="cs-CZ" smtClean="0"/>
              <a:t>13.06.2018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EF8BE-D4D2-466C-9378-A37F2CB27E6D}" type="datetime1">
              <a:rPr lang="cs-CZ" smtClean="0"/>
              <a:t>13.06.2018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7698C-3273-4C1C-BCBE-912EB357C4F5}" type="datetime1">
              <a:rPr lang="cs-CZ" smtClean="0"/>
              <a:t>13.06.2018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pic>
        <p:nvPicPr>
          <p:cNvPr id="7" name="Picture 2" descr="C:\Users\Lenovo\Disk Google\všte\3. semestr\TZD\Logo_vste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4752" y="457200"/>
            <a:ext cx="864096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DAC7-4D50-47E5-AC89-6CC582CEB1A6}" type="datetime1">
              <a:rPr lang="cs-CZ" smtClean="0"/>
              <a:t>13.06.2018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95FC-0DAC-4FB7-96BE-CD3F2B52ADCB}" type="datetime1">
              <a:rPr lang="cs-CZ" smtClean="0"/>
              <a:t>13.06.2018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12BBA-C7AA-46D3-9226-01E8B0EE356A}" type="datetime1">
              <a:rPr lang="cs-CZ" smtClean="0"/>
              <a:t>13.06.2018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276F7-DFCF-48DA-9082-7FF6E0FDC53A}" type="datetime1">
              <a:rPr lang="cs-CZ" smtClean="0"/>
              <a:t>13.06.2018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B8ADD-DD59-477C-BD15-1C0639C483AD}" type="datetime1">
              <a:rPr lang="cs-CZ" smtClean="0"/>
              <a:t>13.06.2018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D251-E5CB-406D-82E0-1840AF59747B}" type="datetime1">
              <a:rPr lang="cs-CZ" smtClean="0"/>
              <a:t>13.06.2018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CBA2-974F-42B1-833D-D03BA7BBAFE0}" type="datetime1">
              <a:rPr lang="cs-CZ" smtClean="0"/>
              <a:t>13.06.2018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47889C-36AA-4AC6-B0F8-75907A606BE8}" type="datetime1">
              <a:rPr lang="cs-CZ" smtClean="0"/>
              <a:t>13.06.2018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404664"/>
            <a:ext cx="8712968" cy="6120680"/>
          </a:xfrm>
        </p:spPr>
        <p:txBody>
          <a:bodyPr>
            <a:normAutofit/>
          </a:bodyPr>
          <a:lstStyle/>
          <a:p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Vysoká škola technická a ekonomická</a:t>
            </a:r>
          </a:p>
          <a:p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Ústav technicko-technologický</a:t>
            </a:r>
          </a:p>
          <a:p>
            <a:endParaRPr lang="cs-CZ" sz="2200" dirty="0" smtClean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Distribuční logistika ve společnosti </a:t>
            </a:r>
          </a:p>
          <a:p>
            <a:pPr algn="ctr"/>
            <a:r>
              <a:rPr lang="cs-CZ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Albi ČR a. s. </a:t>
            </a:r>
          </a:p>
          <a:p>
            <a:pPr algn="ctr"/>
            <a:endParaRPr lang="cs-CZ" sz="3000" b="1" dirty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200" i="1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Autor bakalářské práce:</a:t>
            </a: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Jana </a:t>
            </a: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Kučerov</a:t>
            </a:r>
          </a:p>
          <a:p>
            <a:pPr algn="just"/>
            <a:r>
              <a:rPr lang="cs-CZ" sz="2200" i="1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Vedoucí </a:t>
            </a:r>
            <a:r>
              <a:rPr lang="cs-CZ" sz="2200" i="1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práce:</a:t>
            </a: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</a:t>
            </a: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           Ing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. </a:t>
            </a: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Martina </a:t>
            </a:r>
            <a:r>
              <a:rPr lang="cs-CZ" sz="2200" dirty="0" err="1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Hlatká</a:t>
            </a:r>
            <a:endParaRPr lang="cs-CZ" sz="2200" dirty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200" i="1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Oponent </a:t>
            </a:r>
            <a:r>
              <a:rPr lang="cs-CZ" sz="2200" i="1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práce:</a:t>
            </a: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	Ing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. </a:t>
            </a: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Lumír Pečený, PhD.</a:t>
            </a:r>
          </a:p>
          <a:p>
            <a:endParaRPr lang="cs-CZ" sz="2200" dirty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endParaRPr lang="cs-CZ" sz="2200" dirty="0" smtClean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endParaRPr lang="cs-CZ" sz="2200" dirty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České </a:t>
            </a: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Budějovice, červen 2018</a:t>
            </a:r>
            <a:endParaRPr lang="cs-CZ" sz="1800" dirty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endParaRPr lang="cs-CZ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C:\Users\Lenovo\Disk Google\všte\3. semestr\TZD\Logo_vst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0"/>
            <a:ext cx="1043608" cy="104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4024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060848"/>
            <a:ext cx="8229600" cy="180020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Děkuji za </a:t>
            </a: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pozornost.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353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7787208" cy="91440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Důvody pro výběr tématu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55576" y="2276872"/>
            <a:ext cx="7931224" cy="3849291"/>
          </a:xfrm>
        </p:spPr>
        <p:txBody>
          <a:bodyPr>
            <a:normAutofit/>
          </a:bodyPr>
          <a:lstStyle/>
          <a:p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Zaměstnanecký poměr ve společnosti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Albi.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Každodenní komunikace se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zákazníky.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Praktická zkušenost z různých oddělení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firmy.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01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7715200" cy="91440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Cíl</a:t>
            </a:r>
            <a:r>
              <a:rPr lang="cs-CZ" sz="3600" b="1" dirty="0"/>
              <a:t> </a:t>
            </a: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práce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000000"/>
                </a:solidFill>
                <a:latin typeface="Arial"/>
              </a:rPr>
              <a:t>Cílem práce je provést analýzu současného stavu distribuční logistiky</a:t>
            </a:r>
            <a:r>
              <a:rPr lang="cs-CZ" sz="2400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endParaRPr lang="cs-CZ" sz="2400" dirty="0" smtClean="0">
              <a:solidFill>
                <a:srgbClr val="000000"/>
              </a:solidFill>
              <a:latin typeface="Arial"/>
            </a:endParaRPr>
          </a:p>
          <a:p>
            <a:r>
              <a:rPr lang="cs-CZ" sz="24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dirty="0">
                <a:solidFill>
                  <a:srgbClr val="000000"/>
                </a:solidFill>
                <a:latin typeface="Arial"/>
              </a:rPr>
              <a:t>Na základě této analýzy navrhnout vhodná opatření vedoucí ke zlepšení distribuční logistiky.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99989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7859216" cy="91440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Výzkumné otázky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Arial" pitchFamily="34" charset="0"/>
                <a:cs typeface="Arial" pitchFamily="34" charset="0"/>
              </a:rPr>
              <a:t>Jsou v distribuční logistice společnosti ALBI Česká republika a.s.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úzká místa?</a:t>
            </a:r>
          </a:p>
          <a:p>
            <a:endParaRPr lang="cs-CZ" sz="2400" dirty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Pokud úzká místa v distribuční logistice existují, lze je efektivně vyřešit?</a:t>
            </a:r>
          </a:p>
        </p:txBody>
      </p:sp>
    </p:spTree>
    <p:extLst>
      <p:ext uri="{BB962C8B-B14F-4D97-AF65-F5344CB8AC3E}">
        <p14:creationId xmlns:p14="http://schemas.microsoft.com/office/powerpoint/2010/main" val="3471251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7787208" cy="91440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Použité metody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2420888"/>
            <a:ext cx="8229600" cy="3633267"/>
          </a:xfrm>
        </p:spPr>
        <p:txBody>
          <a:bodyPr>
            <a:no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Sběr, shromažďování a zpracování dat.</a:t>
            </a:r>
          </a:p>
          <a:p>
            <a:endParaRPr lang="cs-CZ" sz="2400" dirty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Rozhovory s odběrateli.</a:t>
            </a:r>
          </a:p>
          <a:p>
            <a:endParaRPr lang="cs-CZ" sz="2400" dirty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Dotazníkové šetření.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111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7787208" cy="91440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latin typeface="Arial" pitchFamily="34" charset="0"/>
                <a:cs typeface="Arial" pitchFamily="34" charset="0"/>
              </a:rPr>
              <a:t>Dosažené výsledky a přínos práce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492896"/>
            <a:ext cx="8229600" cy="3240360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Návrh opatření vedoucí ke snížení chybovosti ve vychystávání objednávek.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Vyčíslení finanční úspory při implementaci čteček čárových kódů.</a:t>
            </a:r>
          </a:p>
          <a:p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981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7787208" cy="91440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Závěrečné shrnutí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Na základě analýzy distribuční logistiky ve společnosti Albi ČR a. s. bylo navrženo řešení vedoucí k jejímu zlepšení.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205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8D4809D-0CA7-43AD-8732-4C614297C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052736"/>
            <a:ext cx="7560840" cy="864096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Doplňující otázky vedoucí práce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02D9F27C-18DB-4B30-9B8A-B538295629F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23528" y="2492896"/>
            <a:ext cx="8712968" cy="3888432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Budou Vámi navržená opatření zavedena ve firmě? 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Na základě dotazníkového šetření uvádíte, že chybovost je 27%. Je možné, že v některých měsících může být chybovost vyšší či nižší? </a:t>
            </a:r>
          </a:p>
        </p:txBody>
      </p:sp>
    </p:spTree>
    <p:extLst>
      <p:ext uri="{BB962C8B-B14F-4D97-AF65-F5344CB8AC3E}">
        <p14:creationId xmlns:p14="http://schemas.microsoft.com/office/powerpoint/2010/main" val="800173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7859216" cy="852264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Doplňující otázky oponenta práce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2492896"/>
            <a:ext cx="8229600" cy="3928939"/>
          </a:xfrm>
        </p:spPr>
        <p:txBody>
          <a:bodyPr/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Je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počet respondentů 100 dostatečný na relevantnost průzkumu vzhledem k postavení firmy Albi na trhu? 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V jakém časovém horizontu je možno zavést Vámi navrhovaná opatření?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613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1223</TotalTime>
  <Words>234</Words>
  <Application>Microsoft Office PowerPoint</Application>
  <PresentationFormat>Předvádění na obrazovce (4:3)</PresentationFormat>
  <Paragraphs>54</Paragraphs>
  <Slides>10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Jmění</vt:lpstr>
      <vt:lpstr>Prezentace aplikace PowerPoint</vt:lpstr>
      <vt:lpstr>Důvody pro výběr tématu</vt:lpstr>
      <vt:lpstr>Cíl práce</vt:lpstr>
      <vt:lpstr>Výzkumné otázky</vt:lpstr>
      <vt:lpstr>Použité metody</vt:lpstr>
      <vt:lpstr>Dosažené výsledky a přínos práce</vt:lpstr>
      <vt:lpstr>Závěrečné shrnutí</vt:lpstr>
      <vt:lpstr>Doplňující otázky vedoucí práce</vt:lpstr>
      <vt:lpstr>Doplňující otázky oponenta práce</vt:lpstr>
      <vt:lpstr>Děkuji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Obhajoba bakalářské práce</dc:title>
  <dc:creator>Lenovo</dc:creator>
  <cp:lastModifiedBy>Jana Kučerová</cp:lastModifiedBy>
  <cp:revision>114</cp:revision>
  <dcterms:created xsi:type="dcterms:W3CDTF">2016-10-16T10:01:37Z</dcterms:created>
  <dcterms:modified xsi:type="dcterms:W3CDTF">2018-06-13T20:45:39Z</dcterms:modified>
</cp:coreProperties>
</file>