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915" r:id="rId2"/>
  </p:sldMasterIdLst>
  <p:sldIdLst>
    <p:sldId id="256" r:id="rId3"/>
    <p:sldId id="259" r:id="rId4"/>
    <p:sldId id="258" r:id="rId5"/>
    <p:sldId id="260" r:id="rId6"/>
    <p:sldId id="261" r:id="rId7"/>
    <p:sldId id="271" r:id="rId8"/>
    <p:sldId id="272" r:id="rId9"/>
    <p:sldId id="273" r:id="rId10"/>
    <p:sldId id="267" r:id="rId11"/>
    <p:sldId id="268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onika" initials="V" lastIdx="0" clrIdx="0">
    <p:extLst>
      <p:ext uri="{19B8F6BF-5375-455C-9EA6-DF929625EA0E}">
        <p15:presenceInfo xmlns:p15="http://schemas.microsoft.com/office/powerpoint/2012/main" userId="Veron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1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8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90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3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634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900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40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053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745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855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989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7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573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431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95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44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82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79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55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6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16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24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80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95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34F7C77-244F-4A0B-8497-57225BE0742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14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89B1D-A452-4730-A18E-D0B0BD088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843" y="1761688"/>
            <a:ext cx="10595417" cy="2172749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Vývoj</a:t>
            </a:r>
            <a:r>
              <a:rPr lang="cs-CZ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MHD </a:t>
            </a:r>
            <a:br>
              <a:rPr lang="cs-CZ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Českých Budějovicích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09E0F7-B392-4B8A-BC2D-39254545B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372"/>
            <a:ext cx="9144000" cy="1655762"/>
          </a:xfrm>
        </p:spPr>
        <p:txBody>
          <a:bodyPr/>
          <a:lstStyle/>
          <a:p>
            <a:pPr algn="r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</a:t>
            </a:r>
          </a:p>
          <a:p>
            <a:pPr algn="r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Českých Budějovicích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56012A7-DFDF-42B5-95DA-B4F1E07BD4F9}"/>
              </a:ext>
            </a:extLst>
          </p:cNvPr>
          <p:cNvSpPr txBox="1">
            <a:spLocks/>
          </p:cNvSpPr>
          <p:nvPr/>
        </p:nvSpPr>
        <p:spPr>
          <a:xfrm>
            <a:off x="1524000" y="466921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bakalářské práce: Michaela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Prajerová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bakalářské práce: Ing. Ladislav Bartuška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bakalářské práce: Ing. Martin Stach</a:t>
            </a:r>
          </a:p>
        </p:txBody>
      </p:sp>
      <p:pic>
        <p:nvPicPr>
          <p:cNvPr id="1026" name="Picture 2" descr="VÃ½sledek obrÃ¡zku pro vste">
            <a:extLst>
              <a:ext uri="{FF2B5EF4-FFF2-40B4-BE49-F238E27FC236}">
                <a16:creationId xmlns:a16="http://schemas.microsoft.com/office/drawing/2014/main" id="{51836C76-4277-4CC8-89F3-38DE0A4BD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53" y="188465"/>
            <a:ext cx="1655763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49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74638-ADEA-4DEF-9965-9EF002F4C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98248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Doplňující otázky oponenta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0FE960-72E2-4D09-8DC4-46AD02590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38013"/>
            <a:ext cx="9849016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Kde byste v Českých Budějovicích navrhla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buspruhy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Které linky podle Vás vykazují nejvyšší míru nestability a je vhodné doplnit ve špičkách vyšší počet vozidel?</a:t>
            </a:r>
          </a:p>
        </p:txBody>
      </p:sp>
    </p:spTree>
    <p:extLst>
      <p:ext uri="{BB962C8B-B14F-4D97-AF65-F5344CB8AC3E}">
        <p14:creationId xmlns:p14="http://schemas.microsoft.com/office/powerpoint/2010/main" val="13022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E4DC2-BABC-470E-B4B5-6A1DBEC97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A272FE-D56B-41A9-A592-66D173ABD3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3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9FF0C-CCFF-4F79-9F48-B829C5B95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19492"/>
            <a:ext cx="10058400" cy="1248581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23FA6-70BC-48C0-850E-0725FF27A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Teoreticko-metodologická část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odborné a historické zdroje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Praktická část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šetření na téma dopravní obslužnosti v Českých      Budějovicích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návrhy opatření pro zlepšení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0D433A3-FA40-4E2E-B325-191F0CBBEE09}"/>
              </a:ext>
            </a:extLst>
          </p:cNvPr>
          <p:cNvSpPr/>
          <p:nvPr/>
        </p:nvSpPr>
        <p:spPr>
          <a:xfrm>
            <a:off x="5243523" y="3244334"/>
            <a:ext cx="4907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56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CC54B-FCE3-4111-ADD9-461D7EA2A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1" y="286604"/>
            <a:ext cx="11794921" cy="1147914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9CA2E1-344A-4DF2-B92F-C0D641C52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46914"/>
            <a:ext cx="10058400" cy="38221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zájem o MHD v Českých Budějovicích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zjistit spokojenost cestujících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získat více informací o plánované modernizaci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30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30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30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6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491F5-4B1F-4891-A13D-25A7DC778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1469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C820EE-38B6-427E-BC70-81C157CAE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6580"/>
            <a:ext cx="10058400" cy="387251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bakalářské práce je zjistit informovanost 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a spokojenost cestujících (uživatelů MHD)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návrhy efektivních opatření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BEB03-36EE-4E53-87E6-92576E190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52379"/>
            <a:ext cx="10058400" cy="1298916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9A0B32-D9D4-4098-AC23-2294D6F4F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555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kvantitativní metoda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dotazníkové šetření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sběr dat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pozorování </a:t>
            </a:r>
          </a:p>
        </p:txBody>
      </p:sp>
    </p:spTree>
    <p:extLst>
      <p:ext uri="{BB962C8B-B14F-4D97-AF65-F5344CB8AC3E}">
        <p14:creationId xmlns:p14="http://schemas.microsoft.com/office/powerpoint/2010/main" val="70933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6D8E17-A763-4211-8D20-B6A1D582F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0739" y="780512"/>
            <a:ext cx="4937760" cy="736282"/>
          </a:xfrm>
        </p:spPr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Jste spokojeni s návazností linek v přestupních uzlech?  </a:t>
            </a:r>
          </a:p>
          <a:p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A859A571-7B81-41A6-A807-C3469952A8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56" y="2371051"/>
            <a:ext cx="4700178" cy="2821733"/>
          </a:xfrm>
        </p:spPr>
      </p:pic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2336F51-E6AC-46D3-B961-E20392718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3503" y="588403"/>
            <a:ext cx="4937760" cy="736282"/>
          </a:xfrm>
        </p:spPr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Přepravu MHD nejčastěji hradíte?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3DEA4FCD-F12A-406D-90F1-27F577E2ABC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503" y="2371051"/>
            <a:ext cx="4692046" cy="2821733"/>
          </a:xfrm>
        </p:spPr>
      </p:pic>
    </p:spTree>
    <p:extLst>
      <p:ext uri="{BB962C8B-B14F-4D97-AF65-F5344CB8AC3E}">
        <p14:creationId xmlns:p14="http://schemas.microsoft.com/office/powerpoint/2010/main" val="226176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10620-FF01-4513-A96E-BAF5ACFB4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9929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a návrhy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B47C7B-B02E-417E-A76C-05C295F53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sociální struktura cestujících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spokojenost cestujících</a:t>
            </a:r>
          </a:p>
          <a:p>
            <a:pPr marL="0" indent="0">
              <a:buNone/>
            </a:pPr>
            <a:endParaRPr lang="cs-CZ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Modernizace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více pruhů pouze pro MHD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digitální panely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0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30854-52A8-488C-8A31-41AD5433B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147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Závěrečné 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275EC0-AF5D-47D8-B5AF-3F85DA935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výzkumné otázky byly zodpovězeny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pozitivní výsledky dotazníkového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šestření</a:t>
            </a:r>
            <a:endParaRPr lang="cs-CZ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velmi dobře propracovaná síť linek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možnost zlepšování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cíl práce byl splněn</a:t>
            </a:r>
          </a:p>
        </p:txBody>
      </p:sp>
    </p:spTree>
    <p:extLst>
      <p:ext uri="{BB962C8B-B14F-4D97-AF65-F5344CB8AC3E}">
        <p14:creationId xmlns:p14="http://schemas.microsoft.com/office/powerpoint/2010/main" val="220614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5038E9B-6C11-4160-975C-332F1FB19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9525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Doplňující otázky vedoucího práce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CE9188-49F5-416E-9B4A-5FC20267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Stručně vysvětlete pojem integrovaný dopravní systém. V českobudějovickém regionu funguje IDS, objasněte proč jste s tímto pro uživatele atraktivním systémem neuvažovala např. v dotazníku? </a:t>
            </a:r>
          </a:p>
        </p:txBody>
      </p:sp>
    </p:spTree>
    <p:extLst>
      <p:ext uri="{BB962C8B-B14F-4D97-AF65-F5344CB8AC3E}">
        <p14:creationId xmlns:p14="http://schemas.microsoft.com/office/powerpoint/2010/main" val="231054237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242</Words>
  <Application>Microsoft Office PowerPoint</Application>
  <PresentationFormat>Širokoúhlá obrazovka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 2</vt:lpstr>
      <vt:lpstr>HDOfficeLightV0</vt:lpstr>
      <vt:lpstr>Retrospektiva</vt:lpstr>
      <vt:lpstr>Vývoj MHD  v Českých Budějovicích</vt:lpstr>
      <vt:lpstr>Metodika práce</vt:lpstr>
      <vt:lpstr>Motivace a důvody k řešení daného problému</vt:lpstr>
      <vt:lpstr>Cíl práce</vt:lpstr>
      <vt:lpstr>Použité metody</vt:lpstr>
      <vt:lpstr>Prezentace aplikace PowerPoint</vt:lpstr>
      <vt:lpstr>Dosažené výsledky a návrhy opatření</vt:lpstr>
      <vt:lpstr>Závěrečné shrnutí</vt:lpstr>
      <vt:lpstr>Doplňující otázky vedoucího práce</vt:lpstr>
      <vt:lpstr>Doplňující otázky oponenta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logistických procesů ve vybrané firmě</dc:title>
  <dc:creator>Veronika</dc:creator>
  <cp:lastModifiedBy>Hegedüš Jakub Bc.</cp:lastModifiedBy>
  <cp:revision>33</cp:revision>
  <dcterms:created xsi:type="dcterms:W3CDTF">2018-05-13T17:40:22Z</dcterms:created>
  <dcterms:modified xsi:type="dcterms:W3CDTF">2018-06-12T15:40:11Z</dcterms:modified>
</cp:coreProperties>
</file>