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2FDDB2-5287-4EC1-B504-06CD50D3277E}" type="datetimeFigureOut">
              <a:rPr lang="cs-CZ" smtClean="0"/>
              <a:pPr/>
              <a:t>30. 5. 2018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C15CB88-5679-4BC3-B310-3198DA6257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tecb.cz/auth/rozpis/student_tema_prihlaseni?fakulta=5610;obdobi=184;studium=36517;balik=2530;tema=6571;uplne_info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916832"/>
            <a:ext cx="4027984" cy="2403648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Obhajoba bakalářské práce</a:t>
            </a:r>
            <a:endParaRPr lang="cs-CZ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23728" y="5345832"/>
            <a:ext cx="3960440" cy="1512168"/>
          </a:xfrm>
        </p:spPr>
        <p:txBody>
          <a:bodyPr/>
          <a:lstStyle/>
          <a:p>
            <a:pPr algn="ctr"/>
            <a:r>
              <a:rPr lang="cs-CZ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Lenka</a:t>
            </a:r>
            <a:r>
              <a:rPr lang="cs-CZ" b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Faltýnková</a:t>
            </a:r>
          </a:p>
          <a:p>
            <a:pPr algn="ctr"/>
            <a:r>
              <a:rPr lang="cs-CZ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18047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Prostor pro diskuzi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68"/>
          <a:stretch>
            <a:fillRect/>
          </a:stretch>
        </p:blipFill>
        <p:spPr bwMode="auto">
          <a:xfrm>
            <a:off x="0" y="1141110"/>
            <a:ext cx="9144000" cy="459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6"/>
          <a:stretch>
            <a:fillRect/>
          </a:stretch>
        </p:blipFill>
        <p:spPr bwMode="auto">
          <a:xfrm>
            <a:off x="0" y="0"/>
            <a:ext cx="9144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3573016"/>
            <a:ext cx="7308304" cy="295232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DĚKUJI </a:t>
            </a:r>
            <a:b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 </a:t>
            </a:r>
            <a:b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4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POZORNOST</a:t>
            </a:r>
            <a:endParaRPr lang="cs-CZ" sz="4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4489"/>
          <a:stretch>
            <a:fillRect/>
          </a:stretch>
        </p:blipFill>
        <p:spPr bwMode="auto">
          <a:xfrm>
            <a:off x="6516216" y="3645024"/>
            <a:ext cx="262778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00808"/>
            <a:ext cx="3096344" cy="496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5626968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Úvodní informace o BP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Cíl práce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Výzkumné otázky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Představení společnosti 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Použité metody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Návrhy opatření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Závěr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Doplňující dotazy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Diskuze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OBSAH PREZENTACE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Téma:	Logistické technologie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Motivace a důvod řešení daného problému				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Název BP: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Možnosti implementace moderních logistických technologií ve vybrané firmě</a:t>
            </a:r>
            <a:r>
              <a:rPr lang="cs-CZ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endParaRPr lang="cs-CZ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0">
              <a:buClrTx/>
              <a:buFont typeface="Arial" pitchFamily="34" charset="0"/>
              <a:buChar char="•"/>
              <a:tabLst>
                <a:tab pos="635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Autor: 			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Lenka Faltýnková</a:t>
            </a:r>
          </a:p>
          <a:p>
            <a:pPr marL="63500">
              <a:buClrTx/>
              <a:buFont typeface="Arial" pitchFamily="34" charset="0"/>
              <a:buChar char="•"/>
              <a:tabLst>
                <a:tab pos="635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Vedoucí práce: 	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Ján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Ližbetin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PhD.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3500">
              <a:buClrTx/>
              <a:buFont typeface="Arial" pitchFamily="34" charset="0"/>
              <a:buChar char="•"/>
              <a:tabLst>
                <a:tab pos="635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Oponent práce: 		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Pavel Švagr, CSc.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ÚVODNÍ INFORMACE O BP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422" y="3429000"/>
            <a:ext cx="6062578" cy="297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064896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základě provedené analýzy vybrané části stávajícího logistického řetězce ve vybrané firmě, se zaměřením na aplikované logistické technologie, návrh implementace moderních logistických technologií.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Kanban karty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lidský faktor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ztráta karty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špatné počty</a:t>
            </a:r>
          </a:p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zastaralé scannery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ÚVOD DO PROBLÉMU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r="2725" b="4522"/>
          <a:stretch>
            <a:fillRect/>
          </a:stretch>
        </p:blipFill>
        <p:spPr bwMode="auto">
          <a:xfrm>
            <a:off x="0" y="4293097"/>
            <a:ext cx="671207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196752"/>
            <a:ext cx="1713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268760"/>
            <a:ext cx="223518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636912"/>
            <a:ext cx="220004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628800"/>
            <a:ext cx="18778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295867"/>
            <a:ext cx="2016224" cy="256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1028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/>
          <p:cNvSpPr/>
          <p:nvPr/>
        </p:nvSpPr>
        <p:spPr>
          <a:xfrm>
            <a:off x="7020272" y="2060848"/>
            <a:ext cx="1440160" cy="216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81776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PŘEDSTAVENÍ</a:t>
            </a:r>
            <a:r>
              <a:rPr lang="cs-CZ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SPOLEČNOSTI</a:t>
            </a:r>
            <a:endParaRPr 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2"/>
          </p:nvPr>
        </p:nvSpPr>
        <p:spPr>
          <a:xfrm>
            <a:off x="755576" y="2852936"/>
            <a:ext cx="7416824" cy="338437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1. května 1992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zaměstnanců cca 4000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/>
              <a:t> Výroba: 	Sací moduly,</a:t>
            </a:r>
          </a:p>
          <a:p>
            <a:pPr algn="l"/>
            <a:r>
              <a:rPr lang="cs-CZ" sz="2000" dirty="0" smtClean="0"/>
              <a:t>		Víka hlav válců,</a:t>
            </a:r>
          </a:p>
          <a:p>
            <a:pPr algn="l"/>
            <a:r>
              <a:rPr lang="cs-CZ" sz="2000" dirty="0" smtClean="0"/>
              <a:t>		Elektronické plynové pedály,</a:t>
            </a:r>
          </a:p>
          <a:p>
            <a:pPr algn="l"/>
            <a:r>
              <a:rPr lang="cs-CZ" sz="2000" dirty="0" smtClean="0"/>
              <a:t>		Nádržové moduly.</a:t>
            </a:r>
          </a:p>
          <a:p>
            <a:pPr algn="l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Standardizovaná práce		Just in time	Kanban	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700808"/>
            <a:ext cx="2628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lů 6"/>
          <p:cNvSpPr/>
          <p:nvPr/>
        </p:nvSpPr>
        <p:spPr>
          <a:xfrm rot="16200000">
            <a:off x="3347864" y="1484784"/>
            <a:ext cx="864096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715" r="30761"/>
          <a:stretch>
            <a:fillRect/>
          </a:stretch>
        </p:blipFill>
        <p:spPr bwMode="auto">
          <a:xfrm>
            <a:off x="5220072" y="1628800"/>
            <a:ext cx="3528392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r="2381" b="16666"/>
          <a:stretch>
            <a:fillRect/>
          </a:stretch>
        </p:blipFill>
        <p:spPr bwMode="auto">
          <a:xfrm>
            <a:off x="5292080" y="2348880"/>
            <a:ext cx="295232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bdélník 11"/>
          <p:cNvSpPr/>
          <p:nvPr/>
        </p:nvSpPr>
        <p:spPr>
          <a:xfrm>
            <a:off x="7452320" y="2060848"/>
            <a:ext cx="1368152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6389"/>
          <a:stretch>
            <a:fillRect/>
          </a:stretch>
        </p:blipFill>
        <p:spPr bwMode="auto">
          <a:xfrm>
            <a:off x="5903640" y="1628800"/>
            <a:ext cx="3240360" cy="31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Výpočet potřeby kanbanových 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    karet                  Stejný počet tagů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Popis stávajícího stavu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Cíl nahradit kanban karty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Vytyčení problémových míst kanban karet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Stanovení cíle při využití RFID technologie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Popis RFID technologie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Nabídka od firmy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Eprin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spol. s.r.o.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POUŽITÉ METODY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1763688" y="2060848"/>
            <a:ext cx="7920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53136"/>
            <a:ext cx="971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196752"/>
            <a:ext cx="3143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RFID technologie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Vstupní a výstupní brány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Výpočet časů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Oslovení společností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182 138,88 Kč s DPH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NÁRH OPATŘENÍ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40768"/>
            <a:ext cx="3384376" cy="43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65785"/>
            <a:ext cx="3112856" cy="33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Vedoucího práce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Jak se k Vašemu návrhu vyjádřila společnost?</a:t>
            </a:r>
          </a:p>
          <a:p>
            <a:endParaRPr lang="cs-CZ" b="1" dirty="0" smtClean="0"/>
          </a:p>
          <a:p>
            <a:pPr>
              <a:buNone/>
            </a:pPr>
            <a:r>
              <a:rPr lang="cs-CZ" b="1" dirty="0" smtClean="0"/>
              <a:t>Oponenta</a:t>
            </a:r>
            <a:br>
              <a:rPr lang="cs-CZ" b="1" dirty="0" smtClean="0"/>
            </a:br>
            <a:endParaRPr lang="cs-CZ" b="1" dirty="0" smtClean="0"/>
          </a:p>
          <a:p>
            <a:r>
              <a:rPr lang="cs-CZ" dirty="0" smtClean="0"/>
              <a:t>Jaká opatření by se dala navrhnout pro odstranění nevýhod </a:t>
            </a:r>
            <a:r>
              <a:rPr lang="cs-CZ" dirty="0" err="1" smtClean="0"/>
              <a:t>Kanban</a:t>
            </a:r>
            <a:r>
              <a:rPr lang="cs-CZ" dirty="0" smtClean="0"/>
              <a:t> karet - jejich ztráty a chybný postup při manipulacích a nutnost mít ”zodpovědné” dělníky, kteří přichází s kartami do styku?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Arial" pitchFamily="34" charset="0"/>
                <a:cs typeface="Arial" pitchFamily="34" charset="0"/>
              </a:rPr>
              <a:t>DOPLŇUJÍCÍ DOTAZY </a:t>
            </a:r>
            <a:endParaRPr lang="cs-CZ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160</Words>
  <Application>Microsoft Office PowerPoint</Application>
  <PresentationFormat>Předvádění na obrazovce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Shluk</vt:lpstr>
      <vt:lpstr>Obhajoba bakalářské práce</vt:lpstr>
      <vt:lpstr>OBSAH PREZENTACE</vt:lpstr>
      <vt:lpstr>ÚVODNÍ INFORMACE O BP</vt:lpstr>
      <vt:lpstr>CÍL PRÁCE</vt:lpstr>
      <vt:lpstr>ÚVOD DO PROBLÉMU</vt:lpstr>
      <vt:lpstr>PŘEDSTAVENÍ SPOLEČNOSTI</vt:lpstr>
      <vt:lpstr>POUŽITÉ METODY</vt:lpstr>
      <vt:lpstr>NÁRH OPATŘENÍ</vt:lpstr>
      <vt:lpstr>DOPLŇUJÍCÍ DOTAZY </vt:lpstr>
      <vt:lpstr>Prostor pro diskuzi</vt:lpstr>
      <vt:lpstr>DĚKUJI  ZA  POZORNOST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Obhajoba bakalářské práce</dc:title>
  <dc:creator>Lenička</dc:creator>
  <cp:lastModifiedBy>Lenička</cp:lastModifiedBy>
  <cp:revision>23</cp:revision>
  <dcterms:created xsi:type="dcterms:W3CDTF">2018-04-09T13:47:43Z</dcterms:created>
  <dcterms:modified xsi:type="dcterms:W3CDTF">2018-05-30T12:16:25Z</dcterms:modified>
</cp:coreProperties>
</file>