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684A563-AC2C-4A26-ADFA-02DE0A08BF60}" type="datetimeFigureOut">
              <a:rPr lang="cs-CZ" smtClean="0"/>
              <a:t>1. 6. 2018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5062D92-FFDA-443C-A520-6BDD7EE8D37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OBHAJOBA BAKALÁŘSKÉ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4048" y="5949280"/>
            <a:ext cx="3888432" cy="72008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Tomáš Rác 16806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3860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VÝSLEDKY A 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č.2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Jsou všechna okresní města mezi sebou dostupná maximálně do 180 minut</a:t>
            </a:r>
            <a:r>
              <a:rPr lang="cs-CZ" dirty="0" smtClean="0">
                <a:solidFill>
                  <a:schemeClr val="tx2"/>
                </a:solidFill>
              </a:rPr>
              <a:t>?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CHYBNÝ PŘEDPOKLAD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0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Uveďte způsob stanovení hranice časové dostupnosti 180 minut v regionální dopravě.</a:t>
            </a:r>
          </a:p>
          <a:p>
            <a:endParaRPr lang="cs-CZ" sz="2400" dirty="0" smtClean="0"/>
          </a:p>
          <a:p>
            <a:r>
              <a:rPr lang="cs-CZ" sz="2400" dirty="0" smtClean="0"/>
              <a:t>Zjištěná dostupnost na které relaci vás překvapila nejvíce a z jakého důvodu.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105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5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INFORMACE O BP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VÝZKUMNÝ PŘEDPOKLAD</a:t>
            </a:r>
          </a:p>
          <a:p>
            <a:r>
              <a:rPr lang="cs-CZ" dirty="0" smtClean="0"/>
              <a:t>ZKOUMANÁ ČASOVÁ DOSTUPNOST</a:t>
            </a:r>
          </a:p>
          <a:p>
            <a:r>
              <a:rPr lang="cs-CZ" dirty="0" smtClean="0"/>
              <a:t>VÝBĚR ZKOUMANÝCH SÍDEL</a:t>
            </a:r>
          </a:p>
          <a:p>
            <a:r>
              <a:rPr lang="cs-CZ" dirty="0" smtClean="0"/>
              <a:t>METODIKA PRÁCE</a:t>
            </a:r>
          </a:p>
          <a:p>
            <a:r>
              <a:rPr lang="cs-CZ" dirty="0" smtClean="0"/>
              <a:t>VÝSLEDKY A NÁVRHY OPATŘENÍ</a:t>
            </a:r>
          </a:p>
          <a:p>
            <a:r>
              <a:rPr lang="cs-CZ" dirty="0" smtClean="0"/>
              <a:t>OTÁZKY OPONENTA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8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1296143"/>
          </a:xfrm>
        </p:spPr>
        <p:txBody>
          <a:bodyPr/>
          <a:lstStyle/>
          <a:p>
            <a:r>
              <a:rPr lang="cs-CZ" dirty="0" smtClean="0"/>
              <a:t>ÚVODNÍ INFORMACE O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276871"/>
            <a:ext cx="7690048" cy="403248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NÁZEV PRÁCE: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ČASOVÁ </a:t>
            </a:r>
            <a:r>
              <a:rPr lang="cs-CZ" sz="2400" b="1" dirty="0">
                <a:solidFill>
                  <a:schemeClr val="tx2"/>
                </a:solidFill>
              </a:rPr>
              <a:t>DOSTUPNOST SÍDEL ŽELEZNIČNÍ OSOBNÍ DOPRAVY V JIHOČESKÉM KRAJI</a:t>
            </a:r>
            <a:endParaRPr lang="cs-CZ" b="1" dirty="0">
              <a:solidFill>
                <a:schemeClr val="tx2"/>
              </a:solidFill>
            </a:endParaRPr>
          </a:p>
          <a:p>
            <a:endParaRPr lang="cs-CZ" b="1" u="sng" dirty="0" smtClean="0">
              <a:solidFill>
                <a:schemeClr val="tx2"/>
              </a:solidFill>
            </a:endParaRPr>
          </a:p>
          <a:p>
            <a:endParaRPr lang="cs-CZ" b="1" u="sng" dirty="0">
              <a:solidFill>
                <a:schemeClr val="tx2"/>
              </a:solidFill>
            </a:endParaRPr>
          </a:p>
          <a:p>
            <a:endParaRPr lang="cs-CZ" b="1" u="sng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AUTOR:</a:t>
            </a:r>
            <a:r>
              <a:rPr lang="cs-CZ" dirty="0" smtClean="0">
                <a:solidFill>
                  <a:schemeClr val="tx2"/>
                </a:solidFill>
              </a:rPr>
              <a:t>			</a:t>
            </a:r>
            <a:r>
              <a:rPr lang="cs-CZ" dirty="0" smtClean="0"/>
              <a:t>Tomáš Rác</a:t>
            </a:r>
            <a:endParaRPr lang="cs-CZ" b="1" u="sng" dirty="0" smtClean="0"/>
          </a:p>
          <a:p>
            <a:r>
              <a:rPr lang="cs-CZ" b="1" dirty="0" smtClean="0">
                <a:solidFill>
                  <a:schemeClr val="tx2"/>
                </a:solidFill>
              </a:rPr>
              <a:t>HLAVNÍ VEDOUCÍ:</a:t>
            </a:r>
            <a:r>
              <a:rPr lang="cs-CZ" dirty="0" smtClean="0">
                <a:solidFill>
                  <a:schemeClr val="tx2"/>
                </a:solidFill>
              </a:rPr>
              <a:t>		</a:t>
            </a:r>
            <a:r>
              <a:rPr lang="cs-CZ" dirty="0"/>
              <a:t>Ing. Vladimír Ľupták, PhD.</a:t>
            </a:r>
            <a:endParaRPr lang="cs-CZ" b="1" u="sng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OPONENT:			</a:t>
            </a:r>
            <a:r>
              <a:rPr lang="cs-CZ" dirty="0"/>
              <a:t>doc. Ing. Jozef Gašparík, Ph.D.</a:t>
            </a:r>
            <a:endParaRPr lang="cs-CZ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3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Cílem práce je analyzovat časové dostupnosti železniční osobní dopravou, mezi krajským městem České Budějovice a vybranými důležitými sídly Jihočeského kraje s návrhem ke zlepšení časové dostupnosti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207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PŘEDPOKLAD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 č.1: </a:t>
            </a:r>
          </a:p>
          <a:p>
            <a:r>
              <a:rPr lang="cs-CZ" dirty="0">
                <a:solidFill>
                  <a:schemeClr val="tx2"/>
                </a:solidFill>
              </a:rPr>
              <a:t>Jsou všechny vybrané obce časově dostupné maximálně do 180 minut z Českých </a:t>
            </a:r>
            <a:r>
              <a:rPr lang="cs-CZ" dirty="0" smtClean="0">
                <a:solidFill>
                  <a:schemeClr val="tx2"/>
                </a:solidFill>
              </a:rPr>
              <a:t>Budějovic</a:t>
            </a:r>
            <a:r>
              <a:rPr lang="cs-CZ" dirty="0">
                <a:solidFill>
                  <a:schemeClr val="tx2"/>
                </a:solidFill>
              </a:rPr>
              <a:t>? 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/>
              <a:t>PŘEDPOKLAD č.2:</a:t>
            </a:r>
          </a:p>
          <a:p>
            <a:r>
              <a:rPr lang="cs-CZ" dirty="0">
                <a:solidFill>
                  <a:schemeClr val="tx2"/>
                </a:solidFill>
              </a:rPr>
              <a:t>Jsou všechna okresní města mezi sebou dostupná maximálně do 180 minut</a:t>
            </a:r>
            <a:r>
              <a:rPr lang="cs-CZ" dirty="0" smtClean="0">
                <a:solidFill>
                  <a:schemeClr val="tx2"/>
                </a:solidFill>
              </a:rPr>
              <a:t>?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6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ZKOUMANÁ ČASOVÁ 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Mezi </a:t>
            </a:r>
            <a:r>
              <a:rPr lang="cs-CZ" sz="2400" dirty="0"/>
              <a:t>krajským městem České Budějovice a důležitými sídly Jihočeského </a:t>
            </a:r>
            <a:r>
              <a:rPr lang="cs-CZ" sz="2400" dirty="0" smtClean="0"/>
              <a:t>kraje.</a:t>
            </a:r>
          </a:p>
          <a:p>
            <a:pPr marL="45720" indent="0">
              <a:buNone/>
            </a:pPr>
            <a:endParaRPr lang="cs-CZ" sz="2400" dirty="0" smtClean="0"/>
          </a:p>
          <a:p>
            <a:r>
              <a:rPr lang="cs-CZ" sz="2400" dirty="0"/>
              <a:t>M</a:t>
            </a:r>
            <a:r>
              <a:rPr lang="cs-CZ" sz="2400" dirty="0" smtClean="0"/>
              <a:t>ezi </a:t>
            </a:r>
            <a:r>
              <a:rPr lang="cs-CZ" sz="2400" dirty="0"/>
              <a:t>okresními městy </a:t>
            </a:r>
            <a:r>
              <a:rPr lang="cs-CZ" sz="2400" dirty="0" smtClean="0"/>
              <a:t>Jihočeského kraje, navzájem.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427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ZKOUMANÝCH SÍDEL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rajská a okresní města</a:t>
            </a:r>
          </a:p>
          <a:p>
            <a:endParaRPr lang="cs-CZ" sz="2400" dirty="0" smtClean="0"/>
          </a:p>
          <a:p>
            <a:r>
              <a:rPr lang="cs-CZ" sz="2400" dirty="0" smtClean="0"/>
              <a:t>obce </a:t>
            </a:r>
            <a:r>
              <a:rPr lang="cs-CZ" sz="2400" dirty="0"/>
              <a:t>s rozšířenou </a:t>
            </a:r>
            <a:r>
              <a:rPr lang="cs-CZ" sz="2400" dirty="0" smtClean="0"/>
              <a:t>působností</a:t>
            </a:r>
          </a:p>
          <a:p>
            <a:endParaRPr lang="cs-CZ" sz="2400" dirty="0" smtClean="0"/>
          </a:p>
          <a:p>
            <a:r>
              <a:rPr lang="cs-CZ" sz="2400" dirty="0" smtClean="0"/>
              <a:t>významné </a:t>
            </a:r>
            <a:r>
              <a:rPr lang="cs-CZ" sz="2400" dirty="0"/>
              <a:t>železniční </a:t>
            </a:r>
            <a:r>
              <a:rPr lang="cs-CZ" sz="2400" dirty="0" smtClean="0"/>
              <a:t>stanice</a:t>
            </a:r>
          </a:p>
          <a:p>
            <a:endParaRPr lang="cs-CZ" sz="2400" dirty="0" smtClean="0"/>
          </a:p>
          <a:p>
            <a:r>
              <a:rPr lang="cs-CZ" sz="2400" dirty="0" smtClean="0"/>
              <a:t>okrajové </a:t>
            </a:r>
            <a:r>
              <a:rPr lang="cs-CZ" sz="2400" dirty="0"/>
              <a:t>stanice Jihočeského </a:t>
            </a:r>
            <a:r>
              <a:rPr lang="cs-CZ" sz="2400" dirty="0" smtClean="0"/>
              <a:t>kraje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822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Teoreticko-metodologická část: metoda sběru dat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>
                <a:latin typeface="Arial" pitchFamily="34" charset="0"/>
                <a:cs typeface="Arial" pitchFamily="34" charset="0"/>
              </a:rPr>
              <a:t>Odborná </a:t>
            </a:r>
            <a:r>
              <a:rPr lang="cs-CZ" sz="2400" smtClean="0">
                <a:latin typeface="Arial" pitchFamily="34" charset="0"/>
                <a:cs typeface="Arial" pitchFamily="34" charset="0"/>
              </a:rPr>
              <a:t>literatura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Jízdní řády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Aplikační část: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Analýza současného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stavu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9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VÝSLEDKY A 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č.1: 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Jsou všechny vybrané obce časově dostupné maximálně do 180 minut z Českých Budějovic? 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CHYBNÝ PŘEDPOKLAD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54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73</TotalTime>
  <Words>246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Prostor</vt:lpstr>
      <vt:lpstr>OBHAJOBA BAKALÁŘSKÉ PRÁCE</vt:lpstr>
      <vt:lpstr>OBSAH PREZENTACE</vt:lpstr>
      <vt:lpstr>ÚVODNÍ INFORMACE O BP</vt:lpstr>
      <vt:lpstr>CÍL PRÁCE</vt:lpstr>
      <vt:lpstr>VÝZKUMNÝ PŘEDPOKLAD</vt:lpstr>
      <vt:lpstr>ZKOUMANÁ ČASOVÁ DOSTUPNOST</vt:lpstr>
      <vt:lpstr>VÝBĚR ZKOUMANÝCH SÍDEL</vt:lpstr>
      <vt:lpstr>METODIKA PRÁCE</vt:lpstr>
      <vt:lpstr>VÝSLEDKY A NÁVRHY OPATŘENÍ</vt:lpstr>
      <vt:lpstr>VÝSLEDKY A NÁVRHY OPATŘENÍ</vt:lpstr>
      <vt:lpstr>OTÁZKY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PCT</dc:creator>
  <cp:lastModifiedBy>PCT</cp:lastModifiedBy>
  <cp:revision>10</cp:revision>
  <dcterms:created xsi:type="dcterms:W3CDTF">2018-06-01T19:15:32Z</dcterms:created>
  <dcterms:modified xsi:type="dcterms:W3CDTF">2018-06-01T20:28:52Z</dcterms:modified>
</cp:coreProperties>
</file>