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7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744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Paletová místa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spPr>
              <a:solidFill>
                <a:schemeClr val="accent3"/>
              </a:solidFill>
              <a:ln w="19050" cap="rnd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2"/>
              <c:delete val="1"/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Val val="1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2"/>
                <c:pt idx="0">
                  <c:v>Kompaundy</c:v>
                </c:pt>
                <c:pt idx="1">
                  <c:v>Vlákna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1800</c:v>
                </c:pt>
                <c:pt idx="1">
                  <c:v>1707</c:v>
                </c:pt>
              </c:numCache>
            </c:numRef>
          </c:val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Stav paletových míst</a:t>
            </a:r>
            <a:endParaRPr lang="cs-CZ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List1!$A$2:$A$5</c:f>
              <c:strCache>
                <c:ptCount val="4"/>
                <c:pt idx="1">
                  <c:v>Druhý návrh</c:v>
                </c:pt>
                <c:pt idx="2">
                  <c:v>První návrh</c:v>
                </c:pt>
                <c:pt idx="3">
                  <c:v>Původní stav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3">
                  <c:v>1800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List1!$A$2:$A$5</c:f>
              <c:strCache>
                <c:ptCount val="4"/>
                <c:pt idx="1">
                  <c:v>Druhý návrh</c:v>
                </c:pt>
                <c:pt idx="2">
                  <c:v>První návrh</c:v>
                </c:pt>
                <c:pt idx="3">
                  <c:v>Původní stav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2">
                  <c:v>4680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List1!$A$2:$A$5</c:f>
              <c:strCache>
                <c:ptCount val="4"/>
                <c:pt idx="1">
                  <c:v>Druhý návrh</c:v>
                </c:pt>
                <c:pt idx="2">
                  <c:v>První návrh</c:v>
                </c:pt>
                <c:pt idx="3">
                  <c:v>Původní stav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1">
                  <c:v>4368</c:v>
                </c:pt>
              </c:numCache>
            </c:numRef>
          </c:val>
        </c:ser>
        <c:gapWidth val="182"/>
        <c:axId val="122605568"/>
        <c:axId val="122607104"/>
      </c:barChart>
      <c:catAx>
        <c:axId val="12260556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2607104"/>
        <c:crosses val="autoZero"/>
        <c:auto val="1"/>
        <c:lblAlgn val="ctr"/>
        <c:lblOffset val="100"/>
      </c:catAx>
      <c:valAx>
        <c:axId val="12260710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260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3658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8682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185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04038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12033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1976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69636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1261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177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5827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567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90817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5599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1768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394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9532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B90D-39FE-492D-8327-A8D7841FA1AE}" type="datetimeFigureOut">
              <a:rPr lang="cs-CZ" smtClean="0"/>
              <a:pPr/>
              <a:t>30. 5. 2018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77605E-0ED2-4D62-8C3E-88A36212D3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1654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2587414"/>
            <a:ext cx="7766936" cy="164630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Racionalizace skladového hospodářství v konkrétním podniku</a:t>
            </a:r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370873"/>
            <a:ext cx="7766936" cy="2029927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Autor bakalářské práce: Michaela Nohelová</a:t>
            </a:r>
          </a:p>
          <a:p>
            <a:pPr algn="l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Vedoucí bakalářské práce: doc. Ing. Ján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Ližbetin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PhD.</a:t>
            </a:r>
          </a:p>
          <a:p>
            <a:pPr algn="l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Oponent bakalářské práce: Ing. Mária Chovancová</a:t>
            </a:r>
          </a:p>
          <a:p>
            <a:pPr algn="l"/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České Budějovice, 2018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067" y="152635"/>
            <a:ext cx="4114800" cy="14287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10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vedoucího a oponenta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Vedoucí práce: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„Jak se k vašemu návrhu vyjádřila společnost?“</a:t>
            </a:r>
          </a:p>
          <a:p>
            <a:endParaRPr lang="cs-CZ" sz="2800" dirty="0"/>
          </a:p>
          <a:p>
            <a:r>
              <a:rPr lang="cs-CZ" sz="2800" b="1" dirty="0" smtClean="0"/>
              <a:t>Oponent práce:</a:t>
            </a:r>
            <a:br>
              <a:rPr lang="cs-CZ" sz="2800" b="1" dirty="0" smtClean="0"/>
            </a:br>
            <a:r>
              <a:rPr lang="cs-CZ" sz="2800" dirty="0" smtClean="0"/>
              <a:t>„</a:t>
            </a:r>
            <a:r>
              <a:rPr lang="cs-CZ" sz="2800" dirty="0"/>
              <a:t>Jak jinak, kromě uvedených návrhů, byste věděli vyřešit problém odlišnosti velikosti poptávky po jednotlivých typech materiálu v závislosti na období, který uvádíte v bakalářské práci na straně 23</a:t>
            </a:r>
            <a:r>
              <a:rPr lang="cs-CZ" sz="2800" dirty="0" smtClean="0"/>
              <a:t>?“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238291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aktuální </a:t>
            </a:r>
            <a:r>
              <a:rPr lang="cs-CZ" sz="2800" dirty="0"/>
              <a:t>a zajímavé téma</a:t>
            </a:r>
          </a:p>
          <a:p>
            <a:endParaRPr lang="cs-CZ" sz="2800" dirty="0" smtClean="0"/>
          </a:p>
          <a:p>
            <a:r>
              <a:rPr lang="cs-CZ" sz="2800" dirty="0"/>
              <a:t>o</a:t>
            </a:r>
            <a:r>
              <a:rPr lang="cs-CZ" sz="2800" dirty="0" smtClean="0"/>
              <a:t>sobní zájem</a:t>
            </a:r>
          </a:p>
          <a:p>
            <a:endParaRPr lang="cs-CZ" sz="2800" dirty="0"/>
          </a:p>
          <a:p>
            <a:r>
              <a:rPr lang="cs-CZ" sz="2800" dirty="0"/>
              <a:t>k</a:t>
            </a:r>
            <a:r>
              <a:rPr lang="cs-CZ" sz="2800" dirty="0" smtClean="0"/>
              <a:t>ritická </a:t>
            </a:r>
            <a:r>
              <a:rPr lang="cs-CZ" sz="2800" dirty="0"/>
              <a:t>situace v podniku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349437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Cílem práce je provést analýzu skladového hospodářství v konkrétním podniku, definovat možné nedostatky a kritická místa a navrhnout racionalizační opatření na zefektivnění skladového hospodářství.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26342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teoreticko-metodologická část: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 smtClean="0"/>
              <a:t>odborné zdroje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plikační část: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/>
              <a:t>d</a:t>
            </a:r>
            <a:r>
              <a:rPr lang="cs-CZ" sz="2800" dirty="0" smtClean="0"/>
              <a:t>otazování pracovníků podniku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/>
              <a:t>a</a:t>
            </a:r>
            <a:r>
              <a:rPr lang="cs-CZ" sz="2800" dirty="0" smtClean="0"/>
              <a:t>nalýza vnitropodnikových materiálů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/>
              <a:t>v</a:t>
            </a:r>
            <a:r>
              <a:rPr lang="cs-CZ" sz="2800" dirty="0" smtClean="0"/>
              <a:t>lastní pozorování a výpočty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27586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firmy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od roku 1950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550 zaměstnanců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p</a:t>
            </a:r>
            <a:r>
              <a:rPr lang="cs-CZ" sz="2800" dirty="0" smtClean="0"/>
              <a:t>řední výrobce </a:t>
            </a:r>
            <a:r>
              <a:rPr lang="cs-CZ" sz="2800" dirty="0" err="1" smtClean="0"/>
              <a:t>kompaundů</a:t>
            </a:r>
            <a:r>
              <a:rPr lang="cs-CZ" sz="2800" dirty="0" smtClean="0"/>
              <a:t> a polyesterových střiží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c</a:t>
            </a:r>
            <a:r>
              <a:rPr lang="cs-CZ" sz="2800" dirty="0" smtClean="0"/>
              <a:t>elosvětová působnost</a:t>
            </a:r>
            <a:endParaRPr lang="cs-CZ" sz="2800" dirty="0"/>
          </a:p>
        </p:txBody>
      </p:sp>
    </p:spTree>
    <p:extLst>
      <p:ext uri="{BB962C8B-B14F-4D97-AF65-F5344CB8AC3E}">
        <p14:creationId xmlns="" xmlns:p14="http://schemas.microsoft.com/office/powerpoint/2010/main" val="53288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Dosavadní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81374"/>
            <a:ext cx="9571566" cy="491876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/>
              <a:t>nepravidelné vykládky a nakládky</a:t>
            </a:r>
            <a:br>
              <a:rPr lang="cs-CZ" sz="2000" b="1" dirty="0"/>
            </a:br>
            <a:r>
              <a:rPr lang="cs-CZ" sz="2000" b="1" dirty="0"/>
              <a:t>							</a:t>
            </a:r>
            <a:r>
              <a:rPr lang="cs-CZ" sz="2000" b="1" dirty="0">
                <a:sym typeface="Wingdings" panose="05000000000000000000" pitchFamily="2" charset="2"/>
              </a:rPr>
              <a:t> systém nakládkových a vykládkových oken</a:t>
            </a:r>
            <a:endParaRPr lang="cs-CZ" sz="2000" b="1" dirty="0"/>
          </a:p>
          <a:p>
            <a:pPr>
              <a:lnSpc>
                <a:spcPct val="150000"/>
              </a:lnSpc>
            </a:pPr>
            <a:r>
              <a:rPr lang="cs-CZ" sz="2000" b="1" dirty="0" smtClean="0"/>
              <a:t>nedostatek místa</a:t>
            </a:r>
            <a:br>
              <a:rPr lang="cs-CZ" sz="2000" b="1" dirty="0" smtClean="0"/>
            </a:br>
            <a:r>
              <a:rPr lang="cs-CZ" sz="2000" b="1" dirty="0" smtClean="0"/>
              <a:t>							</a:t>
            </a:r>
            <a:r>
              <a:rPr lang="cs-CZ" sz="2000" b="1" dirty="0" smtClean="0">
                <a:sym typeface="Wingdings" panose="05000000000000000000" pitchFamily="2" charset="2"/>
              </a:rPr>
              <a:t> výstavba skladovacích prostor</a:t>
            </a:r>
            <a:r>
              <a:rPr lang="cs-CZ" sz="2000" b="1" dirty="0" smtClean="0"/>
              <a:t>	</a:t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>
              <a:lnSpc>
                <a:spcPct val="150000"/>
              </a:lnSpc>
            </a:pPr>
            <a:endParaRPr lang="cs-CZ" sz="2000" dirty="0" smtClean="0"/>
          </a:p>
          <a:p>
            <a:pPr>
              <a:lnSpc>
                <a:spcPct val="150000"/>
              </a:lnSpc>
            </a:pPr>
            <a:endParaRPr lang="cs-CZ" sz="2800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="" xmlns:p14="http://schemas.microsoft.com/office/powerpoint/2010/main" val="1336905861"/>
              </p:ext>
            </p:extLst>
          </p:nvPr>
        </p:nvGraphicFramePr>
        <p:xfrm>
          <a:off x="419150" y="3955008"/>
          <a:ext cx="4219332" cy="2545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4995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raf 19"/>
          <p:cNvGraphicFramePr/>
          <p:nvPr>
            <p:extLst>
              <p:ext uri="{D42A27DB-BD31-4B8C-83A1-F6EECF244321}">
                <p14:modId xmlns="" xmlns:p14="http://schemas.microsoft.com/office/powerpoint/2010/main" val="1626836166"/>
              </p:ext>
            </p:extLst>
          </p:nvPr>
        </p:nvGraphicFramePr>
        <p:xfrm>
          <a:off x="1890358" y="4104668"/>
          <a:ext cx="8128000" cy="2410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" name="Obrázek 20" descr="sklad - rz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8340" y="1237457"/>
            <a:ext cx="4873612" cy="2574944"/>
          </a:xfrm>
          <a:prstGeom prst="rect">
            <a:avLst/>
          </a:prstGeom>
        </p:spPr>
      </p:pic>
      <p:pic>
        <p:nvPicPr>
          <p:cNvPr id="22" name="Obrázek 21" descr="Sklad - retraky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80207" y="865880"/>
            <a:ext cx="3600169" cy="3318099"/>
          </a:xfrm>
          <a:prstGeom prst="rect">
            <a:avLst/>
          </a:prstGeom>
        </p:spPr>
      </p:pic>
      <p:sp>
        <p:nvSpPr>
          <p:cNvPr id="24" name="Zástupný symbol pro obsah 2"/>
          <p:cNvSpPr>
            <a:spLocks noGrp="1"/>
          </p:cNvSpPr>
          <p:nvPr>
            <p:ph idx="1"/>
          </p:nvPr>
        </p:nvSpPr>
        <p:spPr>
          <a:xfrm>
            <a:off x="828340" y="266329"/>
            <a:ext cx="10252036" cy="170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    První návrh									       	     Druhý návrh</a:t>
            </a:r>
            <a:endParaRPr lang="cs-CZ" sz="2000" b="1" dirty="0"/>
          </a:p>
        </p:txBody>
      </p:sp>
    </p:spTree>
    <p:extLst>
      <p:ext uri="{BB962C8B-B14F-4D97-AF65-F5344CB8AC3E}">
        <p14:creationId xmlns="" xmlns:p14="http://schemas.microsoft.com/office/powerpoint/2010/main" val="94736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925890"/>
            <a:ext cx="8596668" cy="1320800"/>
          </a:xfrm>
        </p:spPr>
        <p:txBody>
          <a:bodyPr/>
          <a:lstStyle/>
          <a:p>
            <a:r>
              <a:rPr lang="cs-CZ" dirty="0" smtClean="0"/>
              <a:t>Závěrečné </a:t>
            </a:r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049434" y="2246690"/>
            <a:ext cx="374226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n</a:t>
            </a:r>
            <a:r>
              <a:rPr lang="cs-CZ" sz="2800" dirty="0" smtClean="0"/>
              <a:t>edostatek místa</a:t>
            </a:r>
          </a:p>
          <a:p>
            <a:endParaRPr lang="cs-CZ" sz="2800" dirty="0"/>
          </a:p>
          <a:p>
            <a:r>
              <a:rPr lang="cs-CZ" sz="2800" dirty="0"/>
              <a:t>n</a:t>
            </a:r>
            <a:r>
              <a:rPr lang="cs-CZ" sz="2800" dirty="0" smtClean="0"/>
              <a:t>ávrh výstavby nových prostor</a:t>
            </a:r>
          </a:p>
          <a:p>
            <a:endParaRPr lang="cs-CZ" sz="2800" dirty="0"/>
          </a:p>
          <a:p>
            <a:r>
              <a:rPr lang="cs-CZ" sz="2800" dirty="0"/>
              <a:t>m</a:t>
            </a:r>
            <a:r>
              <a:rPr lang="cs-CZ" sz="2800" dirty="0" smtClean="0"/>
              <a:t>ožné sjednocení logistiky obou divizí</a:t>
            </a:r>
            <a:endParaRPr lang="cs-CZ" sz="2800" dirty="0"/>
          </a:p>
        </p:txBody>
      </p:sp>
      <p:pic>
        <p:nvPicPr>
          <p:cNvPr id="7" name="Obrázek 6" descr="mapy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6832" y="2251648"/>
            <a:ext cx="5203206" cy="3535003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54287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6984" y="2476500"/>
            <a:ext cx="8596668" cy="1320800"/>
          </a:xfrm>
        </p:spPr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3743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604</TotalTime>
  <Words>154</Words>
  <Application>Microsoft Office PowerPoint</Application>
  <PresentationFormat>Vlastní</PresentationFormat>
  <Paragraphs>41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Faseta</vt:lpstr>
      <vt:lpstr>Racionalizace skladového hospodářství v konkrétním podniku</vt:lpstr>
      <vt:lpstr>Důvody k řešení daného problému</vt:lpstr>
      <vt:lpstr>Cíl práce</vt:lpstr>
      <vt:lpstr>Metodika práce</vt:lpstr>
      <vt:lpstr>Představení firmy</vt:lpstr>
      <vt:lpstr>Dosavadní výsledky a přínos práce</vt:lpstr>
      <vt:lpstr>Snímek 7</vt:lpstr>
      <vt:lpstr>Závěrečné shrnutí</vt:lpstr>
      <vt:lpstr>DĚKUJI ZA POZORNOST</vt:lpstr>
      <vt:lpstr>Otázky vedoucího a oponenta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 konkrétním podniku</dc:title>
  <dc:creator>nohelova@silon.eu</dc:creator>
  <cp:lastModifiedBy>MichaelaN</cp:lastModifiedBy>
  <cp:revision>45</cp:revision>
  <dcterms:created xsi:type="dcterms:W3CDTF">2018-05-02T12:45:29Z</dcterms:created>
  <dcterms:modified xsi:type="dcterms:W3CDTF">2018-05-30T18:59:26Z</dcterms:modified>
</cp:coreProperties>
</file>